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88" r:id="rId5"/>
    <p:sldId id="289" r:id="rId6"/>
    <p:sldId id="285" r:id="rId7"/>
    <p:sldId id="286" r:id="rId8"/>
    <p:sldId id="287" r:id="rId9"/>
    <p:sldId id="28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7A0"/>
    <a:srgbClr val="C5C5C2"/>
    <a:srgbClr val="F78369"/>
    <a:srgbClr val="229EE5"/>
    <a:srgbClr val="F57C64"/>
    <a:srgbClr val="B8302B"/>
    <a:srgbClr val="CE5854"/>
    <a:srgbClr val="E33628"/>
    <a:srgbClr val="E53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4660"/>
  </p:normalViewPr>
  <p:slideViewPr>
    <p:cSldViewPr snapToGrid="0">
      <p:cViewPr>
        <p:scale>
          <a:sx n="81" d="100"/>
          <a:sy n="81" d="100"/>
        </p:scale>
        <p:origin x="-42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3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104933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3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2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E0D98-BA0F-4306-928E-2637239C5803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932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32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32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3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26969-69B9-4DAD-928A-BC41E900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9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6969-69B9-4DAD-928A-BC41E900007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3120571"/>
            <a:ext cx="9144000" cy="1771877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4897440"/>
            <a:ext cx="9144000" cy="6234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93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31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32238"/>
            <a:ext cx="10515600" cy="457192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59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859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2173857"/>
            <a:ext cx="10515600" cy="2054796"/>
          </a:xfrm>
        </p:spPr>
        <p:txBody>
          <a:bodyPr anchor="b"/>
          <a:lstStyle>
            <a:lvl1pPr algn="l">
              <a:defRPr sz="6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255641"/>
            <a:ext cx="10515600" cy="97196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02" name="内容占位符 2"/>
          <p:cNvSpPr>
            <a:spLocks noGrp="1"/>
          </p:cNvSpPr>
          <p:nvPr>
            <p:ph sz="half" idx="1"/>
          </p:nvPr>
        </p:nvSpPr>
        <p:spPr>
          <a:xfrm>
            <a:off x="838200" y="1320800"/>
            <a:ext cx="5181600" cy="4856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03" name="内容占位符 3"/>
          <p:cNvSpPr>
            <a:spLocks noGrp="1"/>
          </p:cNvSpPr>
          <p:nvPr>
            <p:ph sz="half" idx="2"/>
          </p:nvPr>
        </p:nvSpPr>
        <p:spPr>
          <a:xfrm>
            <a:off x="6172200" y="1320800"/>
            <a:ext cx="5181600" cy="4856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0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860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31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931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32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32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932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2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32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0" name="标题 1"/>
          <p:cNvSpPr>
            <a:spLocks noGrp="1"/>
          </p:cNvSpPr>
          <p:nvPr>
            <p:ph type="title"/>
          </p:nvPr>
        </p:nvSpPr>
        <p:spPr>
          <a:xfrm>
            <a:off x="2298700" y="2230395"/>
            <a:ext cx="7594600" cy="2397211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930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930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0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862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>
          <a:xfrm>
            <a:off x="988069" y="1369006"/>
            <a:ext cx="4165200" cy="16002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614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332282" y="1369006"/>
            <a:ext cx="5862941" cy="51343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15" name="文本占位符 3"/>
          <p:cNvSpPr>
            <a:spLocks noGrp="1"/>
          </p:cNvSpPr>
          <p:nvPr>
            <p:ph type="body" sz="half" idx="2"/>
          </p:nvPr>
        </p:nvSpPr>
        <p:spPr>
          <a:xfrm>
            <a:off x="988069" y="2969206"/>
            <a:ext cx="4165200" cy="3542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4861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861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竖排标题 1"/>
          <p:cNvSpPr>
            <a:spLocks noGrp="1"/>
          </p:cNvSpPr>
          <p:nvPr>
            <p:ph type="title" orient="vert"/>
          </p:nvPr>
        </p:nvSpPr>
        <p:spPr>
          <a:xfrm>
            <a:off x="9613556" y="1383957"/>
            <a:ext cx="1740243" cy="4793006"/>
          </a:xfrm>
        </p:spPr>
        <p:txBody>
          <a:bodyPr vert="eaVert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30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1383957"/>
            <a:ext cx="8454081" cy="479300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93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93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16000" y="89354"/>
            <a:ext cx="101600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88A2C82-454D-471E-ABFA-ABC4EE8D7F58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7CD1A1E-9337-4B65-B96B-AE907474BC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8290" indent="-288290" algn="just" defTabSz="914400" rtl="0" eaLnBrk="1" latinLnBrk="0" hangingPunct="1">
        <a:lnSpc>
          <a:spcPct val="130000"/>
        </a:lnSpc>
        <a:spcBef>
          <a:spcPts val="1200"/>
        </a:spcBef>
        <a:buSzPct val="80000"/>
        <a:buFont typeface="Wingdings" panose="05000000000000000000" pitchFamily="2" charset="2"/>
        <a:buChar char="&amp;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31190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88533" y="572105"/>
            <a:ext cx="9144000" cy="1771877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ym typeface="+mn-ea"/>
              </a:rPr>
              <a:t>Sistem Informasi Parkir DJOR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48587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625599" y="3390374"/>
            <a:ext cx="9144000" cy="623466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sym typeface="+mn-ea"/>
              </a:rPr>
              <a:t>Kelompok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10</a:t>
            </a:r>
          </a:p>
          <a:p>
            <a:r>
              <a:rPr lang="en-US" altLang="zh-CN" sz="2400" dirty="0" smtClean="0">
                <a:sym typeface="+mn-ea"/>
              </a:rPr>
              <a:t>12S18002-Wiranda </a:t>
            </a:r>
            <a:r>
              <a:rPr lang="en-US" altLang="zh-CN" sz="2400" dirty="0" err="1" smtClean="0">
                <a:sym typeface="+mn-ea"/>
              </a:rPr>
              <a:t>Siahaan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12S18005-Lusiana </a:t>
            </a:r>
            <a:r>
              <a:rPr lang="en-US" altLang="zh-CN" sz="2400" dirty="0" err="1" smtClean="0">
                <a:sym typeface="+mn-ea"/>
              </a:rPr>
              <a:t>Siahaan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12S18062-Ester </a:t>
            </a:r>
            <a:r>
              <a:rPr lang="en-US" altLang="zh-CN" sz="2400" dirty="0" err="1" smtClean="0">
                <a:sym typeface="+mn-ea"/>
              </a:rPr>
              <a:t>Sidabutar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12S18067-Grace </a:t>
            </a:r>
            <a:r>
              <a:rPr lang="en-US" altLang="zh-CN" sz="2400" dirty="0" err="1" smtClean="0">
                <a:sym typeface="+mn-ea"/>
              </a:rPr>
              <a:t>Panjaitan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ym typeface="+mn-ea"/>
              </a:rPr>
              <a:t>UseCase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7213600" cy="56387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Use Case Scenario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i="1" dirty="0"/>
              <a:t>use case </a:t>
            </a:r>
            <a:r>
              <a:rPr lang="en-US" sz="2400" b="1" i="1" dirty="0" smtClean="0"/>
              <a:t>‘Login’</a:t>
            </a:r>
            <a:endParaRPr lang="id-ID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29685"/>
              </p:ext>
            </p:extLst>
          </p:nvPr>
        </p:nvGraphicFramePr>
        <p:xfrm>
          <a:off x="2616199" y="1435102"/>
          <a:ext cx="7251700" cy="435609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85084"/>
                <a:gridCol w="288951"/>
                <a:gridCol w="5377665"/>
              </a:tblGrid>
              <a:tr h="327972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Identifier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UC0</a:t>
                      </a:r>
                      <a:r>
                        <a:rPr lang="en-ID" sz="1200" dirty="0" smtClean="0">
                          <a:effectLst/>
                        </a:rPr>
                        <a:t>1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27972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Goal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Petugas parkir berhasil melakukan log-in kedalam sistem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27972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Primary actor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Petugas parkir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27972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Secondary actor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-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63737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Trigger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Petugas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parkir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ingin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mengelola</a:t>
                      </a:r>
                      <a:r>
                        <a:rPr lang="en-ID" sz="1200" dirty="0">
                          <a:effectLst/>
                        </a:rPr>
                        <a:t> data </a:t>
                      </a:r>
                      <a:r>
                        <a:rPr lang="en-ID" sz="1200" dirty="0" err="1" smtClean="0">
                          <a:effectLst/>
                        </a:rPr>
                        <a:t>pengendara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en-ID" sz="1200" dirty="0" smtClean="0">
                          <a:effectLst/>
                        </a:rPr>
                        <a:t>yang </a:t>
                      </a:r>
                      <a:r>
                        <a:rPr lang="en-ID" sz="1200" dirty="0" err="1">
                          <a:effectLst/>
                        </a:rPr>
                        <a:t>akan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melakukan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parkir</a:t>
                      </a:r>
                      <a:r>
                        <a:rPr lang="en-ID" sz="1200" dirty="0">
                          <a:effectLst/>
                        </a:rPr>
                        <a:t> di </a:t>
                      </a:r>
                      <a:r>
                        <a:rPr lang="en-ID" sz="1200" dirty="0" err="1">
                          <a:effectLst/>
                        </a:rPr>
                        <a:t>resataurant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63737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Pre-condition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</a:rPr>
                        <a:t>Petugas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parkir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berada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jam </a:t>
                      </a:r>
                      <a:r>
                        <a:rPr lang="en-ID" sz="1200" dirty="0" err="1">
                          <a:effectLst/>
                        </a:rPr>
                        <a:t>kerja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</a:rPr>
                        <a:t>Petugas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parkir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 smtClean="0">
                          <a:effectLst/>
                        </a:rPr>
                        <a:t>memiliki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en-ID" sz="1200" baseline="0" dirty="0" err="1" smtClean="0">
                          <a:effectLst/>
                        </a:rPr>
                        <a:t>jaringan</a:t>
                      </a:r>
                      <a:r>
                        <a:rPr lang="en-ID" sz="1200" baseline="0" dirty="0" smtClean="0">
                          <a:effectLst/>
                        </a:rPr>
                        <a:t> yang </a:t>
                      </a:r>
                      <a:r>
                        <a:rPr lang="en-ID" sz="1200" baseline="0" dirty="0" err="1" smtClean="0">
                          <a:effectLst/>
                        </a:rPr>
                        <a:t>cukup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en-ID" sz="1200" baseline="0" dirty="0" err="1" smtClean="0">
                          <a:effectLst/>
                        </a:rPr>
                        <a:t>memadai</a:t>
                      </a:r>
                      <a:r>
                        <a:rPr lang="en-ID" sz="1200" baseline="0" dirty="0" smtClean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27972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Post-condition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200">
                          <a:effectLst/>
                        </a:rPr>
                        <a:t>Petugas parkir mengisi username dan password.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mbria"/>
                        <a:cs typeface="Cambria"/>
                      </a:endParaRPr>
                    </a:p>
                  </a:txBody>
                  <a:tcPr marL="3175" marR="73025" marT="21590" marB="0"/>
                </a:tc>
              </a:tr>
              <a:tr h="63737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Success scenario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200">
                          <a:effectLst/>
                        </a:rPr>
                        <a:t>Proses log-in berhasil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mbria"/>
                        <a:cs typeface="Cambria"/>
                      </a:endParaRPr>
                    </a:p>
                  </a:txBody>
                  <a:tcPr marL="3175" marR="73025" marT="21590" marB="0"/>
                </a:tc>
              </a:tr>
              <a:tr h="804119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Extension scenario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</a:rPr>
                        <a:t>Petugas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parkir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lupa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akan</a:t>
                      </a:r>
                      <a:r>
                        <a:rPr lang="en-ID" sz="1200" dirty="0">
                          <a:effectLst/>
                        </a:rPr>
                        <a:t> username </a:t>
                      </a:r>
                      <a:r>
                        <a:rPr lang="en-ID" sz="1200" dirty="0" err="1">
                          <a:effectLst/>
                        </a:rPr>
                        <a:t>ataupun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passwordnya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</a:rPr>
                        <a:t>Petugas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parkir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salah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mengisi</a:t>
                      </a:r>
                      <a:r>
                        <a:rPr lang="en-ID" sz="1200" dirty="0">
                          <a:effectLst/>
                        </a:rPr>
                        <a:t> username </a:t>
                      </a:r>
                      <a:r>
                        <a:rPr lang="en-ID" sz="1200" dirty="0" err="1">
                          <a:effectLst/>
                        </a:rPr>
                        <a:t>atau</a:t>
                      </a:r>
                      <a:r>
                        <a:rPr lang="en-ID" sz="1200" dirty="0">
                          <a:effectLst/>
                        </a:rPr>
                        <a:t> password.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Use Case Scenario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i="1" dirty="0"/>
              <a:t>use case ‘</a:t>
            </a:r>
            <a:r>
              <a:rPr lang="en-US" sz="2400" b="1" i="1" dirty="0" err="1" smtClean="0"/>
              <a:t>Melihat</a:t>
            </a:r>
            <a:r>
              <a:rPr lang="en-US" sz="2400" b="1" i="1" dirty="0" smtClean="0"/>
              <a:t> History </a:t>
            </a:r>
            <a:r>
              <a:rPr lang="en-US" sz="2400" b="1" i="1" dirty="0" err="1" smtClean="0"/>
              <a:t>Pengendara</a:t>
            </a:r>
            <a:r>
              <a:rPr lang="en-US" sz="2400" b="1" i="1" dirty="0" smtClean="0"/>
              <a:t>’</a:t>
            </a:r>
            <a:endParaRPr lang="id-ID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801"/>
              </p:ext>
            </p:extLst>
          </p:nvPr>
        </p:nvGraphicFramePr>
        <p:xfrm>
          <a:off x="2362199" y="1549402"/>
          <a:ext cx="7518401" cy="46989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43379"/>
                <a:gridCol w="299579"/>
                <a:gridCol w="5575443"/>
              </a:tblGrid>
              <a:tr h="310209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Identifier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UC0</a:t>
                      </a:r>
                      <a:r>
                        <a:rPr lang="en-US" sz="1200" dirty="0" smtClean="0">
                          <a:effectLst/>
                        </a:rPr>
                        <a:t>2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10209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Goal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Sistem memunculkan informasi pelanggan yang sudah parkir.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10209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Primary actor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Petugas Parkir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10209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Secondary actor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-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60285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Trigger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Petugas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parkir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ingin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melihat</a:t>
                      </a:r>
                      <a:r>
                        <a:rPr lang="en-US" sz="1200" dirty="0">
                          <a:effectLst/>
                        </a:rPr>
                        <a:t> history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pelanggan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parkir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310209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Pre-condition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Petugas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parkir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sudah</a:t>
                      </a:r>
                      <a:r>
                        <a:rPr lang="en-US" sz="1200" dirty="0">
                          <a:effectLst/>
                        </a:rPr>
                        <a:t> login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60285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Post-condition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4508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memunculkan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mengenai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ID" sz="1200" dirty="0" err="1" smtClean="0">
                          <a:effectLst/>
                        </a:rPr>
                        <a:t>pengendara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parkir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  <a:tr h="1181681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Success scenario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Petugas</a:t>
                      </a:r>
                      <a:r>
                        <a:rPr lang="en-US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login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sistem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Petugas</a:t>
                      </a:r>
                      <a:r>
                        <a:rPr lang="en-US" sz="1200" u="none" strike="noStrike" baseline="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membuka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History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dirty="0" err="1" smtClean="0">
                          <a:effectLst/>
                        </a:rPr>
                        <a:t>pengendara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Sistem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memenculkan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history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mengenai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informasi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dirty="0" err="1" smtClean="0">
                          <a:effectLst/>
                        </a:rPr>
                        <a:t>pengendara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yang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telah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melakukan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US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id-ID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3175" marR="73025" marT="21590" marB="0"/>
                </a:tc>
              </a:tr>
              <a:tr h="760567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Extension scenario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gagal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memunculkan</a:t>
                      </a:r>
                      <a:r>
                        <a:rPr lang="en-US" sz="1200" dirty="0">
                          <a:effectLst/>
                        </a:rPr>
                        <a:t> database </a:t>
                      </a:r>
                      <a:r>
                        <a:rPr lang="en-US" sz="1200" dirty="0" err="1">
                          <a:effectLst/>
                        </a:rPr>
                        <a:t>mengenai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pelalnggan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30374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Use Case Scenario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i="1" dirty="0"/>
              <a:t>use case ‘</a:t>
            </a:r>
            <a:r>
              <a:rPr lang="en-US" sz="2400" b="1" i="1" dirty="0" err="1"/>
              <a:t>Mendata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Pengendara</a:t>
            </a:r>
            <a:r>
              <a:rPr lang="en-US" sz="2400" b="1" i="1" dirty="0" smtClean="0"/>
              <a:t> yang </a:t>
            </a:r>
            <a:r>
              <a:rPr lang="en-US" sz="2400" b="1" i="1" dirty="0" err="1" smtClean="0"/>
              <a:t>Parkir</a:t>
            </a:r>
            <a:r>
              <a:rPr lang="en-US" sz="2400" b="1" i="1" dirty="0" smtClean="0"/>
              <a:t>’</a:t>
            </a:r>
            <a:endParaRPr lang="id-ID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9319"/>
              </p:ext>
            </p:extLst>
          </p:nvPr>
        </p:nvGraphicFramePr>
        <p:xfrm>
          <a:off x="2679698" y="1238739"/>
          <a:ext cx="7812455" cy="53848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167811"/>
                <a:gridCol w="288124"/>
                <a:gridCol w="5356520"/>
              </a:tblGrid>
              <a:tr h="20272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Identifier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 dirty="0" smtClean="0">
                          <a:effectLst/>
                        </a:rPr>
                        <a:t>UC0</a:t>
                      </a:r>
                      <a:r>
                        <a:rPr lang="en-US" sz="1100" dirty="0" smtClean="0">
                          <a:effectLst/>
                        </a:rPr>
                        <a:t>3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</a:tr>
              <a:tr h="359241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Goal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Pelanggan berhasil </a:t>
                      </a:r>
                      <a:r>
                        <a:rPr lang="en-US" sz="1100">
                          <a:effectLst/>
                        </a:rPr>
                        <a:t>memakir kendaraan </a:t>
                      </a:r>
                      <a:r>
                        <a:rPr lang="id-ID" sz="1100">
                          <a:effectLst/>
                        </a:rPr>
                        <a:t>di </a:t>
                      </a:r>
                      <a:r>
                        <a:rPr lang="en-US" sz="1100">
                          <a:effectLst/>
                        </a:rPr>
                        <a:t>parkiran DJ Ongkok </a:t>
                      </a:r>
                      <a:r>
                        <a:rPr lang="id-ID" sz="1100">
                          <a:effectLst/>
                        </a:rPr>
                        <a:t>Restaurant .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</a:tr>
              <a:tr h="20272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Primary actor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100" dirty="0" err="1" smtClean="0">
                          <a:effectLst/>
                        </a:rPr>
                        <a:t>Pengendara</a:t>
                      </a:r>
                      <a:r>
                        <a:rPr lang="en-ID" sz="1100" baseline="0" dirty="0" smtClean="0">
                          <a:effectLst/>
                        </a:rPr>
                        <a:t> 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</a:tr>
              <a:tr h="20272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Secondary actor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Petugas parkir.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</a:tr>
              <a:tr h="388085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Trigger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Seorang </a:t>
                      </a:r>
                      <a:r>
                        <a:rPr lang="en-ID" sz="1100" dirty="0" err="1" smtClean="0">
                          <a:effectLst/>
                        </a:rPr>
                        <a:t>pengendara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id-ID" sz="1100" dirty="0" smtClean="0">
                          <a:effectLst/>
                        </a:rPr>
                        <a:t> </a:t>
                      </a:r>
                      <a:r>
                        <a:rPr lang="id-ID" sz="1100" dirty="0">
                          <a:effectLst/>
                        </a:rPr>
                        <a:t>yang ingin memarkirkan kendaraa</a:t>
                      </a:r>
                      <a:r>
                        <a:rPr lang="en-US" sz="1100" dirty="0">
                          <a:effectLst/>
                        </a:rPr>
                        <a:t>n</a:t>
                      </a:r>
                      <a:r>
                        <a:rPr lang="id-ID" sz="1100" dirty="0">
                          <a:effectLst/>
                        </a:rPr>
                        <a:t>nya </a:t>
                      </a:r>
                      <a:r>
                        <a:rPr lang="en-US" sz="1100" dirty="0" err="1">
                          <a:effectLst/>
                        </a:rPr>
                        <a:t>dan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terdapat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parkiran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kosong</a:t>
                      </a:r>
                      <a:r>
                        <a:rPr lang="id-ID" sz="1100" dirty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</a:tr>
              <a:tr h="475011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Pre-condition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ID" sz="1100" dirty="0" err="1" smtClean="0">
                          <a:effectLst/>
                        </a:rPr>
                        <a:t>Pengendara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memasuki wilayah restaurant.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Ada slot </a:t>
                      </a:r>
                      <a:r>
                        <a:rPr lang="id-ID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an</a:t>
                      </a:r>
                      <a:r>
                        <a:rPr lang="id-ID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yang kosong. </a:t>
                      </a:r>
                      <a:endParaRPr lang="id-ID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2471" marR="56823" marT="16800" marB="0" anchor="ctr"/>
                </a:tc>
              </a:tr>
              <a:tr h="699702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Post-condition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ID" sz="1100" dirty="0" err="1" smtClean="0">
                          <a:effectLst/>
                        </a:rPr>
                        <a:t>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memarkirkan kendaraanya di lokasi parkir  yang kosong.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Timer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untuk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menghitung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waktu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aktif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setelah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slot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berubah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menjadi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merah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id-ID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2471" marR="56823" marT="16800" marB="0" anchor="ctr"/>
                </a:tc>
              </a:tr>
              <a:tr h="1891316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Success scenario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ID" sz="1100" dirty="0" err="1" smtClean="0">
                          <a:effectLst/>
                        </a:rPr>
                        <a:t>Pengendara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datang ke restaurant.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ID" sz="1100" dirty="0" err="1" smtClean="0">
                          <a:effectLst/>
                        </a:rPr>
                        <a:t>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melihat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ada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slot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berwarna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hijau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pada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sistem</a:t>
                      </a:r>
                      <a:r>
                        <a:rPr lang="id-ID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ID" sz="1100" dirty="0" err="1" smtClean="0">
                          <a:effectLst/>
                        </a:rPr>
                        <a:t>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mengklik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slot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berwarna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hijau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sehingga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muncul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form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untuk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informasi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100" dirty="0" err="1" smtClean="0">
                          <a:effectLst/>
                        </a:rPr>
                        <a:t>pengendara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yang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memarkir</a:t>
                      </a:r>
                      <a:r>
                        <a:rPr lang="id-ID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ID" sz="1100" dirty="0" err="1" smtClean="0">
                          <a:effectLst/>
                        </a:rPr>
                        <a:t>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mengisi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form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menyubmit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isi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form.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Warna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slot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berubah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menjadi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merah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Timer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diaktifkan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waktunya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ditampilkan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di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atas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slot.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Plat</a:t>
                      </a:r>
                      <a:r>
                        <a:rPr lang="en-US" sz="1100" u="none" strike="noStrike" baseline="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baseline="0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kendaraan</a:t>
                      </a:r>
                      <a:r>
                        <a:rPr lang="en-US" sz="1100" u="none" strike="noStrike" baseline="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ditampilkan</a:t>
                      </a:r>
                      <a:r>
                        <a:rPr lang="en-US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atas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slot.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Sistem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memberikan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barcode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kepada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pelanggan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yang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digunakan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sebagai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verifikasi</a:t>
                      </a:r>
                      <a:r>
                        <a:rPr lang="en-US" sz="11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id-ID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2471" marR="56823" marT="16800" marB="0" anchor="ctr"/>
                </a:tc>
              </a:tr>
              <a:tr h="963277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Extension scenario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Informasi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ID" sz="1100" dirty="0" err="1" smtClean="0">
                          <a:effectLst/>
                        </a:rPr>
                        <a:t>pengendara</a:t>
                      </a:r>
                      <a:r>
                        <a:rPr lang="en-ID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gagal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disimpan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database.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71" marR="56823" marT="1680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30374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Use Case Scenario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i="1" dirty="0"/>
              <a:t>use case ‘</a:t>
            </a:r>
            <a:r>
              <a:rPr lang="en-US" sz="2400" b="1" i="1" dirty="0" err="1" smtClean="0"/>
              <a:t>Melihat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Parkiran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Kosong</a:t>
            </a:r>
            <a:r>
              <a:rPr lang="en-US" sz="2400" b="1" i="1" dirty="0" smtClean="0"/>
              <a:t>’</a:t>
            </a:r>
            <a:endParaRPr lang="id-ID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76847"/>
              </p:ext>
            </p:extLst>
          </p:nvPr>
        </p:nvGraphicFramePr>
        <p:xfrm>
          <a:off x="2336800" y="1409700"/>
          <a:ext cx="7493000" cy="50799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37827"/>
                <a:gridCol w="298566"/>
                <a:gridCol w="5556607"/>
              </a:tblGrid>
              <a:tr h="250765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Identifier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UC0</a:t>
                      </a:r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</a:tr>
              <a:tr h="250765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Goal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P</a:t>
                      </a:r>
                      <a:r>
                        <a:rPr lang="en-ID" sz="1200" dirty="0" err="1" smtClean="0">
                          <a:effectLst/>
                        </a:rPr>
                        <a:t>engendara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id-ID" sz="1200" dirty="0" smtClean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berhasil </a:t>
                      </a:r>
                      <a:r>
                        <a:rPr lang="en-ID" sz="1200" dirty="0" err="1">
                          <a:effectLst/>
                        </a:rPr>
                        <a:t>memarkirkan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kendarannya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di </a:t>
                      </a:r>
                      <a:r>
                        <a:rPr lang="en-ID" sz="1200" dirty="0">
                          <a:effectLst/>
                        </a:rPr>
                        <a:t>r</a:t>
                      </a:r>
                      <a:r>
                        <a:rPr lang="id-ID" sz="1200" dirty="0">
                          <a:effectLst/>
                        </a:rPr>
                        <a:t>estaurant.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</a:tr>
              <a:tr h="250765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Primary actor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P</a:t>
                      </a:r>
                      <a:r>
                        <a:rPr lang="en-ID" sz="1200" dirty="0" err="1" smtClean="0">
                          <a:effectLst/>
                        </a:rPr>
                        <a:t>engendara</a:t>
                      </a:r>
                      <a:r>
                        <a:rPr lang="id-ID" sz="1200" dirty="0" smtClean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</a:tr>
              <a:tr h="250765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Secondary actor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-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</a:tr>
              <a:tr h="487330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Trigger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Seorang </a:t>
                      </a:r>
                      <a:r>
                        <a:rPr lang="id-ID" sz="1200" dirty="0" smtClean="0">
                          <a:effectLst/>
                        </a:rPr>
                        <a:t>P</a:t>
                      </a:r>
                      <a:r>
                        <a:rPr lang="en-ID" sz="1200" dirty="0" err="1" smtClean="0">
                          <a:effectLst/>
                        </a:rPr>
                        <a:t>engendara</a:t>
                      </a:r>
                      <a:r>
                        <a:rPr lang="en-ID" sz="1200" baseline="0" dirty="0" smtClean="0">
                          <a:effectLst/>
                        </a:rPr>
                        <a:t> </a:t>
                      </a:r>
                      <a:r>
                        <a:rPr lang="id-ID" sz="1200" dirty="0" smtClean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yang ingin makan di restaurant dan harus memarkirkan kendaraanya terlebih dahulu.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</a:tr>
              <a:tr h="955239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Pre-condition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memasuki wilayah restaurant.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melihat </a:t>
                      </a:r>
                      <a:r>
                        <a:rPr lang="id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disistem dimana parkir yang kosong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,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dimana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warna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hijau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menandakan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kosong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dan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merah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menandakan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tidak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kosong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(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berisi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).</a:t>
                      </a:r>
                      <a:endParaRPr lang="id-ID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3175" marR="73025" marT="21590" marB="0" anchor="ctr"/>
                </a:tc>
              </a:tr>
              <a:tr h="718674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Post-condition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melihat</a:t>
                      </a:r>
                      <a:r>
                        <a:rPr lang="en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lokasi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parkir</a:t>
                      </a:r>
                      <a:r>
                        <a:rPr lang="en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berwarna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hijau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(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kosong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) </a:t>
                      </a:r>
                      <a:r>
                        <a:rPr lang="en-ID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disistem</a:t>
                      </a:r>
                      <a:r>
                        <a:rPr lang="en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memarkirkan kendaraanya di lokasi parkir  yang kosong .</a:t>
                      </a:r>
                      <a:endParaRPr lang="id-ID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3175" marR="73025" marT="21590" marB="0" anchor="ctr"/>
                </a:tc>
              </a:tr>
              <a:tr h="119180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Success scenario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</a:t>
                      </a:r>
                      <a:r>
                        <a:rPr lang="id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datang ke restaurant.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</a:t>
                      </a:r>
                      <a:r>
                        <a:rPr lang="id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melihat dari sistem dimana lokasi parkir yang kosong (warna hijau).</a:t>
                      </a:r>
                      <a:endParaRPr lang="id-ID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</a:t>
                      </a:r>
                      <a:r>
                        <a:rPr lang="id-ID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memarkirkan kendaraanya di lokasi parkir yang kosong.</a:t>
                      </a:r>
                      <a:endParaRPr lang="id-ID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3175" marR="73025" marT="21590" marB="0" anchor="ctr"/>
                </a:tc>
              </a:tr>
              <a:tr h="723893"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Extension scenario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: 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200" dirty="0" smtClean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melihat disistem lokasi parkir penuh (warna merah).</a:t>
                      </a:r>
                      <a:endParaRPr lang="id-ID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2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2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200" dirty="0" smtClean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membatalkan parkir di restaurant.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75" marR="73025" marT="2159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78801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Use Case Scenario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i="1" dirty="0"/>
              <a:t>use case ‘</a:t>
            </a:r>
            <a:r>
              <a:rPr lang="en-US" sz="2400" b="1" i="1" dirty="0" err="1"/>
              <a:t>Mendata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Pengendara</a:t>
            </a:r>
            <a:r>
              <a:rPr lang="en-US" sz="2400" b="1" i="1" dirty="0" smtClean="0"/>
              <a:t> yang </a:t>
            </a:r>
            <a:r>
              <a:rPr lang="en-US" sz="2400" b="1" i="1" dirty="0" err="1" smtClean="0"/>
              <a:t>keluar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Parkiran</a:t>
            </a:r>
            <a:r>
              <a:rPr lang="en-US" sz="2400" b="1" i="1" dirty="0" smtClean="0"/>
              <a:t>’</a:t>
            </a:r>
            <a:endParaRPr lang="id-ID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86555"/>
              </p:ext>
            </p:extLst>
          </p:nvPr>
        </p:nvGraphicFramePr>
        <p:xfrm>
          <a:off x="2413000" y="1464735"/>
          <a:ext cx="7264400" cy="48837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782308"/>
                <a:gridCol w="5482092"/>
              </a:tblGrid>
              <a:tr h="347986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Identifier</a:t>
                      </a:r>
                      <a:endParaRPr lang="id-ID" sz="11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effectLst/>
                        </a:rPr>
                        <a:t>UC0</a:t>
                      </a:r>
                      <a:r>
                        <a:rPr lang="en-US" sz="1100" dirty="0" smtClean="0">
                          <a:effectLst/>
                        </a:rPr>
                        <a:t>5</a:t>
                      </a:r>
                      <a:endParaRPr lang="id-ID" sz="11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347986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Goal</a:t>
                      </a:r>
                      <a:endParaRPr lang="id-ID" sz="11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meninggalkan area parkir DJOR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347986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Primary actor</a:t>
                      </a:r>
                      <a:endParaRPr lang="id-ID" sz="11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349389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Secondary actor</a:t>
                      </a:r>
                      <a:endParaRPr lang="id-ID" sz="110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Petugas Parkir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302383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Trigger</a:t>
                      </a:r>
                      <a:endParaRPr lang="id-ID" sz="110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memarkirkan kendaraannya pada area parkir DJOR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788581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Pre-condition</a:t>
                      </a:r>
                      <a:endParaRPr lang="id-ID" sz="11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6096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adea"/>
                        <a:buAutoNum type="arabicPeriod"/>
                        <a:tabLst>
                          <a:tab pos="526415" algn="l"/>
                        </a:tabLs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memasuki area parkir DJOR apabila tersedia slot aria parkir yang kosong</a:t>
                      </a:r>
                    </a:p>
                    <a:p>
                      <a:pPr marL="342900" marR="61595" lvl="0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1100"/>
                        <a:buFont typeface="Caladea"/>
                        <a:buAutoNum type="arabicPeriod"/>
                        <a:tabLst>
                          <a:tab pos="526415" algn="l"/>
                        </a:tabLs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telah selesai menikmati hidangan di DJOR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557058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Post-condition</a:t>
                      </a:r>
                      <a:endParaRPr lang="id-ID" sz="110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telah meninggalkan area parkir DJOR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100" b="0" dirty="0">
                          <a:effectLst/>
                        </a:rPr>
                        <a:t>Data 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telah dicatat kedalam daftar pemarkir DJOR 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1097980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Success scenario</a:t>
                      </a:r>
                      <a:endParaRPr lang="id-ID" sz="110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adea"/>
                        <a:buAutoNum type="arabicPeriod"/>
                        <a:tabLst>
                          <a:tab pos="526415" algn="l"/>
                        </a:tabLs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memberikan barcode (yang diterima saat masuk area parkir) kepada petugas parkir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adea"/>
                        <a:buAutoNum type="arabicPeriod"/>
                        <a:tabLst>
                          <a:tab pos="526415" algn="l"/>
                        </a:tabLst>
                      </a:pPr>
                      <a:r>
                        <a:rPr lang="id-ID" sz="1100" b="0" dirty="0">
                          <a:effectLst/>
                        </a:rPr>
                        <a:t>Petugas parkir melakukan verifikasi data 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, melalui barcode dan plat kendaraan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adea"/>
                        <a:buAutoNum type="arabicPeriod"/>
                        <a:tabLst>
                          <a:tab pos="526415" algn="l"/>
                        </a:tabLs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dapat meninggalkan  area parkir DJOR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  <a:tr h="744382">
                <a:tc>
                  <a:txBody>
                    <a:bodyPr/>
                    <a:lstStyle/>
                    <a:p>
                      <a:pPr marL="679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Extention scenario</a:t>
                      </a:r>
                      <a:endParaRPr lang="id-ID" sz="110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5969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adea"/>
                        <a:buAutoNum type="arabicPeriod"/>
                        <a:tabLst>
                          <a:tab pos="526415" algn="l"/>
                        </a:tabLst>
                      </a:pP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b="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b="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id-ID" sz="1100" b="0" dirty="0" smtClean="0">
                          <a:effectLst/>
                        </a:rPr>
                        <a:t> </a:t>
                      </a:r>
                      <a:r>
                        <a:rPr lang="id-ID" sz="1100" b="0" dirty="0">
                          <a:effectLst/>
                        </a:rPr>
                        <a:t>kehilangan barcode yang diterima saat memasuki area parkir</a:t>
                      </a:r>
                    </a:p>
                    <a:p>
                      <a:pPr marL="342900" marR="5969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adea"/>
                        <a:buAutoNum type="arabicPeriod"/>
                        <a:tabLst>
                          <a:tab pos="526415" algn="l"/>
                        </a:tabLst>
                      </a:pPr>
                      <a:r>
                        <a:rPr lang="id-ID" sz="1100" b="0" dirty="0">
                          <a:effectLst/>
                        </a:rPr>
                        <a:t>Terdapat perbedaan data pengemudi atau barcode tertukar</a:t>
                      </a:r>
                      <a:endParaRPr lang="id-ID" sz="1100" b="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78801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Use Case Scenario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i="1" dirty="0"/>
              <a:t>use case ‘</a:t>
            </a:r>
            <a:r>
              <a:rPr lang="en-US" sz="2400" b="1" i="1" dirty="0" err="1"/>
              <a:t>Mendata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Biaya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Parkir</a:t>
            </a:r>
            <a:r>
              <a:rPr lang="en-US" sz="2400" b="1" i="1" dirty="0" smtClean="0"/>
              <a:t>’</a:t>
            </a:r>
            <a:endParaRPr lang="id-ID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12912"/>
              </p:ext>
            </p:extLst>
          </p:nvPr>
        </p:nvGraphicFramePr>
        <p:xfrm>
          <a:off x="2247900" y="1371599"/>
          <a:ext cx="7759699" cy="50545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52414"/>
                <a:gridCol w="241692"/>
                <a:gridCol w="5865593"/>
              </a:tblGrid>
              <a:tr h="225024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Identifier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 smtClean="0">
                          <a:effectLst/>
                        </a:rPr>
                        <a:t>UC06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420922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Goal 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6350" marR="0" indent="-63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en-ID" sz="1100" dirty="0" smtClean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dan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Petugas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dapat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melakukan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transaksi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pembayaran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pemakaian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sesuai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standart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harga</a:t>
                      </a:r>
                      <a:r>
                        <a:rPr lang="en-ID" sz="1100" dirty="0">
                          <a:effectLst/>
                        </a:rPr>
                        <a:t> yang di </a:t>
                      </a:r>
                      <a:r>
                        <a:rPr lang="en-ID" sz="1100" dirty="0" err="1">
                          <a:effectLst/>
                        </a:rPr>
                        <a:t>tetapkan</a:t>
                      </a:r>
                      <a:r>
                        <a:rPr lang="en-ID" sz="1100" dirty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238545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Primary actor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</a:t>
                      </a:r>
                      <a:r>
                        <a:rPr lang="en-US" sz="1100" u="none" strike="noStrike" dirty="0" err="1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engendara</a:t>
                      </a:r>
                      <a:r>
                        <a:rPr lang="id-ID" sz="11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252414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Secondary actor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Petugas Parkir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420922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Trigger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Pengendara memberikan barcode akses pemakaian parkiran dan ingin menerima total pembayaran pemakaian parkiran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632422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Pre-condition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1.Parkiran </a:t>
                      </a:r>
                      <a:r>
                        <a:rPr lang="en-ID" sz="1100" dirty="0" err="1">
                          <a:effectLst/>
                        </a:rPr>
                        <a:t>dalam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keadaan</a:t>
                      </a:r>
                      <a:r>
                        <a:rPr lang="en-ID" sz="1100" dirty="0">
                          <a:effectLst/>
                        </a:rPr>
                        <a:t> di </a:t>
                      </a:r>
                      <a:r>
                        <a:rPr lang="en-ID" sz="1100" dirty="0" err="1">
                          <a:effectLst/>
                        </a:rPr>
                        <a:t>akses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oleh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pengendara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sesuai</a:t>
                      </a:r>
                      <a:r>
                        <a:rPr lang="en-ID" sz="1100" dirty="0">
                          <a:effectLst/>
                        </a:rPr>
                        <a:t> id yang </a:t>
                      </a:r>
                      <a:r>
                        <a:rPr lang="en-ID" sz="1100" dirty="0" err="1">
                          <a:effectLst/>
                        </a:rPr>
                        <a:t>tertera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pada</a:t>
                      </a:r>
                      <a:r>
                        <a:rPr lang="en-ID" sz="1100" dirty="0">
                          <a:effectLst/>
                        </a:rPr>
                        <a:t> barcode</a:t>
                      </a:r>
                      <a:endParaRPr lang="id-ID" sz="11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2. </a:t>
                      </a:r>
                      <a:r>
                        <a:rPr lang="en-ID" sz="1100" dirty="0" err="1">
                          <a:effectLst/>
                        </a:rPr>
                        <a:t>Terdapat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Petugas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</a:t>
                      </a:r>
                      <a:r>
                        <a:rPr lang="en-ID" sz="1100" dirty="0">
                          <a:effectLst/>
                        </a:rPr>
                        <a:t> yang </a:t>
                      </a:r>
                      <a:r>
                        <a:rPr lang="en-ID" sz="1100" dirty="0" err="1">
                          <a:effectLst/>
                        </a:rPr>
                        <a:t>bertugas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616821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Pre-condition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effectLst/>
                      </a:endParaRPr>
                    </a:p>
                    <a:p>
                      <a:pPr marL="6350" marR="0" indent="-635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1.Pengendara </a:t>
                      </a:r>
                      <a:r>
                        <a:rPr lang="en-ID" sz="1100" dirty="0" err="1">
                          <a:effectLst/>
                        </a:rPr>
                        <a:t>mengembalikan</a:t>
                      </a:r>
                      <a:r>
                        <a:rPr lang="en-ID" sz="1100" dirty="0">
                          <a:effectLst/>
                        </a:rPr>
                        <a:t> barcode </a:t>
                      </a:r>
                      <a:r>
                        <a:rPr lang="en-ID" sz="1100" dirty="0" err="1">
                          <a:effectLst/>
                        </a:rPr>
                        <a:t>dan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mendapat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kan</a:t>
                      </a:r>
                      <a:r>
                        <a:rPr lang="en-ID" sz="1100" dirty="0">
                          <a:effectLst/>
                        </a:rPr>
                        <a:t> total </a:t>
                      </a:r>
                      <a:r>
                        <a:rPr lang="en-ID" sz="1100" dirty="0" err="1">
                          <a:effectLst/>
                        </a:rPr>
                        <a:t>pembayran</a:t>
                      </a:r>
                      <a:r>
                        <a:rPr lang="en-ID" sz="11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2. </a:t>
                      </a:r>
                      <a:r>
                        <a:rPr lang="en-ID" sz="1100" dirty="0" err="1">
                          <a:effectLst/>
                        </a:rPr>
                        <a:t>Pengendara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menyerahkan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uang</a:t>
                      </a:r>
                      <a:r>
                        <a:rPr lang="en-ID" sz="1100" dirty="0">
                          <a:effectLst/>
                        </a:rPr>
                        <a:t> parker.</a:t>
                      </a:r>
                      <a:endParaRPr lang="id-ID" sz="11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3. Data </a:t>
                      </a:r>
                      <a:r>
                        <a:rPr lang="en-ID" sz="1100" dirty="0" err="1">
                          <a:effectLst/>
                        </a:rPr>
                        <a:t>pembayaran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tercatat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pada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sistem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1588061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Success scenario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6350" marR="0" indent="-635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ID" sz="1100" dirty="0">
                          <a:effectLst/>
                        </a:rPr>
                        <a:t>1. </a:t>
                      </a:r>
                      <a:r>
                        <a:rPr lang="en-ID" sz="1100" dirty="0" err="1">
                          <a:effectLst/>
                        </a:rPr>
                        <a:t>Pengendara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menuju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pos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Petugas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dan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mengembalikan</a:t>
                      </a:r>
                      <a:r>
                        <a:rPr lang="en-ID" sz="1100" dirty="0">
                          <a:effectLst/>
                        </a:rPr>
                        <a:t> barcode </a:t>
                      </a:r>
                      <a:r>
                        <a:rPr lang="en-ID" sz="1100" dirty="0" err="1">
                          <a:effectLst/>
                        </a:rPr>
                        <a:t>bukti</a:t>
                      </a:r>
                      <a:r>
                        <a:rPr lang="en-ID" sz="1100" dirty="0">
                          <a:effectLst/>
                        </a:rPr>
                        <a:t> parker</a:t>
                      </a:r>
                      <a:endParaRPr lang="id-ID" sz="1100" dirty="0">
                        <a:effectLst/>
                      </a:endParaRPr>
                    </a:p>
                    <a:p>
                      <a:pPr marL="6350" marR="0" indent="-635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ID" sz="1100" dirty="0">
                          <a:effectLst/>
                        </a:rPr>
                        <a:t>2. </a:t>
                      </a:r>
                      <a:r>
                        <a:rPr lang="en-ID" sz="1100" dirty="0" err="1">
                          <a:effectLst/>
                        </a:rPr>
                        <a:t>Petugas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melakukan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validasi</a:t>
                      </a:r>
                      <a:r>
                        <a:rPr lang="en-ID" sz="1100" dirty="0">
                          <a:effectLst/>
                        </a:rPr>
                        <a:t> data </a:t>
                      </a:r>
                      <a:r>
                        <a:rPr lang="en-ID" sz="1100" dirty="0" err="1">
                          <a:effectLst/>
                        </a:rPr>
                        <a:t>pengendara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</a:endParaRPr>
                    </a:p>
                    <a:p>
                      <a:pPr marL="6350" marR="0" indent="-635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ID" sz="1100" dirty="0">
                          <a:effectLst/>
                        </a:rPr>
                        <a:t>3. </a:t>
                      </a:r>
                      <a:r>
                        <a:rPr lang="en-ID" sz="1100" dirty="0" err="1">
                          <a:effectLst/>
                        </a:rPr>
                        <a:t>Pustakawan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membrikan</a:t>
                      </a:r>
                      <a:r>
                        <a:rPr lang="en-ID" sz="1100" dirty="0">
                          <a:effectLst/>
                        </a:rPr>
                        <a:t> nominal </a:t>
                      </a:r>
                      <a:r>
                        <a:rPr lang="en-ID" sz="1100" dirty="0" err="1">
                          <a:effectLst/>
                        </a:rPr>
                        <a:t>pembayran</a:t>
                      </a:r>
                      <a:endParaRPr lang="id-ID" sz="1100" dirty="0">
                        <a:effectLst/>
                      </a:endParaRPr>
                    </a:p>
                    <a:p>
                      <a:pPr marL="6350" marR="0" indent="-635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ID" sz="1100" dirty="0">
                          <a:effectLst/>
                        </a:rPr>
                        <a:t>4. </a:t>
                      </a:r>
                      <a:r>
                        <a:rPr lang="en-ID" sz="1100" dirty="0" err="1">
                          <a:effectLst/>
                        </a:rPr>
                        <a:t>Pengendara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memberikan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uang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bayar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sejumlah</a:t>
                      </a:r>
                      <a:r>
                        <a:rPr lang="en-ID" sz="1100" dirty="0">
                          <a:effectLst/>
                        </a:rPr>
                        <a:t> nominal yang di </a:t>
                      </a:r>
                      <a:r>
                        <a:rPr lang="en-ID" sz="1100" dirty="0" err="1">
                          <a:effectLst/>
                        </a:rPr>
                        <a:t>tetapkan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</a:endParaRPr>
                    </a:p>
                    <a:p>
                      <a:pPr marL="6350" marR="0" indent="-635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ID" sz="1100" dirty="0">
                          <a:effectLst/>
                        </a:rPr>
                        <a:t>5. </a:t>
                      </a:r>
                      <a:r>
                        <a:rPr lang="en-ID" sz="1100" dirty="0" err="1">
                          <a:effectLst/>
                        </a:rPr>
                        <a:t>Petugas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menerima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uang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pembayaran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dan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mencatat</a:t>
                      </a:r>
                      <a:r>
                        <a:rPr lang="en-ID" sz="1100" dirty="0">
                          <a:effectLst/>
                        </a:rPr>
                        <a:t> log </a:t>
                      </a:r>
                      <a:r>
                        <a:rPr lang="en-ID" sz="1100" dirty="0" err="1">
                          <a:effectLst/>
                        </a:rPr>
                        <a:t>transaksi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  <a:tr h="659468"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Extension scenario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127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: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1a. </a:t>
                      </a:r>
                      <a:r>
                        <a:rPr lang="en-ID" sz="1100" dirty="0" err="1">
                          <a:effectLst/>
                        </a:rPr>
                        <a:t>Pengendara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membatalkan</a:t>
                      </a:r>
                      <a:r>
                        <a:rPr lang="en-ID" sz="1100" dirty="0">
                          <a:effectLst/>
                        </a:rPr>
                        <a:t> proses </a:t>
                      </a:r>
                      <a:r>
                        <a:rPr lang="en-ID" sz="1100" dirty="0" err="1">
                          <a:effectLst/>
                        </a:rPr>
                        <a:t>akses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           1a1. </a:t>
                      </a:r>
                      <a:r>
                        <a:rPr lang="en-ID" sz="1100" dirty="0" err="1">
                          <a:effectLst/>
                        </a:rPr>
                        <a:t>Transaksi</a:t>
                      </a:r>
                      <a:r>
                        <a:rPr lang="en-ID" sz="1100" dirty="0">
                          <a:effectLst/>
                        </a:rPr>
                        <a:t> di </a:t>
                      </a:r>
                      <a:r>
                        <a:rPr lang="en-ID" sz="1100" dirty="0" err="1">
                          <a:effectLst/>
                        </a:rPr>
                        <a:t>batalkan</a:t>
                      </a:r>
                      <a:endParaRPr lang="id-ID" sz="11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1b. </a:t>
                      </a:r>
                      <a:r>
                        <a:rPr lang="en-ID" sz="1100" dirty="0" err="1">
                          <a:effectLst/>
                        </a:rPr>
                        <a:t>Tidak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ada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parkiran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kosong</a:t>
                      </a:r>
                      <a:r>
                        <a:rPr lang="en-ID" sz="1100" dirty="0">
                          <a:effectLst/>
                        </a:rPr>
                        <a:t> yang </a:t>
                      </a:r>
                      <a:r>
                        <a:rPr lang="en-ID" sz="1100" dirty="0" err="1">
                          <a:effectLst/>
                        </a:rPr>
                        <a:t>tersedia</a:t>
                      </a:r>
                      <a:r>
                        <a:rPr lang="en-ID" sz="1100" dirty="0">
                          <a:effectLst/>
                        </a:rPr>
                        <a:t>.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7310" marR="107950" marT="2667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78801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4" name="任意多边形 17"/>
          <p:cNvSpPr/>
          <p:nvPr>
            <p:custDataLst>
              <p:tags r:id="rId2"/>
            </p:custDataLst>
          </p:nvPr>
        </p:nvSpPr>
        <p:spPr>
          <a:xfrm>
            <a:off x="1422400" y="2209800"/>
            <a:ext cx="9347200" cy="2438400"/>
          </a:xfrm>
          <a:custGeom>
            <a:avLst/>
            <a:gdLst>
              <a:gd name="connsiteX0" fmla="*/ 2735263 w 9347200"/>
              <a:gd name="connsiteY0" fmla="*/ 700088 h 2438400"/>
              <a:gd name="connsiteX1" fmla="*/ 2801938 w 9347200"/>
              <a:gd name="connsiteY1" fmla="*/ 1423988 h 2438400"/>
              <a:gd name="connsiteX2" fmla="*/ 2478088 w 9347200"/>
              <a:gd name="connsiteY2" fmla="*/ 1423988 h 2438400"/>
              <a:gd name="connsiteX3" fmla="*/ 7507288 w 9347200"/>
              <a:gd name="connsiteY3" fmla="*/ 595313 h 2438400"/>
              <a:gd name="connsiteX4" fmla="*/ 7564438 w 9347200"/>
              <a:gd name="connsiteY4" fmla="*/ 604838 h 2438400"/>
              <a:gd name="connsiteX5" fmla="*/ 7602538 w 9347200"/>
              <a:gd name="connsiteY5" fmla="*/ 623888 h 2438400"/>
              <a:gd name="connsiteX6" fmla="*/ 7650163 w 9347200"/>
              <a:gd name="connsiteY6" fmla="*/ 661988 h 2438400"/>
              <a:gd name="connsiteX7" fmla="*/ 7688263 w 9347200"/>
              <a:gd name="connsiteY7" fmla="*/ 719138 h 2438400"/>
              <a:gd name="connsiteX8" fmla="*/ 7716838 w 9347200"/>
              <a:gd name="connsiteY8" fmla="*/ 785813 h 2438400"/>
              <a:gd name="connsiteX9" fmla="*/ 7735888 w 9347200"/>
              <a:gd name="connsiteY9" fmla="*/ 862013 h 2438400"/>
              <a:gd name="connsiteX10" fmla="*/ 7754938 w 9347200"/>
              <a:gd name="connsiteY10" fmla="*/ 947738 h 2438400"/>
              <a:gd name="connsiteX11" fmla="*/ 7754938 w 9347200"/>
              <a:gd name="connsiteY11" fmla="*/ 1052513 h 2438400"/>
              <a:gd name="connsiteX12" fmla="*/ 7745413 w 9347200"/>
              <a:gd name="connsiteY12" fmla="*/ 1243013 h 2438400"/>
              <a:gd name="connsiteX13" fmla="*/ 7697788 w 9347200"/>
              <a:gd name="connsiteY13" fmla="*/ 1443038 h 2438400"/>
              <a:gd name="connsiteX14" fmla="*/ 7669213 w 9347200"/>
              <a:gd name="connsiteY14" fmla="*/ 1538288 h 2438400"/>
              <a:gd name="connsiteX15" fmla="*/ 7640638 w 9347200"/>
              <a:gd name="connsiteY15" fmla="*/ 1614488 h 2438400"/>
              <a:gd name="connsiteX16" fmla="*/ 7602538 w 9347200"/>
              <a:gd name="connsiteY16" fmla="*/ 1690688 h 2438400"/>
              <a:gd name="connsiteX17" fmla="*/ 7564438 w 9347200"/>
              <a:gd name="connsiteY17" fmla="*/ 1738313 h 2438400"/>
              <a:gd name="connsiteX18" fmla="*/ 7516813 w 9347200"/>
              <a:gd name="connsiteY18" fmla="*/ 1785938 h 2438400"/>
              <a:gd name="connsiteX19" fmla="*/ 7478713 w 9347200"/>
              <a:gd name="connsiteY19" fmla="*/ 1814513 h 2438400"/>
              <a:gd name="connsiteX20" fmla="*/ 7431088 w 9347200"/>
              <a:gd name="connsiteY20" fmla="*/ 1833563 h 2438400"/>
              <a:gd name="connsiteX21" fmla="*/ 7383463 w 9347200"/>
              <a:gd name="connsiteY21" fmla="*/ 1843088 h 2438400"/>
              <a:gd name="connsiteX22" fmla="*/ 7335838 w 9347200"/>
              <a:gd name="connsiteY22" fmla="*/ 1833563 h 2438400"/>
              <a:gd name="connsiteX23" fmla="*/ 7288213 w 9347200"/>
              <a:gd name="connsiteY23" fmla="*/ 1814513 h 2438400"/>
              <a:gd name="connsiteX24" fmla="*/ 7240588 w 9347200"/>
              <a:gd name="connsiteY24" fmla="*/ 1766888 h 2438400"/>
              <a:gd name="connsiteX25" fmla="*/ 7212013 w 9347200"/>
              <a:gd name="connsiteY25" fmla="*/ 1719263 h 2438400"/>
              <a:gd name="connsiteX26" fmla="*/ 7154863 w 9347200"/>
              <a:gd name="connsiteY26" fmla="*/ 1576388 h 2438400"/>
              <a:gd name="connsiteX27" fmla="*/ 7135813 w 9347200"/>
              <a:gd name="connsiteY27" fmla="*/ 1404938 h 2438400"/>
              <a:gd name="connsiteX28" fmla="*/ 7145338 w 9347200"/>
              <a:gd name="connsiteY28" fmla="*/ 1262063 h 2438400"/>
              <a:gd name="connsiteX29" fmla="*/ 7164388 w 9347200"/>
              <a:gd name="connsiteY29" fmla="*/ 1119188 h 2438400"/>
              <a:gd name="connsiteX30" fmla="*/ 7192963 w 9347200"/>
              <a:gd name="connsiteY30" fmla="*/ 976313 h 2438400"/>
              <a:gd name="connsiteX31" fmla="*/ 7240588 w 9347200"/>
              <a:gd name="connsiteY31" fmla="*/ 852488 h 2438400"/>
              <a:gd name="connsiteX32" fmla="*/ 7297738 w 9347200"/>
              <a:gd name="connsiteY32" fmla="*/ 738188 h 2438400"/>
              <a:gd name="connsiteX33" fmla="*/ 7364413 w 9347200"/>
              <a:gd name="connsiteY33" fmla="*/ 661988 h 2438400"/>
              <a:gd name="connsiteX34" fmla="*/ 7431088 w 9347200"/>
              <a:gd name="connsiteY34" fmla="*/ 614363 h 2438400"/>
              <a:gd name="connsiteX35" fmla="*/ 8259763 w 9347200"/>
              <a:gd name="connsiteY35" fmla="*/ 319088 h 2438400"/>
              <a:gd name="connsiteX36" fmla="*/ 8135938 w 9347200"/>
              <a:gd name="connsiteY36" fmla="*/ 1271588 h 2438400"/>
              <a:gd name="connsiteX37" fmla="*/ 8126413 w 9347200"/>
              <a:gd name="connsiteY37" fmla="*/ 1347788 h 2438400"/>
              <a:gd name="connsiteX38" fmla="*/ 8126413 w 9347200"/>
              <a:gd name="connsiteY38" fmla="*/ 1414463 h 2438400"/>
              <a:gd name="connsiteX39" fmla="*/ 8116888 w 9347200"/>
              <a:gd name="connsiteY39" fmla="*/ 1462088 h 2438400"/>
              <a:gd name="connsiteX40" fmla="*/ 8116888 w 9347200"/>
              <a:gd name="connsiteY40" fmla="*/ 1490663 h 2438400"/>
              <a:gd name="connsiteX41" fmla="*/ 8107363 w 9347200"/>
              <a:gd name="connsiteY41" fmla="*/ 1595438 h 2438400"/>
              <a:gd name="connsiteX42" fmla="*/ 8116888 w 9347200"/>
              <a:gd name="connsiteY42" fmla="*/ 1719263 h 2438400"/>
              <a:gd name="connsiteX43" fmla="*/ 8135938 w 9347200"/>
              <a:gd name="connsiteY43" fmla="*/ 1824038 h 2438400"/>
              <a:gd name="connsiteX44" fmla="*/ 8164513 w 9347200"/>
              <a:gd name="connsiteY44" fmla="*/ 1909763 h 2438400"/>
              <a:gd name="connsiteX45" fmla="*/ 8212138 w 9347200"/>
              <a:gd name="connsiteY45" fmla="*/ 1995488 h 2438400"/>
              <a:gd name="connsiteX46" fmla="*/ 8269288 w 9347200"/>
              <a:gd name="connsiteY46" fmla="*/ 2062163 h 2438400"/>
              <a:gd name="connsiteX47" fmla="*/ 8335963 w 9347200"/>
              <a:gd name="connsiteY47" fmla="*/ 2109788 h 2438400"/>
              <a:gd name="connsiteX48" fmla="*/ 8412163 w 9347200"/>
              <a:gd name="connsiteY48" fmla="*/ 2138363 h 2438400"/>
              <a:gd name="connsiteX49" fmla="*/ 8497888 w 9347200"/>
              <a:gd name="connsiteY49" fmla="*/ 2147888 h 2438400"/>
              <a:gd name="connsiteX50" fmla="*/ 8574088 w 9347200"/>
              <a:gd name="connsiteY50" fmla="*/ 2138363 h 2438400"/>
              <a:gd name="connsiteX51" fmla="*/ 8650288 w 9347200"/>
              <a:gd name="connsiteY51" fmla="*/ 2119313 h 2438400"/>
              <a:gd name="connsiteX52" fmla="*/ 8707438 w 9347200"/>
              <a:gd name="connsiteY52" fmla="*/ 2090738 h 2438400"/>
              <a:gd name="connsiteX53" fmla="*/ 8764588 w 9347200"/>
              <a:gd name="connsiteY53" fmla="*/ 2043113 h 2438400"/>
              <a:gd name="connsiteX54" fmla="*/ 8859838 w 9347200"/>
              <a:gd name="connsiteY54" fmla="*/ 1928813 h 2438400"/>
              <a:gd name="connsiteX55" fmla="*/ 8916988 w 9347200"/>
              <a:gd name="connsiteY55" fmla="*/ 1776413 h 2438400"/>
              <a:gd name="connsiteX56" fmla="*/ 8945563 w 9347200"/>
              <a:gd name="connsiteY56" fmla="*/ 1690688 h 2438400"/>
              <a:gd name="connsiteX57" fmla="*/ 8964613 w 9347200"/>
              <a:gd name="connsiteY57" fmla="*/ 1576388 h 2438400"/>
              <a:gd name="connsiteX58" fmla="*/ 8993188 w 9347200"/>
              <a:gd name="connsiteY58" fmla="*/ 1452563 h 2438400"/>
              <a:gd name="connsiteX59" fmla="*/ 9012238 w 9347200"/>
              <a:gd name="connsiteY59" fmla="*/ 1300163 h 2438400"/>
              <a:gd name="connsiteX60" fmla="*/ 9136063 w 9347200"/>
              <a:gd name="connsiteY60" fmla="*/ 319088 h 2438400"/>
              <a:gd name="connsiteX61" fmla="*/ 8907463 w 9347200"/>
              <a:gd name="connsiteY61" fmla="*/ 319088 h 2438400"/>
              <a:gd name="connsiteX62" fmla="*/ 8783638 w 9347200"/>
              <a:gd name="connsiteY62" fmla="*/ 1300163 h 2438400"/>
              <a:gd name="connsiteX63" fmla="*/ 8774113 w 9347200"/>
              <a:gd name="connsiteY63" fmla="*/ 1414463 h 2438400"/>
              <a:gd name="connsiteX64" fmla="*/ 8755063 w 9347200"/>
              <a:gd name="connsiteY64" fmla="*/ 1509713 h 2438400"/>
              <a:gd name="connsiteX65" fmla="*/ 8745538 w 9347200"/>
              <a:gd name="connsiteY65" fmla="*/ 1585913 h 2438400"/>
              <a:gd name="connsiteX66" fmla="*/ 8726488 w 9347200"/>
              <a:gd name="connsiteY66" fmla="*/ 1643063 h 2438400"/>
              <a:gd name="connsiteX67" fmla="*/ 8688388 w 9347200"/>
              <a:gd name="connsiteY67" fmla="*/ 1728788 h 2438400"/>
              <a:gd name="connsiteX68" fmla="*/ 8650288 w 9347200"/>
              <a:gd name="connsiteY68" fmla="*/ 1785938 h 2438400"/>
              <a:gd name="connsiteX69" fmla="*/ 8583613 w 9347200"/>
              <a:gd name="connsiteY69" fmla="*/ 1824038 h 2438400"/>
              <a:gd name="connsiteX70" fmla="*/ 8507413 w 9347200"/>
              <a:gd name="connsiteY70" fmla="*/ 1843088 h 2438400"/>
              <a:gd name="connsiteX71" fmla="*/ 8431213 w 9347200"/>
              <a:gd name="connsiteY71" fmla="*/ 1824038 h 2438400"/>
              <a:gd name="connsiteX72" fmla="*/ 8374063 w 9347200"/>
              <a:gd name="connsiteY72" fmla="*/ 1766888 h 2438400"/>
              <a:gd name="connsiteX73" fmla="*/ 8335963 w 9347200"/>
              <a:gd name="connsiteY73" fmla="*/ 1690688 h 2438400"/>
              <a:gd name="connsiteX74" fmla="*/ 8326438 w 9347200"/>
              <a:gd name="connsiteY74" fmla="*/ 1595438 h 2438400"/>
              <a:gd name="connsiteX75" fmla="*/ 8326438 w 9347200"/>
              <a:gd name="connsiteY75" fmla="*/ 1538288 h 2438400"/>
              <a:gd name="connsiteX76" fmla="*/ 8364538 w 9347200"/>
              <a:gd name="connsiteY76" fmla="*/ 1300163 h 2438400"/>
              <a:gd name="connsiteX77" fmla="*/ 8488363 w 9347200"/>
              <a:gd name="connsiteY77" fmla="*/ 319088 h 2438400"/>
              <a:gd name="connsiteX78" fmla="*/ 5945188 w 9347200"/>
              <a:gd name="connsiteY78" fmla="*/ 319088 h 2438400"/>
              <a:gd name="connsiteX79" fmla="*/ 6240463 w 9347200"/>
              <a:gd name="connsiteY79" fmla="*/ 1414463 h 2438400"/>
              <a:gd name="connsiteX80" fmla="*/ 6154738 w 9347200"/>
              <a:gd name="connsiteY80" fmla="*/ 2119313 h 2438400"/>
              <a:gd name="connsiteX81" fmla="*/ 6383338 w 9347200"/>
              <a:gd name="connsiteY81" fmla="*/ 2119313 h 2438400"/>
              <a:gd name="connsiteX82" fmla="*/ 6459538 w 9347200"/>
              <a:gd name="connsiteY82" fmla="*/ 1452563 h 2438400"/>
              <a:gd name="connsiteX83" fmla="*/ 6964363 w 9347200"/>
              <a:gd name="connsiteY83" fmla="*/ 319088 h 2438400"/>
              <a:gd name="connsiteX84" fmla="*/ 6707188 w 9347200"/>
              <a:gd name="connsiteY84" fmla="*/ 319088 h 2438400"/>
              <a:gd name="connsiteX85" fmla="*/ 6545263 w 9347200"/>
              <a:gd name="connsiteY85" fmla="*/ 681038 h 2438400"/>
              <a:gd name="connsiteX86" fmla="*/ 6450013 w 9347200"/>
              <a:gd name="connsiteY86" fmla="*/ 919163 h 2438400"/>
              <a:gd name="connsiteX87" fmla="*/ 6383338 w 9347200"/>
              <a:gd name="connsiteY87" fmla="*/ 1090613 h 2438400"/>
              <a:gd name="connsiteX88" fmla="*/ 6373813 w 9347200"/>
              <a:gd name="connsiteY88" fmla="*/ 1042988 h 2438400"/>
              <a:gd name="connsiteX89" fmla="*/ 6354763 w 9347200"/>
              <a:gd name="connsiteY89" fmla="*/ 985838 h 2438400"/>
              <a:gd name="connsiteX90" fmla="*/ 6335713 w 9347200"/>
              <a:gd name="connsiteY90" fmla="*/ 909638 h 2438400"/>
              <a:gd name="connsiteX91" fmla="*/ 6316663 w 9347200"/>
              <a:gd name="connsiteY91" fmla="*/ 823913 h 2438400"/>
              <a:gd name="connsiteX92" fmla="*/ 6183313 w 9347200"/>
              <a:gd name="connsiteY92" fmla="*/ 319088 h 2438400"/>
              <a:gd name="connsiteX93" fmla="*/ 4535488 w 9347200"/>
              <a:gd name="connsiteY93" fmla="*/ 319088 h 2438400"/>
              <a:gd name="connsiteX94" fmla="*/ 4306888 w 9347200"/>
              <a:gd name="connsiteY94" fmla="*/ 2119313 h 2438400"/>
              <a:gd name="connsiteX95" fmla="*/ 4525963 w 9347200"/>
              <a:gd name="connsiteY95" fmla="*/ 2119313 h 2438400"/>
              <a:gd name="connsiteX96" fmla="*/ 4602163 w 9347200"/>
              <a:gd name="connsiteY96" fmla="*/ 1566863 h 2438400"/>
              <a:gd name="connsiteX97" fmla="*/ 4811713 w 9347200"/>
              <a:gd name="connsiteY97" fmla="*/ 1262063 h 2438400"/>
              <a:gd name="connsiteX98" fmla="*/ 5078413 w 9347200"/>
              <a:gd name="connsiteY98" fmla="*/ 2119313 h 2438400"/>
              <a:gd name="connsiteX99" fmla="*/ 5335588 w 9347200"/>
              <a:gd name="connsiteY99" fmla="*/ 2119313 h 2438400"/>
              <a:gd name="connsiteX100" fmla="*/ 4973638 w 9347200"/>
              <a:gd name="connsiteY100" fmla="*/ 1023938 h 2438400"/>
              <a:gd name="connsiteX101" fmla="*/ 5468938 w 9347200"/>
              <a:gd name="connsiteY101" fmla="*/ 319088 h 2438400"/>
              <a:gd name="connsiteX102" fmla="*/ 5164138 w 9347200"/>
              <a:gd name="connsiteY102" fmla="*/ 319088 h 2438400"/>
              <a:gd name="connsiteX103" fmla="*/ 4659313 w 9347200"/>
              <a:gd name="connsiteY103" fmla="*/ 1081088 h 2438400"/>
              <a:gd name="connsiteX104" fmla="*/ 4754563 w 9347200"/>
              <a:gd name="connsiteY104" fmla="*/ 319088 h 2438400"/>
              <a:gd name="connsiteX105" fmla="*/ 3440113 w 9347200"/>
              <a:gd name="connsiteY105" fmla="*/ 319088 h 2438400"/>
              <a:gd name="connsiteX106" fmla="*/ 3211513 w 9347200"/>
              <a:gd name="connsiteY106" fmla="*/ 2119313 h 2438400"/>
              <a:gd name="connsiteX107" fmla="*/ 3421063 w 9347200"/>
              <a:gd name="connsiteY107" fmla="*/ 2119313 h 2438400"/>
              <a:gd name="connsiteX108" fmla="*/ 3582988 w 9347200"/>
              <a:gd name="connsiteY108" fmla="*/ 909638 h 2438400"/>
              <a:gd name="connsiteX109" fmla="*/ 3868738 w 9347200"/>
              <a:gd name="connsiteY109" fmla="*/ 2119313 h 2438400"/>
              <a:gd name="connsiteX110" fmla="*/ 4078288 w 9347200"/>
              <a:gd name="connsiteY110" fmla="*/ 2119313 h 2438400"/>
              <a:gd name="connsiteX111" fmla="*/ 4306888 w 9347200"/>
              <a:gd name="connsiteY111" fmla="*/ 319088 h 2438400"/>
              <a:gd name="connsiteX112" fmla="*/ 4097338 w 9347200"/>
              <a:gd name="connsiteY112" fmla="*/ 319088 h 2438400"/>
              <a:gd name="connsiteX113" fmla="*/ 3944938 w 9347200"/>
              <a:gd name="connsiteY113" fmla="*/ 1519238 h 2438400"/>
              <a:gd name="connsiteX114" fmla="*/ 3649663 w 9347200"/>
              <a:gd name="connsiteY114" fmla="*/ 319088 h 2438400"/>
              <a:gd name="connsiteX115" fmla="*/ 2649538 w 9347200"/>
              <a:gd name="connsiteY115" fmla="*/ 319088 h 2438400"/>
              <a:gd name="connsiteX116" fmla="*/ 2030413 w 9347200"/>
              <a:gd name="connsiteY116" fmla="*/ 2119313 h 2438400"/>
              <a:gd name="connsiteX117" fmla="*/ 2268538 w 9347200"/>
              <a:gd name="connsiteY117" fmla="*/ 2119313 h 2438400"/>
              <a:gd name="connsiteX118" fmla="*/ 2392363 w 9347200"/>
              <a:gd name="connsiteY118" fmla="*/ 1719263 h 2438400"/>
              <a:gd name="connsiteX119" fmla="*/ 2830513 w 9347200"/>
              <a:gd name="connsiteY119" fmla="*/ 1719263 h 2438400"/>
              <a:gd name="connsiteX120" fmla="*/ 2868613 w 9347200"/>
              <a:gd name="connsiteY120" fmla="*/ 2119313 h 2438400"/>
              <a:gd name="connsiteX121" fmla="*/ 3078163 w 9347200"/>
              <a:gd name="connsiteY121" fmla="*/ 2119313 h 2438400"/>
              <a:gd name="connsiteX122" fmla="*/ 2897188 w 9347200"/>
              <a:gd name="connsiteY122" fmla="*/ 319088 h 2438400"/>
              <a:gd name="connsiteX123" fmla="*/ 1249363 w 9347200"/>
              <a:gd name="connsiteY123" fmla="*/ 319088 h 2438400"/>
              <a:gd name="connsiteX124" fmla="*/ 1020763 w 9347200"/>
              <a:gd name="connsiteY124" fmla="*/ 2119313 h 2438400"/>
              <a:gd name="connsiteX125" fmla="*/ 1249363 w 9347200"/>
              <a:gd name="connsiteY125" fmla="*/ 2119313 h 2438400"/>
              <a:gd name="connsiteX126" fmla="*/ 1344613 w 9347200"/>
              <a:gd name="connsiteY126" fmla="*/ 1319213 h 2438400"/>
              <a:gd name="connsiteX127" fmla="*/ 1773238 w 9347200"/>
              <a:gd name="connsiteY127" fmla="*/ 1319213 h 2438400"/>
              <a:gd name="connsiteX128" fmla="*/ 1668463 w 9347200"/>
              <a:gd name="connsiteY128" fmla="*/ 2119313 h 2438400"/>
              <a:gd name="connsiteX129" fmla="*/ 1897063 w 9347200"/>
              <a:gd name="connsiteY129" fmla="*/ 2119313 h 2438400"/>
              <a:gd name="connsiteX130" fmla="*/ 2125663 w 9347200"/>
              <a:gd name="connsiteY130" fmla="*/ 319088 h 2438400"/>
              <a:gd name="connsiteX131" fmla="*/ 1897063 w 9347200"/>
              <a:gd name="connsiteY131" fmla="*/ 319088 h 2438400"/>
              <a:gd name="connsiteX132" fmla="*/ 1811338 w 9347200"/>
              <a:gd name="connsiteY132" fmla="*/ 1014413 h 2438400"/>
              <a:gd name="connsiteX133" fmla="*/ 1382713 w 9347200"/>
              <a:gd name="connsiteY133" fmla="*/ 1014413 h 2438400"/>
              <a:gd name="connsiteX134" fmla="*/ 1477963 w 9347200"/>
              <a:gd name="connsiteY134" fmla="*/ 319088 h 2438400"/>
              <a:gd name="connsiteX135" fmla="*/ 249238 w 9347200"/>
              <a:gd name="connsiteY135" fmla="*/ 319088 h 2438400"/>
              <a:gd name="connsiteX136" fmla="*/ 211138 w 9347200"/>
              <a:gd name="connsiteY136" fmla="*/ 623888 h 2438400"/>
              <a:gd name="connsiteX137" fmla="*/ 534988 w 9347200"/>
              <a:gd name="connsiteY137" fmla="*/ 623888 h 2438400"/>
              <a:gd name="connsiteX138" fmla="*/ 344488 w 9347200"/>
              <a:gd name="connsiteY138" fmla="*/ 2119313 h 2438400"/>
              <a:gd name="connsiteX139" fmla="*/ 563563 w 9347200"/>
              <a:gd name="connsiteY139" fmla="*/ 2119313 h 2438400"/>
              <a:gd name="connsiteX140" fmla="*/ 754063 w 9347200"/>
              <a:gd name="connsiteY140" fmla="*/ 623888 h 2438400"/>
              <a:gd name="connsiteX141" fmla="*/ 1068388 w 9347200"/>
              <a:gd name="connsiteY141" fmla="*/ 623888 h 2438400"/>
              <a:gd name="connsiteX142" fmla="*/ 1106488 w 9347200"/>
              <a:gd name="connsiteY142" fmla="*/ 319088 h 2438400"/>
              <a:gd name="connsiteX143" fmla="*/ 7526338 w 9347200"/>
              <a:gd name="connsiteY143" fmla="*/ 290513 h 2438400"/>
              <a:gd name="connsiteX144" fmla="*/ 7450138 w 9347200"/>
              <a:gd name="connsiteY144" fmla="*/ 300038 h 2438400"/>
              <a:gd name="connsiteX145" fmla="*/ 7383463 w 9347200"/>
              <a:gd name="connsiteY145" fmla="*/ 309563 h 2438400"/>
              <a:gd name="connsiteX146" fmla="*/ 7316788 w 9347200"/>
              <a:gd name="connsiteY146" fmla="*/ 347663 h 2438400"/>
              <a:gd name="connsiteX147" fmla="*/ 7259638 w 9347200"/>
              <a:gd name="connsiteY147" fmla="*/ 385763 h 2438400"/>
              <a:gd name="connsiteX148" fmla="*/ 7145338 w 9347200"/>
              <a:gd name="connsiteY148" fmla="*/ 509588 h 2438400"/>
              <a:gd name="connsiteX149" fmla="*/ 7059613 w 9347200"/>
              <a:gd name="connsiteY149" fmla="*/ 661988 h 2438400"/>
              <a:gd name="connsiteX150" fmla="*/ 6992938 w 9347200"/>
              <a:gd name="connsiteY150" fmla="*/ 852488 h 2438400"/>
              <a:gd name="connsiteX151" fmla="*/ 6945313 w 9347200"/>
              <a:gd name="connsiteY151" fmla="*/ 1081088 h 2438400"/>
              <a:gd name="connsiteX152" fmla="*/ 6926263 w 9347200"/>
              <a:gd name="connsiteY152" fmla="*/ 1252538 h 2438400"/>
              <a:gd name="connsiteX153" fmla="*/ 6916738 w 9347200"/>
              <a:gd name="connsiteY153" fmla="*/ 1414463 h 2438400"/>
              <a:gd name="connsiteX154" fmla="*/ 6926263 w 9347200"/>
              <a:gd name="connsiteY154" fmla="*/ 1585913 h 2438400"/>
              <a:gd name="connsiteX155" fmla="*/ 6964363 w 9347200"/>
              <a:gd name="connsiteY155" fmla="*/ 1757363 h 2438400"/>
              <a:gd name="connsiteX156" fmla="*/ 7021513 w 9347200"/>
              <a:gd name="connsiteY156" fmla="*/ 1909763 h 2438400"/>
              <a:gd name="connsiteX157" fmla="*/ 7107238 w 9347200"/>
              <a:gd name="connsiteY157" fmla="*/ 2033588 h 2438400"/>
              <a:gd name="connsiteX158" fmla="*/ 7164388 w 9347200"/>
              <a:gd name="connsiteY158" fmla="*/ 2090738 h 2438400"/>
              <a:gd name="connsiteX159" fmla="*/ 7221538 w 9347200"/>
              <a:gd name="connsiteY159" fmla="*/ 2119313 h 2438400"/>
              <a:gd name="connsiteX160" fmla="*/ 7288213 w 9347200"/>
              <a:gd name="connsiteY160" fmla="*/ 2147888 h 2438400"/>
              <a:gd name="connsiteX161" fmla="*/ 7364413 w 9347200"/>
              <a:gd name="connsiteY161" fmla="*/ 2147888 h 2438400"/>
              <a:gd name="connsiteX162" fmla="*/ 7450138 w 9347200"/>
              <a:gd name="connsiteY162" fmla="*/ 2138363 h 2438400"/>
              <a:gd name="connsiteX163" fmla="*/ 7526338 w 9347200"/>
              <a:gd name="connsiteY163" fmla="*/ 2119313 h 2438400"/>
              <a:gd name="connsiteX164" fmla="*/ 7602538 w 9347200"/>
              <a:gd name="connsiteY164" fmla="*/ 2071688 h 2438400"/>
              <a:gd name="connsiteX165" fmla="*/ 7678738 w 9347200"/>
              <a:gd name="connsiteY165" fmla="*/ 2005013 h 2438400"/>
              <a:gd name="connsiteX166" fmla="*/ 7745413 w 9347200"/>
              <a:gd name="connsiteY166" fmla="*/ 1928813 h 2438400"/>
              <a:gd name="connsiteX167" fmla="*/ 7802563 w 9347200"/>
              <a:gd name="connsiteY167" fmla="*/ 1833563 h 2438400"/>
              <a:gd name="connsiteX168" fmla="*/ 7850188 w 9347200"/>
              <a:gd name="connsiteY168" fmla="*/ 1719263 h 2438400"/>
              <a:gd name="connsiteX169" fmla="*/ 7897813 w 9347200"/>
              <a:gd name="connsiteY169" fmla="*/ 1595438 h 2438400"/>
              <a:gd name="connsiteX170" fmla="*/ 7935913 w 9347200"/>
              <a:gd name="connsiteY170" fmla="*/ 1462088 h 2438400"/>
              <a:gd name="connsiteX171" fmla="*/ 7954963 w 9347200"/>
              <a:gd name="connsiteY171" fmla="*/ 1328738 h 2438400"/>
              <a:gd name="connsiteX172" fmla="*/ 7974013 w 9347200"/>
              <a:gd name="connsiteY172" fmla="*/ 1185863 h 2438400"/>
              <a:gd name="connsiteX173" fmla="*/ 7983538 w 9347200"/>
              <a:gd name="connsiteY173" fmla="*/ 1042988 h 2438400"/>
              <a:gd name="connsiteX174" fmla="*/ 7974013 w 9347200"/>
              <a:gd name="connsiteY174" fmla="*/ 881063 h 2438400"/>
              <a:gd name="connsiteX175" fmla="*/ 7945438 w 9347200"/>
              <a:gd name="connsiteY175" fmla="*/ 738188 h 2438400"/>
              <a:gd name="connsiteX176" fmla="*/ 7907338 w 9347200"/>
              <a:gd name="connsiteY176" fmla="*/ 604838 h 2438400"/>
              <a:gd name="connsiteX177" fmla="*/ 7850188 w 9347200"/>
              <a:gd name="connsiteY177" fmla="*/ 500063 h 2438400"/>
              <a:gd name="connsiteX178" fmla="*/ 7783513 w 9347200"/>
              <a:gd name="connsiteY178" fmla="*/ 404813 h 2438400"/>
              <a:gd name="connsiteX179" fmla="*/ 7707313 w 9347200"/>
              <a:gd name="connsiteY179" fmla="*/ 338138 h 2438400"/>
              <a:gd name="connsiteX180" fmla="*/ 7621588 w 9347200"/>
              <a:gd name="connsiteY180" fmla="*/ 300038 h 2438400"/>
              <a:gd name="connsiteX181" fmla="*/ 0 w 9347200"/>
              <a:gd name="connsiteY181" fmla="*/ 0 h 2438400"/>
              <a:gd name="connsiteX182" fmla="*/ 9347200 w 9347200"/>
              <a:gd name="connsiteY182" fmla="*/ 0 h 2438400"/>
              <a:gd name="connsiteX183" fmla="*/ 9347200 w 9347200"/>
              <a:gd name="connsiteY183" fmla="*/ 2438400 h 2438400"/>
              <a:gd name="connsiteX184" fmla="*/ 0 w 9347200"/>
              <a:gd name="connsiteY18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9347200" h="2438400">
                <a:moveTo>
                  <a:pt x="2735263" y="700088"/>
                </a:moveTo>
                <a:lnTo>
                  <a:pt x="2801938" y="1423988"/>
                </a:lnTo>
                <a:lnTo>
                  <a:pt x="2478088" y="1423988"/>
                </a:lnTo>
                <a:close/>
                <a:moveTo>
                  <a:pt x="7507288" y="595313"/>
                </a:moveTo>
                <a:lnTo>
                  <a:pt x="7564438" y="604838"/>
                </a:lnTo>
                <a:lnTo>
                  <a:pt x="7602538" y="623888"/>
                </a:lnTo>
                <a:lnTo>
                  <a:pt x="7650163" y="661988"/>
                </a:lnTo>
                <a:lnTo>
                  <a:pt x="7688263" y="719138"/>
                </a:lnTo>
                <a:lnTo>
                  <a:pt x="7716838" y="785813"/>
                </a:lnTo>
                <a:lnTo>
                  <a:pt x="7735888" y="862013"/>
                </a:lnTo>
                <a:lnTo>
                  <a:pt x="7754938" y="947738"/>
                </a:lnTo>
                <a:lnTo>
                  <a:pt x="7754938" y="1052513"/>
                </a:lnTo>
                <a:lnTo>
                  <a:pt x="7745413" y="1243013"/>
                </a:lnTo>
                <a:lnTo>
                  <a:pt x="7697788" y="1443038"/>
                </a:lnTo>
                <a:lnTo>
                  <a:pt x="7669213" y="1538288"/>
                </a:lnTo>
                <a:lnTo>
                  <a:pt x="7640638" y="1614488"/>
                </a:lnTo>
                <a:lnTo>
                  <a:pt x="7602538" y="1690688"/>
                </a:lnTo>
                <a:lnTo>
                  <a:pt x="7564438" y="1738313"/>
                </a:lnTo>
                <a:lnTo>
                  <a:pt x="7516813" y="1785938"/>
                </a:lnTo>
                <a:lnTo>
                  <a:pt x="7478713" y="1814513"/>
                </a:lnTo>
                <a:lnTo>
                  <a:pt x="7431088" y="1833563"/>
                </a:lnTo>
                <a:lnTo>
                  <a:pt x="7383463" y="1843088"/>
                </a:lnTo>
                <a:lnTo>
                  <a:pt x="7335838" y="1833563"/>
                </a:lnTo>
                <a:lnTo>
                  <a:pt x="7288213" y="1814513"/>
                </a:lnTo>
                <a:lnTo>
                  <a:pt x="7240588" y="1766888"/>
                </a:lnTo>
                <a:lnTo>
                  <a:pt x="7212013" y="1719263"/>
                </a:lnTo>
                <a:lnTo>
                  <a:pt x="7154863" y="1576388"/>
                </a:lnTo>
                <a:lnTo>
                  <a:pt x="7135813" y="1404938"/>
                </a:lnTo>
                <a:lnTo>
                  <a:pt x="7145338" y="1262063"/>
                </a:lnTo>
                <a:lnTo>
                  <a:pt x="7164388" y="1119188"/>
                </a:lnTo>
                <a:lnTo>
                  <a:pt x="7192963" y="976313"/>
                </a:lnTo>
                <a:lnTo>
                  <a:pt x="7240588" y="852488"/>
                </a:lnTo>
                <a:lnTo>
                  <a:pt x="7297738" y="738188"/>
                </a:lnTo>
                <a:lnTo>
                  <a:pt x="7364413" y="661988"/>
                </a:lnTo>
                <a:lnTo>
                  <a:pt x="7431088" y="614363"/>
                </a:lnTo>
                <a:close/>
                <a:moveTo>
                  <a:pt x="8259763" y="319088"/>
                </a:moveTo>
                <a:lnTo>
                  <a:pt x="8135938" y="1271588"/>
                </a:lnTo>
                <a:lnTo>
                  <a:pt x="8126413" y="1347788"/>
                </a:lnTo>
                <a:lnTo>
                  <a:pt x="8126413" y="1414463"/>
                </a:lnTo>
                <a:lnTo>
                  <a:pt x="8116888" y="1462088"/>
                </a:lnTo>
                <a:lnTo>
                  <a:pt x="8116888" y="1490663"/>
                </a:lnTo>
                <a:lnTo>
                  <a:pt x="8107363" y="1595438"/>
                </a:lnTo>
                <a:lnTo>
                  <a:pt x="8116888" y="1719263"/>
                </a:lnTo>
                <a:lnTo>
                  <a:pt x="8135938" y="1824038"/>
                </a:lnTo>
                <a:lnTo>
                  <a:pt x="8164513" y="1909763"/>
                </a:lnTo>
                <a:lnTo>
                  <a:pt x="8212138" y="1995488"/>
                </a:lnTo>
                <a:lnTo>
                  <a:pt x="8269288" y="2062163"/>
                </a:lnTo>
                <a:lnTo>
                  <a:pt x="8335963" y="2109788"/>
                </a:lnTo>
                <a:lnTo>
                  <a:pt x="8412163" y="2138363"/>
                </a:lnTo>
                <a:lnTo>
                  <a:pt x="8497888" y="2147888"/>
                </a:lnTo>
                <a:lnTo>
                  <a:pt x="8574088" y="2138363"/>
                </a:lnTo>
                <a:lnTo>
                  <a:pt x="8650288" y="2119313"/>
                </a:lnTo>
                <a:lnTo>
                  <a:pt x="8707438" y="2090738"/>
                </a:lnTo>
                <a:lnTo>
                  <a:pt x="8764588" y="2043113"/>
                </a:lnTo>
                <a:lnTo>
                  <a:pt x="8859838" y="1928813"/>
                </a:lnTo>
                <a:lnTo>
                  <a:pt x="8916988" y="1776413"/>
                </a:lnTo>
                <a:lnTo>
                  <a:pt x="8945563" y="1690688"/>
                </a:lnTo>
                <a:lnTo>
                  <a:pt x="8964613" y="1576388"/>
                </a:lnTo>
                <a:lnTo>
                  <a:pt x="8993188" y="1452563"/>
                </a:lnTo>
                <a:lnTo>
                  <a:pt x="9012238" y="1300163"/>
                </a:lnTo>
                <a:lnTo>
                  <a:pt x="9136063" y="319088"/>
                </a:lnTo>
                <a:lnTo>
                  <a:pt x="8907463" y="319088"/>
                </a:lnTo>
                <a:lnTo>
                  <a:pt x="8783638" y="1300163"/>
                </a:lnTo>
                <a:lnTo>
                  <a:pt x="8774113" y="1414463"/>
                </a:lnTo>
                <a:lnTo>
                  <a:pt x="8755063" y="1509713"/>
                </a:lnTo>
                <a:lnTo>
                  <a:pt x="8745538" y="1585913"/>
                </a:lnTo>
                <a:lnTo>
                  <a:pt x="8726488" y="1643063"/>
                </a:lnTo>
                <a:lnTo>
                  <a:pt x="8688388" y="1728788"/>
                </a:lnTo>
                <a:lnTo>
                  <a:pt x="8650288" y="1785938"/>
                </a:lnTo>
                <a:lnTo>
                  <a:pt x="8583613" y="1824038"/>
                </a:lnTo>
                <a:lnTo>
                  <a:pt x="8507413" y="1843088"/>
                </a:lnTo>
                <a:lnTo>
                  <a:pt x="8431213" y="1824038"/>
                </a:lnTo>
                <a:lnTo>
                  <a:pt x="8374063" y="1766888"/>
                </a:lnTo>
                <a:lnTo>
                  <a:pt x="8335963" y="1690688"/>
                </a:lnTo>
                <a:lnTo>
                  <a:pt x="8326438" y="1595438"/>
                </a:lnTo>
                <a:lnTo>
                  <a:pt x="8326438" y="1538288"/>
                </a:lnTo>
                <a:lnTo>
                  <a:pt x="8364538" y="1300163"/>
                </a:lnTo>
                <a:lnTo>
                  <a:pt x="8488363" y="319088"/>
                </a:lnTo>
                <a:close/>
                <a:moveTo>
                  <a:pt x="5945188" y="319088"/>
                </a:moveTo>
                <a:lnTo>
                  <a:pt x="6240463" y="1414463"/>
                </a:lnTo>
                <a:lnTo>
                  <a:pt x="6154738" y="2119313"/>
                </a:lnTo>
                <a:lnTo>
                  <a:pt x="6383338" y="2119313"/>
                </a:lnTo>
                <a:lnTo>
                  <a:pt x="6459538" y="1452563"/>
                </a:lnTo>
                <a:lnTo>
                  <a:pt x="6964363" y="319088"/>
                </a:lnTo>
                <a:lnTo>
                  <a:pt x="6707188" y="319088"/>
                </a:lnTo>
                <a:lnTo>
                  <a:pt x="6545263" y="681038"/>
                </a:lnTo>
                <a:lnTo>
                  <a:pt x="6450013" y="919163"/>
                </a:lnTo>
                <a:lnTo>
                  <a:pt x="6383338" y="1090613"/>
                </a:lnTo>
                <a:lnTo>
                  <a:pt x="6373813" y="1042988"/>
                </a:lnTo>
                <a:lnTo>
                  <a:pt x="6354763" y="985838"/>
                </a:lnTo>
                <a:lnTo>
                  <a:pt x="6335713" y="909638"/>
                </a:lnTo>
                <a:lnTo>
                  <a:pt x="6316663" y="823913"/>
                </a:lnTo>
                <a:lnTo>
                  <a:pt x="6183313" y="319088"/>
                </a:lnTo>
                <a:close/>
                <a:moveTo>
                  <a:pt x="4535488" y="319088"/>
                </a:moveTo>
                <a:lnTo>
                  <a:pt x="4306888" y="2119313"/>
                </a:lnTo>
                <a:lnTo>
                  <a:pt x="4525963" y="2119313"/>
                </a:lnTo>
                <a:lnTo>
                  <a:pt x="4602163" y="1566863"/>
                </a:lnTo>
                <a:lnTo>
                  <a:pt x="4811713" y="1262063"/>
                </a:lnTo>
                <a:lnTo>
                  <a:pt x="5078413" y="2119313"/>
                </a:lnTo>
                <a:lnTo>
                  <a:pt x="5335588" y="2119313"/>
                </a:lnTo>
                <a:lnTo>
                  <a:pt x="4973638" y="1023938"/>
                </a:lnTo>
                <a:lnTo>
                  <a:pt x="5468938" y="319088"/>
                </a:lnTo>
                <a:lnTo>
                  <a:pt x="5164138" y="319088"/>
                </a:lnTo>
                <a:lnTo>
                  <a:pt x="4659313" y="1081088"/>
                </a:lnTo>
                <a:lnTo>
                  <a:pt x="4754563" y="319088"/>
                </a:lnTo>
                <a:close/>
                <a:moveTo>
                  <a:pt x="3440113" y="319088"/>
                </a:moveTo>
                <a:lnTo>
                  <a:pt x="3211513" y="2119313"/>
                </a:lnTo>
                <a:lnTo>
                  <a:pt x="3421063" y="2119313"/>
                </a:lnTo>
                <a:lnTo>
                  <a:pt x="3582988" y="909638"/>
                </a:lnTo>
                <a:lnTo>
                  <a:pt x="3868738" y="2119313"/>
                </a:lnTo>
                <a:lnTo>
                  <a:pt x="4078288" y="2119313"/>
                </a:lnTo>
                <a:lnTo>
                  <a:pt x="4306888" y="319088"/>
                </a:lnTo>
                <a:lnTo>
                  <a:pt x="4097338" y="319088"/>
                </a:lnTo>
                <a:lnTo>
                  <a:pt x="3944938" y="1519238"/>
                </a:lnTo>
                <a:lnTo>
                  <a:pt x="3649663" y="319088"/>
                </a:lnTo>
                <a:close/>
                <a:moveTo>
                  <a:pt x="2649538" y="319088"/>
                </a:moveTo>
                <a:lnTo>
                  <a:pt x="2030413" y="2119313"/>
                </a:lnTo>
                <a:lnTo>
                  <a:pt x="2268538" y="2119313"/>
                </a:lnTo>
                <a:lnTo>
                  <a:pt x="2392363" y="1719263"/>
                </a:lnTo>
                <a:lnTo>
                  <a:pt x="2830513" y="1719263"/>
                </a:lnTo>
                <a:lnTo>
                  <a:pt x="2868613" y="2119313"/>
                </a:lnTo>
                <a:lnTo>
                  <a:pt x="3078163" y="2119313"/>
                </a:lnTo>
                <a:lnTo>
                  <a:pt x="2897188" y="319088"/>
                </a:lnTo>
                <a:close/>
                <a:moveTo>
                  <a:pt x="1249363" y="319088"/>
                </a:moveTo>
                <a:lnTo>
                  <a:pt x="1020763" y="2119313"/>
                </a:lnTo>
                <a:lnTo>
                  <a:pt x="1249363" y="2119313"/>
                </a:lnTo>
                <a:lnTo>
                  <a:pt x="1344613" y="1319213"/>
                </a:lnTo>
                <a:lnTo>
                  <a:pt x="1773238" y="1319213"/>
                </a:lnTo>
                <a:lnTo>
                  <a:pt x="1668463" y="2119313"/>
                </a:lnTo>
                <a:lnTo>
                  <a:pt x="1897063" y="2119313"/>
                </a:lnTo>
                <a:lnTo>
                  <a:pt x="2125663" y="319088"/>
                </a:lnTo>
                <a:lnTo>
                  <a:pt x="1897063" y="319088"/>
                </a:lnTo>
                <a:lnTo>
                  <a:pt x="1811338" y="1014413"/>
                </a:lnTo>
                <a:lnTo>
                  <a:pt x="1382713" y="1014413"/>
                </a:lnTo>
                <a:lnTo>
                  <a:pt x="1477963" y="319088"/>
                </a:lnTo>
                <a:close/>
                <a:moveTo>
                  <a:pt x="249238" y="319088"/>
                </a:moveTo>
                <a:lnTo>
                  <a:pt x="211138" y="623888"/>
                </a:lnTo>
                <a:lnTo>
                  <a:pt x="534988" y="623888"/>
                </a:lnTo>
                <a:lnTo>
                  <a:pt x="344488" y="2119313"/>
                </a:lnTo>
                <a:lnTo>
                  <a:pt x="563563" y="2119313"/>
                </a:lnTo>
                <a:lnTo>
                  <a:pt x="754063" y="623888"/>
                </a:lnTo>
                <a:lnTo>
                  <a:pt x="1068388" y="623888"/>
                </a:lnTo>
                <a:lnTo>
                  <a:pt x="1106488" y="319088"/>
                </a:lnTo>
                <a:close/>
                <a:moveTo>
                  <a:pt x="7526338" y="290513"/>
                </a:moveTo>
                <a:lnTo>
                  <a:pt x="7450138" y="300038"/>
                </a:lnTo>
                <a:lnTo>
                  <a:pt x="7383463" y="309563"/>
                </a:lnTo>
                <a:lnTo>
                  <a:pt x="7316788" y="347663"/>
                </a:lnTo>
                <a:lnTo>
                  <a:pt x="7259638" y="385763"/>
                </a:lnTo>
                <a:lnTo>
                  <a:pt x="7145338" y="509588"/>
                </a:lnTo>
                <a:lnTo>
                  <a:pt x="7059613" y="661988"/>
                </a:lnTo>
                <a:lnTo>
                  <a:pt x="6992938" y="852488"/>
                </a:lnTo>
                <a:lnTo>
                  <a:pt x="6945313" y="1081088"/>
                </a:lnTo>
                <a:lnTo>
                  <a:pt x="6926263" y="1252538"/>
                </a:lnTo>
                <a:lnTo>
                  <a:pt x="6916738" y="1414463"/>
                </a:lnTo>
                <a:lnTo>
                  <a:pt x="6926263" y="1585913"/>
                </a:lnTo>
                <a:lnTo>
                  <a:pt x="6964363" y="1757363"/>
                </a:lnTo>
                <a:lnTo>
                  <a:pt x="7021513" y="1909763"/>
                </a:lnTo>
                <a:lnTo>
                  <a:pt x="7107238" y="2033588"/>
                </a:lnTo>
                <a:lnTo>
                  <a:pt x="7164388" y="2090738"/>
                </a:lnTo>
                <a:lnTo>
                  <a:pt x="7221538" y="2119313"/>
                </a:lnTo>
                <a:lnTo>
                  <a:pt x="7288213" y="2147888"/>
                </a:lnTo>
                <a:lnTo>
                  <a:pt x="7364413" y="2147888"/>
                </a:lnTo>
                <a:lnTo>
                  <a:pt x="7450138" y="2138363"/>
                </a:lnTo>
                <a:lnTo>
                  <a:pt x="7526338" y="2119313"/>
                </a:lnTo>
                <a:lnTo>
                  <a:pt x="7602538" y="2071688"/>
                </a:lnTo>
                <a:lnTo>
                  <a:pt x="7678738" y="2005013"/>
                </a:lnTo>
                <a:lnTo>
                  <a:pt x="7745413" y="1928813"/>
                </a:lnTo>
                <a:lnTo>
                  <a:pt x="7802563" y="1833563"/>
                </a:lnTo>
                <a:lnTo>
                  <a:pt x="7850188" y="1719263"/>
                </a:lnTo>
                <a:lnTo>
                  <a:pt x="7897813" y="1595438"/>
                </a:lnTo>
                <a:lnTo>
                  <a:pt x="7935913" y="1462088"/>
                </a:lnTo>
                <a:lnTo>
                  <a:pt x="7954963" y="1328738"/>
                </a:lnTo>
                <a:lnTo>
                  <a:pt x="7974013" y="1185863"/>
                </a:lnTo>
                <a:lnTo>
                  <a:pt x="7983538" y="1042988"/>
                </a:lnTo>
                <a:lnTo>
                  <a:pt x="7974013" y="881063"/>
                </a:lnTo>
                <a:lnTo>
                  <a:pt x="7945438" y="738188"/>
                </a:lnTo>
                <a:lnTo>
                  <a:pt x="7907338" y="604838"/>
                </a:lnTo>
                <a:lnTo>
                  <a:pt x="7850188" y="500063"/>
                </a:lnTo>
                <a:lnTo>
                  <a:pt x="7783513" y="404813"/>
                </a:lnTo>
                <a:lnTo>
                  <a:pt x="7707313" y="338138"/>
                </a:lnTo>
                <a:lnTo>
                  <a:pt x="7621588" y="300038"/>
                </a:lnTo>
                <a:close/>
                <a:moveTo>
                  <a:pt x="0" y="0"/>
                </a:moveTo>
                <a:lnTo>
                  <a:pt x="9347200" y="0"/>
                </a:lnTo>
                <a:lnTo>
                  <a:pt x="9347200" y="2438400"/>
                </a:lnTo>
                <a:lnTo>
                  <a:pt x="0" y="24384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4"/>
  <p:tag name="KSO_WM_SLIDE_SIZE" val="828*3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4"/>
  <p:tag name="KSO_WM_SLIDE_SIZE" val="828*3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4"/>
  <p:tag name="KSO_WM_SLIDE_SIZE" val="828*3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4"/>
  <p:tag name="KSO_WM_SLIDE_SIZE" val="828*3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4"/>
  <p:tag name="KSO_WM_SLIDE_SIZE" val="828*3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27"/>
  <p:tag name="KSO_WM_SLIDE_INDEX" val="27"/>
  <p:tag name="KSO_WM_SLIDE_ITEM_CNT" val="0"/>
  <p:tag name="KSO_WM_SLIDE_TYPE" val="endPage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05_27*i*0"/>
  <p:tag name="KSO_WM_TEMPLATE_CATEGORY" val="custom"/>
  <p:tag name="KSO_WM_TEMPLATE_INDEX" val="160505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8、24、26、27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b"/>
  <p:tag name="KSO_WM_UNIT_INDEX" val="1"/>
  <p:tag name="KSO_WM_UNIT_ID" val="custom160505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05"/>
  <p:tag name="KSO_WM_TAG_VERSION" val="1.0"/>
  <p:tag name="KSO_WM_SLIDE_ID" val="custom16050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4"/>
  <p:tag name="KSO_WM_SLIDE_SIZE" val="828*3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05"/>
  <p:tag name="KSO_WM_UNIT_TYPE" val="a"/>
  <p:tag name="KSO_WM_UNIT_INDEX" val="1"/>
  <p:tag name="KSO_WM_UNIT_ID" val="custom160505_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自定义 5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12AE99"/>
      </a:accent1>
      <a:accent2>
        <a:srgbClr val="92D050"/>
      </a:accent2>
      <a:accent3>
        <a:srgbClr val="BF9000"/>
      </a:accent3>
      <a:accent4>
        <a:srgbClr val="F79647"/>
      </a:accent4>
      <a:accent5>
        <a:srgbClr val="E51C3C"/>
      </a:accent5>
      <a:accent6>
        <a:srgbClr val="0E65AC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882</Words>
  <Application>Microsoft Office PowerPoint</Application>
  <PresentationFormat>Custom</PresentationFormat>
  <Paragraphs>208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Sistem Informasi Parkir DJOR </vt:lpstr>
      <vt:lpstr>UseCase</vt:lpstr>
      <vt:lpstr>Use Case Scenario untuk use case ‘Login’</vt:lpstr>
      <vt:lpstr>Use Case Scenario untuk use case ‘Melihat History Pengendara’</vt:lpstr>
      <vt:lpstr>Use Case Scenario untuk use case ‘Mendata Pengendara yang Parkir’</vt:lpstr>
      <vt:lpstr>Use Case Scenario untuk use case ‘Melihat Parkiran Kosong’</vt:lpstr>
      <vt:lpstr>Use Case Scenario untuk use case ‘Mendata Pengendara yang keluar Parkiran’</vt:lpstr>
      <vt:lpstr>Use Case Scenario untuk use case ‘Mendata Biaya Parkir’</vt:lpstr>
      <vt:lpstr>PowerPoint Presentation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MK</dc:creator>
  <cp:lastModifiedBy>User</cp:lastModifiedBy>
  <cp:revision>7</cp:revision>
  <dcterms:created xsi:type="dcterms:W3CDTF">2015-06-03T22:43:00Z</dcterms:created>
  <dcterms:modified xsi:type="dcterms:W3CDTF">2020-05-02T08:22:36Z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