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9" r:id="rId6"/>
    <p:sldId id="284" r:id="rId7"/>
    <p:sldId id="269" r:id="rId8"/>
    <p:sldId id="271" r:id="rId9"/>
    <p:sldId id="272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E2AF"/>
    <a:srgbClr val="F2F2F2"/>
    <a:srgbClr val="014067"/>
    <a:srgbClr val="3F3F3F"/>
    <a:srgbClr val="014E7D"/>
    <a:srgbClr val="013657"/>
    <a:srgbClr val="01456F"/>
    <a:srgbClr val="014B79"/>
    <a:srgbClr val="0937C9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BC597F-2BBF-4920-B658-F7E3F2E07FF9}" v="19" dt="2020-06-02T13:52:47.099"/>
    <p1510:client id="{A4BEDCBA-6E40-4F00-B513-3AA786E06B36}" v="30" dt="2020-06-03T12:26:00.956"/>
    <p1510:client id="{F936A510-660F-401F-B613-AC72B3FAD07B}" v="1" dt="2020-06-05T14:05:30.839"/>
    <p1510:client id="{FBC19B64-FC28-4BD4-B9EF-77396DBDC06F}" v="1" dt="2020-06-03T12:28:17.9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48"/>
      </p:cViewPr>
      <p:guideLst>
        <p:guide pos="3840"/>
        <p:guide pos="5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6/11/2020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839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 smtClean="0"/>
              <a:t>Add a footer</a:t>
            </a:r>
            <a:endParaRPr lang="en-US" noProof="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160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339840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27398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pt-BR" noProof="0" dirty="0"/>
              <a:t>Clique no ícone para adicionar uma imagem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7188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7537">
          <p15:clr>
            <a:srgbClr val="FBAE40"/>
          </p15:clr>
        </p15:guide>
        <p15:guide id="4294967295" pos="138">
          <p15:clr>
            <a:srgbClr val="FBAE40"/>
          </p15:clr>
        </p15:guide>
        <p15:guide id="4294967295" orient="horz" pos="4178">
          <p15:clr>
            <a:srgbClr val="FBAE40"/>
          </p15:clr>
        </p15:guide>
        <p15:guide id="4294967295" orient="horz" pos="142">
          <p15:clr>
            <a:srgbClr val="FBAE40"/>
          </p15:clr>
        </p15:guide>
        <p15:guide id="4294967295" pos="2457">
          <p15:clr>
            <a:srgbClr val="FBAE40"/>
          </p15:clr>
        </p15:guide>
        <p15:guide id="4294967295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xmlns="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xmlns="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pt-BR" noProof="0" dirty="0"/>
              <a:t>Clique no ícone para adicionar uma imagem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02259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42">
          <p15:clr>
            <a:srgbClr val="FBAE40"/>
          </p15:clr>
        </p15:guide>
        <p15:guide id="4294967295" pos="3840">
          <p15:clr>
            <a:srgbClr val="FBAE40"/>
          </p15:clr>
        </p15:guide>
        <p15:guide id="4294967295" pos="41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xmlns="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pt-BR" noProof="0"/>
              <a:t>Clique para editar os estilos de texto Mestres</a:t>
            </a:r>
          </a:p>
          <a:p>
            <a:pPr lvl="1">
              <a:buClr>
                <a:schemeClr val="accent2"/>
              </a:buClr>
            </a:pPr>
            <a:r>
              <a:rPr lang="pt-BR" noProof="0"/>
              <a:t>Segundo nível</a:t>
            </a:r>
          </a:p>
          <a:p>
            <a:pPr lvl="2">
              <a:buClr>
                <a:schemeClr val="accent2"/>
              </a:buClr>
            </a:pPr>
            <a:r>
              <a:rPr lang="pt-BR" noProof="0"/>
              <a:t>Terceiro nível</a:t>
            </a:r>
          </a:p>
          <a:p>
            <a:pPr lvl="3">
              <a:buClr>
                <a:schemeClr val="accent2"/>
              </a:buClr>
            </a:pPr>
            <a:r>
              <a:rPr lang="pt-BR" noProof="0"/>
              <a:t>Quarto nível</a:t>
            </a:r>
          </a:p>
          <a:p>
            <a:pPr lvl="4">
              <a:buClr>
                <a:schemeClr val="accent2"/>
              </a:buClr>
            </a:pPr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xmlns="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pt-BR" noProof="0"/>
              <a:t>Clique para editar os estilos de texto Mestres</a:t>
            </a:r>
          </a:p>
          <a:p>
            <a:pPr lvl="1">
              <a:buClr>
                <a:schemeClr val="accent2"/>
              </a:buClr>
            </a:pPr>
            <a:r>
              <a:rPr lang="pt-BR" noProof="0"/>
              <a:t>Segundo nível</a:t>
            </a:r>
          </a:p>
          <a:p>
            <a:pPr lvl="2">
              <a:buClr>
                <a:schemeClr val="accent2"/>
              </a:buClr>
            </a:pPr>
            <a:r>
              <a:rPr lang="pt-BR" noProof="0"/>
              <a:t>Terceiro nível</a:t>
            </a:r>
          </a:p>
          <a:p>
            <a:pPr lvl="3">
              <a:buClr>
                <a:schemeClr val="accent2"/>
              </a:buClr>
            </a:pPr>
            <a:r>
              <a:rPr lang="pt-BR" noProof="0"/>
              <a:t>Quarto nível</a:t>
            </a:r>
          </a:p>
          <a:p>
            <a:pPr lvl="4">
              <a:buClr>
                <a:schemeClr val="accent2"/>
              </a:buClr>
            </a:pPr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xmlns="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11268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  <p15:guide id="4294967295" pos="393">
          <p15:clr>
            <a:srgbClr val="FBAE40"/>
          </p15:clr>
        </p15:guide>
        <p15:guide id="4294967295" pos="7423">
          <p15:clr>
            <a:srgbClr val="FBAE40"/>
          </p15:clr>
        </p15:guide>
        <p15:guide id="429496729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xmlns="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xmlns="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10636634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pt-BR" noProof="0" dirty="0"/>
              <a:t>Clique no ícone para adicionar uma imagem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xmlns="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pt-BR" noProof="0" dirty="0"/>
              <a:t>Clique no ícone para adicionar uma imagem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xmlns="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xmlns="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xmlns="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xmlns="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xmlns="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xmlns="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pt-BR" noProof="0" dirty="0"/>
              <a:t>Clique no ícone para adicionar gráfico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xmlns="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noProof="0" dirty="0"/>
              <a:t>Clique no ícone para adicionar tabela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xmlns="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xmlns="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2754873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xmlns="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xmlns="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xmlns="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xmlns="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xmlns="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xmlns="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xmlns="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pt-BR" noProof="0" dirty="0"/>
              <a:t>Clique no ícone para adicionar uma imagem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pt-BR" noProof="0"/>
              <a:t>Clique para editar os estilos de texto Mestres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xmlns="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 dirty="0"/>
              <a:t>Clique no ícone para adicionar uma imagem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xmlns="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xmlns="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xmlns="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8A87A34-81AB-432B-8DAE-1953F412C126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0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359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‹nº›</a:t>
            </a:fld>
            <a:endParaRPr lang="en-US" noProof="0" dirty="0"/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1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5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1587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‹nº›</a:t>
            </a:fld>
            <a:endParaRPr lang="en-US" noProof="0" dirty="0"/>
          </a:p>
        </p:txBody>
      </p: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2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6001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700530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572971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202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360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02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651" r:id="rId16"/>
    <p:sldLayoutId id="2147483706" r:id="rId17"/>
    <p:sldLayoutId id="2147483704" r:id="rId18"/>
    <p:sldLayoutId id="2147483689" r:id="rId19"/>
    <p:sldLayoutId id="2147483707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692" r:id="rId28"/>
    <p:sldLayoutId id="2147483697" r:id="rId29"/>
    <p:sldLayoutId id="2147483674" r:id="rId3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xmlns="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xfrm>
            <a:off x="811201" y="453816"/>
            <a:ext cx="4815876" cy="55864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3514" y="2775261"/>
            <a:ext cx="5271615" cy="17757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Projeto </a:t>
            </a:r>
            <a:r>
              <a:rPr lang="en-US" i="1" dirty="0" smtClean="0">
                <a:solidFill>
                  <a:schemeClr val="tx1">
                    <a:lumMod val="50000"/>
                  </a:schemeClr>
                </a:solidFill>
              </a:rPr>
              <a:t>SIMO </a:t>
            </a:r>
            <a:br>
              <a:rPr lang="en-US" i="1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i="1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i="1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i="1" dirty="0" smtClean="0">
                <a:solidFill>
                  <a:schemeClr val="tx1">
                    <a:lumMod val="50000"/>
                  </a:schemeClr>
                </a:solidFill>
              </a:rPr>
              <a:t>“</a:t>
            </a:r>
            <a:r>
              <a:rPr lang="en-US" i="1" dirty="0" smtClean="0">
                <a:solidFill>
                  <a:schemeClr val="tx1">
                    <a:lumMod val="50000"/>
                  </a:schemeClr>
                </a:solidFill>
              </a:rPr>
              <a:t>Sistema de </a:t>
            </a:r>
            <a:r>
              <a:rPr lang="en-US" i="1" dirty="0" smtClean="0">
                <a:solidFill>
                  <a:schemeClr val="tx1">
                    <a:lumMod val="50000"/>
                  </a:schemeClr>
                </a:solidFill>
              </a:rPr>
              <a:t>Intermediação</a:t>
            </a:r>
            <a:r>
              <a:rPr lang="en-US" i="1" dirty="0" smtClean="0">
                <a:solidFill>
                  <a:schemeClr val="tx1">
                    <a:lumMod val="50000"/>
                  </a:schemeClr>
                </a:solidFill>
              </a:rPr>
              <a:t> de </a:t>
            </a:r>
            <a:r>
              <a:rPr lang="en-US" i="1" dirty="0" smtClean="0">
                <a:solidFill>
                  <a:schemeClr val="tx1">
                    <a:lumMod val="50000"/>
                  </a:schemeClr>
                </a:solidFill>
              </a:rPr>
              <a:t>Mão</a:t>
            </a:r>
            <a:r>
              <a:rPr lang="en-US" i="1" dirty="0" smtClean="0">
                <a:solidFill>
                  <a:schemeClr val="tx1">
                    <a:lumMod val="50000"/>
                  </a:schemeClr>
                </a:solidFill>
              </a:rPr>
              <a:t> de </a:t>
            </a:r>
            <a:r>
              <a:rPr lang="en-US" i="1" dirty="0" smtClean="0">
                <a:solidFill>
                  <a:schemeClr val="tx1">
                    <a:lumMod val="50000"/>
                  </a:schemeClr>
                </a:solidFill>
              </a:rPr>
              <a:t>Obra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”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xmlns="" id="{0E6B042D-E9CB-40E0-AAE9-6AD11F53E044}"/>
              </a:ext>
            </a:extLst>
          </p:cNvPr>
          <p:cNvSpPr/>
          <p:nvPr/>
        </p:nvSpPr>
        <p:spPr>
          <a:xfrm rot="16200000">
            <a:off x="2012640" y="2054332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4DF2E04-7632-4FED-B0BF-8FB243D982A3}"/>
              </a:ext>
            </a:extLst>
          </p:cNvPr>
          <p:cNvSpPr txBox="1"/>
          <p:nvPr/>
        </p:nvSpPr>
        <p:spPr>
          <a:xfrm>
            <a:off x="2277859" y="2775261"/>
            <a:ext cx="3587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Perpetua Titling MT" panose="02020502060505020804" pitchFamily="18" charset="0"/>
                <a:cs typeface="Biome" panose="020B0503030204020804" pitchFamily="34" charset="0"/>
              </a:rPr>
              <a:t>TOPPO</a:t>
            </a:r>
            <a:endParaRPr lang="en-US" sz="4000" b="1" dirty="0">
              <a:solidFill>
                <a:schemeClr val="bg1"/>
              </a:solidFill>
              <a:latin typeface="Perpetua Titling MT" panose="02020502060505020804" pitchFamily="18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209799" y="6249080"/>
            <a:ext cx="5212080" cy="274320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t-BR" dirty="0"/>
              <a:t>Grupo </a:t>
            </a:r>
            <a:r>
              <a:rPr lang="pt-BR" dirty="0"/>
              <a:t>Toppo</a:t>
            </a:r>
            <a:r>
              <a:rPr lang="pt-BR" dirty="0"/>
              <a:t> - FIAP - N2020</a:t>
            </a:r>
            <a:endParaRPr lang="pt-BR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084" y="280737"/>
            <a:ext cx="4869248" cy="892763"/>
          </a:xfrm>
        </p:spPr>
        <p:txBody>
          <a:bodyPr/>
          <a:lstStyle/>
          <a:p>
            <a:r>
              <a:rPr lang="en-US" b="0" dirty="0" smtClean="0">
                <a:solidFill>
                  <a:schemeClr val="tx1">
                    <a:lumMod val="50000"/>
                  </a:schemeClr>
                </a:solidFill>
              </a:rPr>
              <a:t>Banco de Dados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607A5CF1-E4D8-4169-8E8F-C2C5BEE71818}"/>
              </a:ext>
            </a:extLst>
          </p:cNvPr>
          <p:cNvSpPr/>
          <p:nvPr/>
        </p:nvSpPr>
        <p:spPr>
          <a:xfrm>
            <a:off x="10932695" y="280737"/>
            <a:ext cx="1130968" cy="4590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96" y="1359547"/>
            <a:ext cx="8623494" cy="488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6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209799" y="6249080"/>
            <a:ext cx="5212080" cy="274320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t-BR" dirty="0"/>
              <a:t>Grupo </a:t>
            </a:r>
            <a:r>
              <a:rPr lang="pt-BR" dirty="0"/>
              <a:t>Toppo</a:t>
            </a:r>
            <a:r>
              <a:rPr lang="pt-BR" dirty="0"/>
              <a:t> - FIAP - N2020</a:t>
            </a:r>
            <a:endParaRPr lang="pt-BR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Banco de Dados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607A5CF1-E4D8-4169-8E8F-C2C5BEE71818}"/>
              </a:ext>
            </a:extLst>
          </p:cNvPr>
          <p:cNvSpPr/>
          <p:nvPr/>
        </p:nvSpPr>
        <p:spPr>
          <a:xfrm>
            <a:off x="10932695" y="280737"/>
            <a:ext cx="1130968" cy="4590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301" y="2475914"/>
            <a:ext cx="5920022" cy="229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209799" y="6249080"/>
            <a:ext cx="5212080" cy="274320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t-BR" dirty="0"/>
              <a:t>Grupo </a:t>
            </a:r>
            <a:r>
              <a:rPr lang="pt-BR" dirty="0"/>
              <a:t>Toppo</a:t>
            </a:r>
            <a:r>
              <a:rPr lang="pt-BR" dirty="0"/>
              <a:t> - FIAP - N2020</a:t>
            </a:r>
            <a:endParaRPr lang="pt-BR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07" y="280737"/>
            <a:ext cx="2337063" cy="867232"/>
          </a:xfrm>
        </p:spPr>
        <p:txBody>
          <a:bodyPr/>
          <a:lstStyle/>
          <a:p>
            <a:r>
              <a:rPr lang="en-US" b="0" dirty="0" smtClean="0">
                <a:solidFill>
                  <a:schemeClr val="tx1">
                    <a:lumMod val="50000"/>
                  </a:schemeClr>
                </a:solidFill>
              </a:rPr>
              <a:t>JAVA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607A5CF1-E4D8-4169-8E8F-C2C5BEE71818}"/>
              </a:ext>
            </a:extLst>
          </p:cNvPr>
          <p:cNvSpPr/>
          <p:nvPr/>
        </p:nvSpPr>
        <p:spPr>
          <a:xfrm>
            <a:off x="10932695" y="280737"/>
            <a:ext cx="1130968" cy="4590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64" y="1147969"/>
            <a:ext cx="4662268" cy="496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209799" y="6249080"/>
            <a:ext cx="5212080" cy="274320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t-BR" dirty="0"/>
              <a:t>Grupo </a:t>
            </a:r>
            <a:r>
              <a:rPr lang="pt-BR" dirty="0"/>
              <a:t>Toppo</a:t>
            </a:r>
            <a:r>
              <a:rPr lang="pt-BR" dirty="0"/>
              <a:t> - FIAP - N2020</a:t>
            </a:r>
            <a:endParaRPr lang="pt-BR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07" y="280737"/>
            <a:ext cx="2337063" cy="867232"/>
          </a:xfrm>
        </p:spPr>
        <p:txBody>
          <a:bodyPr/>
          <a:lstStyle/>
          <a:p>
            <a:r>
              <a:rPr lang="en-US" b="0" dirty="0" smtClean="0">
                <a:solidFill>
                  <a:schemeClr val="tx1">
                    <a:lumMod val="50000"/>
                  </a:schemeClr>
                </a:solidFill>
              </a:rPr>
              <a:t>JAVA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607A5CF1-E4D8-4169-8E8F-C2C5BEE71818}"/>
              </a:ext>
            </a:extLst>
          </p:cNvPr>
          <p:cNvSpPr/>
          <p:nvPr/>
        </p:nvSpPr>
        <p:spPr>
          <a:xfrm>
            <a:off x="10932695" y="280737"/>
            <a:ext cx="1130968" cy="4590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111" y="1147969"/>
            <a:ext cx="5404723" cy="49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5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69" y="510256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Considerações</a:t>
            </a:r>
            <a:r>
              <a:rPr lang="en-US" sz="4400" dirty="0" smtClean="0"/>
              <a:t> </a:t>
            </a:r>
            <a:r>
              <a:rPr lang="en-US" sz="4400" dirty="0" smtClean="0"/>
              <a:t>Finais</a:t>
            </a:r>
            <a:endParaRPr lang="en-US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7310" y="2004646"/>
            <a:ext cx="1005840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Sabemos que o desafio é difícil, porém unidos nesse propósito podemos sair dessa crise mais fortes, e com novas propostas sobre a forma de trabalho, e suas adaptações.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i="1" dirty="0" smtClean="0"/>
          </a:p>
          <a:p>
            <a:pPr marL="0" indent="0">
              <a:buNone/>
            </a:pPr>
            <a:r>
              <a:rPr lang="pt-BR" i="1" dirty="0" smtClean="0"/>
              <a:t>“Determinação</a:t>
            </a:r>
            <a:r>
              <a:rPr lang="pt-BR" i="1" dirty="0"/>
              <a:t>, coragem e autoconfiança são fatores decisivos para o sucesso. Se estamos possuídos por uma inabalável determinação, conseguiremos superá-los. Independentemente das circunstâncias, devemos ser sempre humildes, recatados e despidos de orgulho</a:t>
            </a:r>
            <a:r>
              <a:rPr lang="pt-BR" i="1" dirty="0" smtClean="0"/>
              <a:t>.”</a:t>
            </a:r>
            <a:endParaRPr lang="pt-BR" i="1" dirty="0"/>
          </a:p>
          <a:p>
            <a:pPr marL="0" indent="0">
              <a:buNone/>
            </a:pPr>
            <a:r>
              <a:rPr lang="pt-BR" i="1" dirty="0" smtClean="0"/>
              <a:t>								Dalai </a:t>
            </a:r>
            <a:r>
              <a:rPr lang="pt-BR" i="1" dirty="0"/>
              <a:t>Lama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5733" y="6170512"/>
            <a:ext cx="5212080" cy="274320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t-BR" dirty="0"/>
              <a:t>Grupo </a:t>
            </a:r>
            <a:r>
              <a:rPr lang="pt-BR" dirty="0"/>
              <a:t>Toppo</a:t>
            </a:r>
            <a:r>
              <a:rPr lang="pt-BR" dirty="0"/>
              <a:t> - FIAP - N2020</a:t>
            </a:r>
            <a:endParaRPr lang="pt-BR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607A5CF1-E4D8-4169-8E8F-C2C5BEE71818}"/>
              </a:ext>
            </a:extLst>
          </p:cNvPr>
          <p:cNvSpPr/>
          <p:nvPr/>
        </p:nvSpPr>
        <p:spPr>
          <a:xfrm>
            <a:off x="10932695" y="280737"/>
            <a:ext cx="1130968" cy="4590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049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81" y="278522"/>
            <a:ext cx="7957625" cy="6123285"/>
          </a:xfrm>
          <a:solidFill>
            <a:schemeClr val="accent5">
              <a:alpha val="24000"/>
            </a:schemeClr>
          </a:solidFill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341" y="5239765"/>
            <a:ext cx="7938366" cy="9397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Obrigado!</a:t>
            </a:r>
            <a:endParaRPr lang="en-US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Nossa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Equipe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xmlns="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265" r="23265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289985" y="6223124"/>
            <a:ext cx="5267317" cy="358868"/>
          </a:xfrm>
        </p:spPr>
        <p:txBody>
          <a:bodyPr/>
          <a:lstStyle/>
          <a:p>
            <a:r>
              <a:rPr lang="pt-BR" sz="1200" dirty="0"/>
              <a:t>Grupo </a:t>
            </a:r>
            <a:r>
              <a:rPr lang="pt-BR" sz="1200" dirty="0" err="1"/>
              <a:t>Toppo</a:t>
            </a:r>
            <a:r>
              <a:rPr lang="pt-BR" sz="1200" dirty="0"/>
              <a:t> - FIAP - N2020</a:t>
            </a:r>
            <a:endParaRPr lang="pt-BR" sz="12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xmlns="" id="{BB1D94D7-42B6-4344-B4E8-951746F7AED0}"/>
              </a:ext>
            </a:extLst>
          </p:cNvPr>
          <p:cNvSpPr txBox="1">
            <a:spLocks/>
          </p:cNvSpPr>
          <p:nvPr/>
        </p:nvSpPr>
        <p:spPr>
          <a:xfrm>
            <a:off x="1675258" y="3193366"/>
            <a:ext cx="4050293" cy="21382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ARTAXERXES </a:t>
            </a:r>
            <a:r>
              <a:rPr lang="pt-BR" dirty="0" smtClean="0">
                <a:solidFill>
                  <a:schemeClr val="tx1"/>
                </a:solidFill>
              </a:rPr>
              <a:t>MELO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CARLA HILST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FERNANDA RIBEIRO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LEANDRO GUIDON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LUCAS GODOY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393278"/>
            <a:ext cx="3617224" cy="808357"/>
          </a:xfrm>
        </p:spPr>
        <p:txBody>
          <a:bodyPr>
            <a:normAutofit fontScale="90000"/>
          </a:bodyPr>
          <a:lstStyle/>
          <a:p>
            <a:r>
              <a:rPr lang="en-US" dirty="0"/>
              <a:t>O </a:t>
            </a:r>
            <a:r>
              <a:rPr lang="en-US" sz="4900" dirty="0"/>
              <a:t>Problema</a:t>
            </a:r>
            <a:endParaRPr lang="en-US" sz="49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xmlns="" id="{C955AFB3-173C-4848-B3E9-1375591B2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418194"/>
            <a:ext cx="10835122" cy="4505039"/>
          </a:xfrm>
        </p:spPr>
        <p:txBody>
          <a:bodyPr/>
          <a:lstStyle/>
          <a:p>
            <a:pPr marL="0" indent="0">
              <a:buClr>
                <a:schemeClr val="accent2"/>
              </a:buClr>
              <a:buNone/>
            </a:pPr>
            <a:r>
              <a:rPr lang="en-US" dirty="0" smtClean="0"/>
              <a:t>Devido</a:t>
            </a:r>
            <a:r>
              <a:rPr lang="en-US" dirty="0" smtClean="0"/>
              <a:t> a </a:t>
            </a:r>
            <a:r>
              <a:rPr lang="en-US" dirty="0" smtClean="0"/>
              <a:t>situação</a:t>
            </a:r>
            <a:r>
              <a:rPr lang="en-US" dirty="0"/>
              <a:t> </a:t>
            </a:r>
            <a:r>
              <a:rPr lang="en-US" dirty="0" smtClean="0"/>
              <a:t>pandemica</a:t>
            </a:r>
            <a:r>
              <a:rPr lang="en-US" dirty="0" smtClean="0"/>
              <a:t> global</a:t>
            </a:r>
            <a:r>
              <a:rPr lang="en-US" dirty="0" smtClean="0"/>
              <a:t>, o Mercado de </a:t>
            </a:r>
            <a:r>
              <a:rPr lang="en-US" dirty="0" smtClean="0"/>
              <a:t>trabalho</a:t>
            </a:r>
            <a:r>
              <a:rPr lang="en-US" dirty="0" smtClean="0"/>
              <a:t> se </a:t>
            </a:r>
            <a:r>
              <a:rPr lang="en-US" dirty="0" smtClean="0"/>
              <a:t>adaptou</a:t>
            </a:r>
            <a:r>
              <a:rPr lang="en-US" dirty="0" smtClean="0"/>
              <a:t> a </a:t>
            </a:r>
            <a:r>
              <a:rPr lang="en-US" dirty="0" smtClean="0"/>
              <a:t>novas</a:t>
            </a:r>
            <a:r>
              <a:rPr lang="en-US" dirty="0"/>
              <a:t> </a:t>
            </a:r>
            <a:r>
              <a:rPr lang="en-US" dirty="0" smtClean="0"/>
              <a:t>soluções</a:t>
            </a:r>
            <a:r>
              <a:rPr lang="en-US" dirty="0" smtClean="0"/>
              <a:t>, </a:t>
            </a:r>
            <a:r>
              <a:rPr lang="en-US" dirty="0" smtClean="0"/>
              <a:t>como</a:t>
            </a:r>
            <a:r>
              <a:rPr lang="en-US" dirty="0" smtClean="0"/>
              <a:t> o home office e a </a:t>
            </a:r>
            <a:r>
              <a:rPr lang="en-US" dirty="0" smtClean="0"/>
              <a:t>readaptação</a:t>
            </a:r>
            <a:r>
              <a:rPr lang="en-US" dirty="0" smtClean="0"/>
              <a:t> da </a:t>
            </a:r>
            <a:r>
              <a:rPr lang="en-US" dirty="0" smtClean="0"/>
              <a:t>jornada</a:t>
            </a:r>
            <a:r>
              <a:rPr lang="en-US" dirty="0" smtClean="0"/>
              <a:t>. 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dirty="0" smtClean="0"/>
              <a:t>Á </a:t>
            </a:r>
            <a:r>
              <a:rPr lang="en-US" dirty="0" smtClean="0"/>
              <a:t>quem</a:t>
            </a:r>
            <a:r>
              <a:rPr lang="en-US" dirty="0" smtClean="0"/>
              <a:t> </a:t>
            </a:r>
            <a:r>
              <a:rPr lang="en-US" dirty="0" smtClean="0"/>
              <a:t>não</a:t>
            </a:r>
            <a:r>
              <a:rPr lang="en-US" dirty="0" smtClean="0"/>
              <a:t> </a:t>
            </a:r>
            <a:r>
              <a:rPr lang="en-US" dirty="0" smtClean="0"/>
              <a:t>possui</a:t>
            </a:r>
            <a:r>
              <a:rPr lang="en-US" dirty="0" smtClean="0"/>
              <a:t> </a:t>
            </a:r>
            <a:r>
              <a:rPr lang="en-US" dirty="0" smtClean="0"/>
              <a:t>uma</a:t>
            </a:r>
            <a:r>
              <a:rPr lang="en-US" dirty="0" smtClean="0"/>
              <a:t> </a:t>
            </a:r>
            <a:r>
              <a:rPr lang="en-US" dirty="0" smtClean="0"/>
              <a:t>ocupação</a:t>
            </a:r>
            <a:r>
              <a:rPr lang="en-US" dirty="0" smtClean="0"/>
              <a:t>, </a:t>
            </a:r>
            <a:r>
              <a:rPr lang="en-US" dirty="0" smtClean="0"/>
              <a:t>procurar</a:t>
            </a:r>
            <a:r>
              <a:rPr lang="en-US" dirty="0" smtClean="0"/>
              <a:t> </a:t>
            </a:r>
            <a:r>
              <a:rPr lang="en-US" dirty="0" smtClean="0"/>
              <a:t>emprego</a:t>
            </a:r>
            <a:r>
              <a:rPr lang="en-US" dirty="0" smtClean="0"/>
              <a:t> </a:t>
            </a:r>
            <a:r>
              <a:rPr lang="en-US" dirty="0" smtClean="0"/>
              <a:t>nessa</a:t>
            </a:r>
            <a:r>
              <a:rPr lang="en-US" dirty="0" smtClean="0"/>
              <a:t> </a:t>
            </a:r>
            <a:r>
              <a:rPr lang="en-US" dirty="0" smtClean="0"/>
              <a:t>situação</a:t>
            </a:r>
            <a:r>
              <a:rPr lang="en-US" dirty="0" smtClean="0"/>
              <a:t>, é </a:t>
            </a:r>
            <a:r>
              <a:rPr lang="pt-BR" dirty="0" smtClean="0"/>
              <a:t>prioridade</a:t>
            </a:r>
            <a:r>
              <a:rPr lang="en-US" dirty="0" smtClean="0"/>
              <a:t> </a:t>
            </a:r>
            <a:r>
              <a:rPr lang="en-US" dirty="0" smtClean="0"/>
              <a:t>estar</a:t>
            </a:r>
            <a:r>
              <a:rPr lang="en-US" dirty="0" smtClean="0"/>
              <a:t> </a:t>
            </a:r>
            <a:r>
              <a:rPr lang="en-US" dirty="0" smtClean="0"/>
              <a:t>conectado</a:t>
            </a:r>
            <a:r>
              <a:rPr lang="en-US" dirty="0" smtClean="0"/>
              <a:t> a internet. </a:t>
            </a:r>
            <a:endParaRPr lang="en-US" dirty="0"/>
          </a:p>
          <a:p>
            <a:pPr marL="0" indent="0">
              <a:buClr>
                <a:schemeClr val="accent2"/>
              </a:buClr>
              <a:buNone/>
            </a:pPr>
            <a:r>
              <a:rPr lang="en-US" dirty="0" smtClean="0"/>
              <a:t>De </a:t>
            </a:r>
            <a:r>
              <a:rPr lang="en-US" dirty="0" smtClean="0"/>
              <a:t>acordo</a:t>
            </a:r>
            <a:r>
              <a:rPr lang="en-US" dirty="0" smtClean="0"/>
              <a:t>, com </a:t>
            </a:r>
            <a:r>
              <a:rPr lang="en-US" i="1" dirty="0" smtClean="0"/>
              <a:t>a </a:t>
            </a:r>
            <a:r>
              <a:rPr lang="en-US" i="1" dirty="0" smtClean="0"/>
              <a:t>Folha</a:t>
            </a:r>
            <a:r>
              <a:rPr lang="en-US" i="1" dirty="0" smtClean="0"/>
              <a:t> de São Paulo, </a:t>
            </a:r>
            <a:r>
              <a:rPr lang="en-US" dirty="0" smtClean="0"/>
              <a:t>atualmente</a:t>
            </a:r>
            <a:r>
              <a:rPr lang="en-US" dirty="0" smtClean="0"/>
              <a:t> </a:t>
            </a:r>
            <a:r>
              <a:rPr lang="en-US" dirty="0" smtClean="0"/>
              <a:t>existem</a:t>
            </a:r>
            <a:r>
              <a:rPr lang="en-US" dirty="0" smtClean="0"/>
              <a:t> 70 </a:t>
            </a:r>
            <a:r>
              <a:rPr lang="en-US" dirty="0" smtClean="0"/>
              <a:t>milhões</a:t>
            </a:r>
            <a:r>
              <a:rPr lang="en-US" dirty="0" smtClean="0"/>
              <a:t> de </a:t>
            </a:r>
            <a:r>
              <a:rPr lang="en-US" dirty="0" smtClean="0"/>
              <a:t>brasileiros</a:t>
            </a:r>
            <a:r>
              <a:rPr lang="en-US" dirty="0" smtClean="0"/>
              <a:t> que </a:t>
            </a:r>
            <a:r>
              <a:rPr lang="en-US" dirty="0" smtClean="0"/>
              <a:t>não</a:t>
            </a:r>
            <a:r>
              <a:rPr lang="en-US" dirty="0" smtClean="0"/>
              <a:t> </a:t>
            </a:r>
            <a:r>
              <a:rPr lang="en-US" dirty="0" smtClean="0"/>
              <a:t>estão</a:t>
            </a:r>
            <a:r>
              <a:rPr lang="en-US" dirty="0" smtClean="0"/>
              <a:t> </a:t>
            </a:r>
            <a:r>
              <a:rPr lang="en-US" dirty="0" smtClean="0"/>
              <a:t>inseridos</a:t>
            </a:r>
            <a:r>
              <a:rPr lang="en-US" dirty="0" smtClean="0"/>
              <a:t> </a:t>
            </a:r>
            <a:r>
              <a:rPr lang="en-US" dirty="0" smtClean="0"/>
              <a:t>na</a:t>
            </a:r>
            <a:r>
              <a:rPr lang="en-US" dirty="0" smtClean="0"/>
              <a:t> era digital </a:t>
            </a:r>
            <a:r>
              <a:rPr lang="en-US" dirty="0" smtClean="0"/>
              <a:t>ou</a:t>
            </a:r>
            <a:r>
              <a:rPr lang="en-US" dirty="0" smtClean="0"/>
              <a:t> </a:t>
            </a:r>
            <a:r>
              <a:rPr lang="en-US" dirty="0" smtClean="0"/>
              <a:t>não</a:t>
            </a:r>
            <a:r>
              <a:rPr lang="en-US" dirty="0" smtClean="0"/>
              <a:t> </a:t>
            </a:r>
            <a:r>
              <a:rPr lang="en-US" dirty="0" smtClean="0"/>
              <a:t>possuem</a:t>
            </a:r>
            <a:r>
              <a:rPr lang="en-US" dirty="0" smtClean="0"/>
              <a:t> </a:t>
            </a:r>
            <a:r>
              <a:rPr lang="en-US" dirty="0" smtClean="0"/>
              <a:t>uma</a:t>
            </a:r>
            <a:r>
              <a:rPr lang="en-US" dirty="0" smtClean="0"/>
              <a:t> internet de boa </a:t>
            </a:r>
            <a:r>
              <a:rPr lang="en-US" dirty="0" smtClean="0"/>
              <a:t>qualidade</a:t>
            </a:r>
            <a:r>
              <a:rPr lang="en-US" dirty="0" smtClean="0"/>
              <a:t>.</a:t>
            </a:r>
            <a:endParaRPr lang="en-US" i="1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1671" y="6182015"/>
            <a:ext cx="5212080" cy="274320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t-BR" dirty="0"/>
              <a:t>Grupo </a:t>
            </a:r>
            <a:r>
              <a:rPr lang="pt-BR" dirty="0"/>
              <a:t>Toppo</a:t>
            </a:r>
            <a:r>
              <a:rPr lang="pt-BR" dirty="0"/>
              <a:t> - FIAP - N2020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607A5CF1-E4D8-4169-8E8F-C2C5BEE71818}"/>
              </a:ext>
            </a:extLst>
          </p:cNvPr>
          <p:cNvSpPr/>
          <p:nvPr/>
        </p:nvSpPr>
        <p:spPr>
          <a:xfrm>
            <a:off x="10932695" y="280737"/>
            <a:ext cx="1130968" cy="4590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7D77A057-4023-4670-9949-3416E256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53" y="3543369"/>
            <a:ext cx="3855372" cy="25720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50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xmlns="" id="{C955AFB3-173C-4848-B3E9-1375591B2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7" y="994823"/>
            <a:ext cx="10835122" cy="4505039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Nesse momento difícil em que a economia e o mercado de trabalho do nosso país, necessitam de todo auxílio possível para seguirmos frente á um futuro melhor, desenvolvemos esse projeto inovador e essencial.</a:t>
            </a:r>
          </a:p>
          <a:p>
            <a:pPr marL="0" indent="0">
              <a:buNone/>
            </a:pPr>
            <a:r>
              <a:rPr lang="pt-BR" dirty="0"/>
              <a:t>Que tem como meta fornecer uma nova oportunidade ás pessoas necessitadas de um novo trabalho, e assim gerar intermediação na contratação empregatícia.</a:t>
            </a:r>
          </a:p>
          <a:p>
            <a:pPr marL="0" indent="0">
              <a:buNone/>
            </a:pPr>
            <a:r>
              <a:rPr lang="pt-BR" dirty="0"/>
              <a:t>Esse projeto vai além de um sistema, é um recomeço, uma esperança, um gerador de dignidade á quem mais precisa.</a:t>
            </a:r>
          </a:p>
          <a:p>
            <a:pPr marL="0" indent="0">
              <a:buClr>
                <a:schemeClr val="accent2"/>
              </a:buClr>
              <a:buNone/>
            </a:pPr>
            <a:endParaRPr lang="en-US" i="1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1671" y="6182015"/>
            <a:ext cx="5212080" cy="274320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t-BR" dirty="0"/>
              <a:t>Grupo </a:t>
            </a:r>
            <a:r>
              <a:rPr lang="pt-BR" dirty="0"/>
              <a:t>Toppo</a:t>
            </a:r>
            <a:r>
              <a:rPr lang="pt-BR" dirty="0"/>
              <a:t> - FIAP - N2020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607A5CF1-E4D8-4169-8E8F-C2C5BEE71818}"/>
              </a:ext>
            </a:extLst>
          </p:cNvPr>
          <p:cNvSpPr/>
          <p:nvPr/>
        </p:nvSpPr>
        <p:spPr>
          <a:xfrm>
            <a:off x="10932695" y="280737"/>
            <a:ext cx="1130968" cy="4590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4BE7E615-E7E0-4D59-9BB6-F5F256616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261" y="3655485"/>
            <a:ext cx="2397139" cy="23971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37" y="640729"/>
            <a:ext cx="4855698" cy="792311"/>
          </a:xfrm>
        </p:spPr>
        <p:txBody>
          <a:bodyPr/>
          <a:lstStyle/>
          <a:p>
            <a:r>
              <a:rPr lang="en-US" dirty="0"/>
              <a:t>Nossa</a:t>
            </a:r>
            <a:r>
              <a:rPr lang="en-US" dirty="0"/>
              <a:t> </a:t>
            </a:r>
            <a:r>
              <a:rPr lang="en-US" dirty="0"/>
              <a:t>Solução</a:t>
            </a:r>
            <a:endParaRPr lang="en-US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xmlns="" id="{640A3223-3DA3-4CF2-82B6-144766754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37" y="1804610"/>
            <a:ext cx="10058400" cy="393192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dirty="0"/>
              <a:t>Uma vez que já existem inúmeros sites focados em divulgar vagas de emprego, decidimos criar um serviço que seja uma ponte entre eles e as classes mais vulneráveis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Para </a:t>
            </a:r>
            <a:r>
              <a:rPr lang="pt-BR" dirty="0"/>
              <a:t>tanto, disponibilizaremos totens em locais públicos, tais como estações de metrô, nos quais o usuário poderá fazer o cadastro de suas informações pessoais e de seu currículo. 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8872" y="6256279"/>
            <a:ext cx="5212080" cy="274320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t-BR" dirty="0"/>
              <a:t>Grupo </a:t>
            </a:r>
            <a:r>
              <a:rPr lang="pt-BR" dirty="0"/>
              <a:t>Toppo</a:t>
            </a:r>
            <a:r>
              <a:rPr lang="pt-BR" dirty="0"/>
              <a:t> - FIAP - N2020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607A5CF1-E4D8-4169-8E8F-C2C5BEE71818}"/>
              </a:ext>
            </a:extLst>
          </p:cNvPr>
          <p:cNvSpPr/>
          <p:nvPr/>
        </p:nvSpPr>
        <p:spPr>
          <a:xfrm>
            <a:off x="10932695" y="280737"/>
            <a:ext cx="1130968" cy="4590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4BE7E615-E7E0-4D59-9BB6-F5F256616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949" y="3595385"/>
            <a:ext cx="3683746" cy="25127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766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209800" y="6313018"/>
            <a:ext cx="5212080" cy="274320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t-BR" dirty="0"/>
              <a:t>Grupo </a:t>
            </a:r>
            <a:r>
              <a:rPr lang="pt-BR" dirty="0"/>
              <a:t>Toppo</a:t>
            </a:r>
            <a:r>
              <a:rPr lang="pt-BR" dirty="0"/>
              <a:t> - FIAP - N2020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>
                    <a:lumMod val="50000"/>
                  </a:schemeClr>
                </a:solidFill>
              </a:rPr>
              <a:t>Sistema</a:t>
            </a:r>
            <a:r>
              <a:rPr lang="en-US" dirty="0" smtClean="0"/>
              <a:t> </a:t>
            </a:r>
            <a:r>
              <a:rPr lang="en-US" b="0" dirty="0" smtClean="0">
                <a:solidFill>
                  <a:schemeClr val="tx1">
                    <a:lumMod val="50000"/>
                  </a:schemeClr>
                </a:solidFill>
              </a:rPr>
              <a:t>SIMO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607A5CF1-E4D8-4169-8E8F-C2C5BEE71818}"/>
              </a:ext>
            </a:extLst>
          </p:cNvPr>
          <p:cNvSpPr/>
          <p:nvPr/>
        </p:nvSpPr>
        <p:spPr>
          <a:xfrm>
            <a:off x="10932695" y="280737"/>
            <a:ext cx="1130968" cy="4590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30" y="1689792"/>
            <a:ext cx="5805922" cy="406589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240" y="1689792"/>
            <a:ext cx="5852423" cy="40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1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195732" y="6298844"/>
            <a:ext cx="5212080" cy="274320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t-BR" dirty="0"/>
              <a:t>Grupo </a:t>
            </a:r>
            <a:r>
              <a:rPr lang="pt-BR" dirty="0"/>
              <a:t>Toppo</a:t>
            </a:r>
            <a:r>
              <a:rPr lang="pt-BR" dirty="0"/>
              <a:t> - FIAP - N2020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Sistema SIMO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607A5CF1-E4D8-4169-8E8F-C2C5BEE71818}"/>
              </a:ext>
            </a:extLst>
          </p:cNvPr>
          <p:cNvSpPr/>
          <p:nvPr/>
        </p:nvSpPr>
        <p:spPr>
          <a:xfrm>
            <a:off x="10932695" y="280737"/>
            <a:ext cx="1130968" cy="4590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21" y="1606225"/>
            <a:ext cx="5987198" cy="410217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325" y="1604541"/>
            <a:ext cx="5980675" cy="410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6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209799" y="6249080"/>
            <a:ext cx="5212080" cy="274320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t-BR" dirty="0"/>
              <a:t>Grupo </a:t>
            </a:r>
            <a:r>
              <a:rPr lang="pt-BR" dirty="0"/>
              <a:t>Toppo</a:t>
            </a:r>
            <a:r>
              <a:rPr lang="pt-BR" dirty="0"/>
              <a:t> - FIAP - N2020</a:t>
            </a:r>
            <a:endParaRPr lang="pt-BR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Sistema SIMO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607A5CF1-E4D8-4169-8E8F-C2C5BEE71818}"/>
              </a:ext>
            </a:extLst>
          </p:cNvPr>
          <p:cNvSpPr/>
          <p:nvPr/>
        </p:nvSpPr>
        <p:spPr>
          <a:xfrm>
            <a:off x="10932695" y="280737"/>
            <a:ext cx="1130968" cy="4590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46" y="1793473"/>
            <a:ext cx="5830650" cy="3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7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209799" y="6249080"/>
            <a:ext cx="5212080" cy="274320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t-BR" dirty="0"/>
              <a:t>Grupo </a:t>
            </a:r>
            <a:r>
              <a:rPr lang="pt-BR" dirty="0"/>
              <a:t>Toppo</a:t>
            </a:r>
            <a:r>
              <a:rPr lang="pt-BR" dirty="0"/>
              <a:t> - FIAP - N2020</a:t>
            </a:r>
            <a:endParaRPr lang="pt-BR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>
                    <a:lumMod val="50000"/>
                  </a:schemeClr>
                </a:solidFill>
              </a:rPr>
              <a:t>Arquitetura</a:t>
            </a:r>
            <a:r>
              <a:rPr lang="en-US" b="0" dirty="0" smtClean="0">
                <a:solidFill>
                  <a:schemeClr val="tx1">
                    <a:lumMod val="50000"/>
                  </a:schemeClr>
                </a:solidFill>
              </a:rPr>
              <a:t> de Software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607A5CF1-E4D8-4169-8E8F-C2C5BEE71818}"/>
              </a:ext>
            </a:extLst>
          </p:cNvPr>
          <p:cNvSpPr/>
          <p:nvPr/>
        </p:nvSpPr>
        <p:spPr>
          <a:xfrm>
            <a:off x="10932695" y="280737"/>
            <a:ext cx="1130968" cy="4590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96" y="2349304"/>
            <a:ext cx="8169793" cy="237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58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bão">
  <a:themeElements>
    <a:clrScheme name="Sabão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bã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bã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733BADF8A58948836873CA107C0C48" ma:contentTypeVersion="7" ma:contentTypeDescription="Crie um novo documento." ma:contentTypeScope="" ma:versionID="60e1ad64f1993b1037c481c449675983">
  <xsd:schema xmlns:xsd="http://www.w3.org/2001/XMLSchema" xmlns:xs="http://www.w3.org/2001/XMLSchema" xmlns:p="http://schemas.microsoft.com/office/2006/metadata/properties" xmlns:ns2="3e56aad7-66ff-45c9-a2f2-d59fdfb8fe8b" targetNamespace="http://schemas.microsoft.com/office/2006/metadata/properties" ma:root="true" ma:fieldsID="340628bb9e215d6ac8aafa9024d7d4ae" ns2:_="">
    <xsd:import namespace="3e56aad7-66ff-45c9-a2f2-d59fdfb8fe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6aad7-66ff-45c9-a2f2-d59fdfb8fe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e56aad7-66ff-45c9-a2f2-d59fdfb8fe8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D1172F-5E29-4457-9C16-5E304F54556C}">
  <ds:schemaRefs>
    <ds:schemaRef ds:uri="3e56aad7-66ff-45c9-a2f2-d59fdfb8fe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425</Words>
  <Application>Microsoft Office PowerPoint</Application>
  <PresentationFormat>Widescreen</PresentationFormat>
  <Paragraphs>61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7" baseType="lpstr">
      <vt:lpstr>Arial</vt:lpstr>
      <vt:lpstr>Arial Black</vt:lpstr>
      <vt:lpstr>Biome</vt:lpstr>
      <vt:lpstr>Calibri</vt:lpstr>
      <vt:lpstr>Calibri Light</vt:lpstr>
      <vt:lpstr>Century Gothic</vt:lpstr>
      <vt:lpstr>CiscoSans ExtraLight</vt:lpstr>
      <vt:lpstr>Garamond</vt:lpstr>
      <vt:lpstr>Gill Sans SemiBold</vt:lpstr>
      <vt:lpstr>Perpetua Titling MT</vt:lpstr>
      <vt:lpstr>Times New Roman</vt:lpstr>
      <vt:lpstr>Sabão</vt:lpstr>
      <vt:lpstr>     Projeto SIMO   “Sistema de Intermediação de Mão de Obra”</vt:lpstr>
      <vt:lpstr>Nossa Equipe</vt:lpstr>
      <vt:lpstr>O Problema</vt:lpstr>
      <vt:lpstr>Apresentação do PowerPoint</vt:lpstr>
      <vt:lpstr>Nossa Solução</vt:lpstr>
      <vt:lpstr>Sistema SIMO</vt:lpstr>
      <vt:lpstr>Sistema SIMO</vt:lpstr>
      <vt:lpstr>Sistema SIMO</vt:lpstr>
      <vt:lpstr>Arquitetura de Software</vt:lpstr>
      <vt:lpstr>Banco de Dados</vt:lpstr>
      <vt:lpstr>Banco de Dados</vt:lpstr>
      <vt:lpstr>JAVA</vt:lpstr>
      <vt:lpstr>JAVA</vt:lpstr>
      <vt:lpstr>Considerações Finais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de Carreiras</dc:title>
  <dc:creator/>
  <cp:lastModifiedBy/>
  <cp:revision>2</cp:revision>
  <dcterms:created xsi:type="dcterms:W3CDTF">2020-06-01T12:43:59Z</dcterms:created>
  <dcterms:modified xsi:type="dcterms:W3CDTF">2020-06-15T16:07:51Z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0x01010093733BADF8A58948836873CA107C0C48</vt:lpwstr>
  </property>
</Properties>
</file>