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 del Río Alonso" userId="2509de95a29fd27c" providerId="LiveId" clId="{A528BF09-8AE3-466E-8471-58698E6EC031}"/>
    <pc:docChg chg="addSld">
      <pc:chgData name="Dani del Río Alonso" userId="2509de95a29fd27c" providerId="LiveId" clId="{A528BF09-8AE3-466E-8471-58698E6EC031}" dt="2024-07-17T21:09:56.833" v="0" actId="680"/>
      <pc:docMkLst>
        <pc:docMk/>
      </pc:docMkLst>
      <pc:sldChg chg="new">
        <pc:chgData name="Dani del Río Alonso" userId="2509de95a29fd27c" providerId="LiveId" clId="{A528BF09-8AE3-466E-8471-58698E6EC031}" dt="2024-07-17T21:09:56.833" v="0" actId="680"/>
        <pc:sldMkLst>
          <pc:docMk/>
          <pc:sldMk cId="3675968270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0DE776-EE83-ECF8-A02C-4471F93FE7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A72E50-7A1D-BB13-423D-BC16D6C50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4A269D-8EA3-B762-98E0-3BA5DA0EE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5A47-E179-4442-A3D8-657A2FC1B901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F3CCA3-046A-BF50-F369-158361FBB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E4D8E3-C4F6-7150-1F02-596729290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7962C-0661-49BA-9793-880ABB2846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63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31666E-EC86-97AD-34E4-A080DB028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A302BB7-8C03-9E82-8182-AD84DA9D8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1F558E-CD9E-6BF1-6DCD-9BEA78A97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5A47-E179-4442-A3D8-657A2FC1B901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830479-3E74-A014-D6A7-B3EDC9A02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0EFC13-300A-A522-5AA3-5E0A24F25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7962C-0661-49BA-9793-880ABB2846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33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C8894F8-9D99-4A47-852C-D247DF243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90F4C5D-4B28-F71A-20C2-F90E8261F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023323-EA99-1611-FDD2-0F12D6E55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5A47-E179-4442-A3D8-657A2FC1B901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E82F50-00CE-1778-DC85-CA4D0A0E1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10E467-C008-1360-DB7E-0BC225106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7962C-0661-49BA-9793-880ABB2846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82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9C3ACC-94F7-AA4E-1638-35D7C94AA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3C6B4A-E7FB-AA59-168E-1DFD36801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359411-CE4E-AE24-FFA2-69DAB5222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5A47-E179-4442-A3D8-657A2FC1B901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10C2D3-FD44-5494-F1AC-9479C113A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B92F95-D96C-B37B-0A13-E636FF1E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7962C-0661-49BA-9793-880ABB2846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61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0B7ED2-8D67-2E0C-FCD5-D908623EA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D57DB6-B5F2-2C0D-C37A-6D0AE959A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74F137-C037-592A-8CDA-C914FFF0C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5A47-E179-4442-A3D8-657A2FC1B901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68CB1F-1B16-08ED-457A-02888783C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020512-6A7C-DFBA-561B-4CCF84AE6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7962C-0661-49BA-9793-880ABB2846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2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133E4E-A0C6-DA88-1716-07A879A69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A4CC67-F8A1-20BF-82D5-DDCA694AF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0E48BF-F3B8-782C-09FC-69AA92C29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C6E4A5-00AF-FF64-03BD-A8DDFEEF0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5A47-E179-4442-A3D8-657A2FC1B901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7C68B4-1820-8609-7133-D2C445A78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87B1C8-4BE5-C99B-5E50-BBEA7224F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7962C-0661-49BA-9793-880ABB2846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07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110AB1-06EB-8768-E245-CD4F932B0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C98027-FEEA-03D5-D494-68B75DDCA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0575590-B924-7E85-35AB-7715A12A2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6941A6B-EA4C-C9FA-4BA4-42AFB30CAD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8CE5DC0-80E1-C65C-DE41-17C7050E20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125125B-6B95-0577-B58A-9AA3B7F56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5A47-E179-4442-A3D8-657A2FC1B901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D5B3B45-E8A6-1F17-53D2-122E472C2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2BD8894-9B19-2761-1440-93A83DC84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7962C-0661-49BA-9793-880ABB2846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33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5CD6A4-867A-B680-0E43-0ECC24AC2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527CA4E-CD61-816C-60FB-154722A1B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5A47-E179-4442-A3D8-657A2FC1B901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063C98F-25EA-A0B7-4719-B1FFC2236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67C6A4D-3790-1979-A6E6-83D62A91E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7962C-0661-49BA-9793-880ABB2846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75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59B7E3E-074B-7A43-D56A-40F6863FB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5A47-E179-4442-A3D8-657A2FC1B901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1B752F0-0D16-E135-4A84-3435BE038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BCE078-8016-4A81-A46A-30145E466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7962C-0661-49BA-9793-880ABB2846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2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6595DD-520B-F4CD-C43D-5AD86AB2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6E71CE-F628-3EF2-730E-DCA41A7D0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267652-A35B-A14D-CE0E-9FA85DC80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5072D6-13DA-94D9-860E-55F737819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5A47-E179-4442-A3D8-657A2FC1B901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0B6773-C4A3-256B-F36A-68576EBE0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79189B-5D78-0C23-A303-AA2117C09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7962C-0661-49BA-9793-880ABB2846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12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EE982-A05B-4B13-0BA6-745349F46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F6BE069-BCFB-558D-901A-025DE106CF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9CF4CD6-28F9-609C-B53A-1F2CC2BC3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AF2CC4-3677-A11E-9BD8-F33C01E6E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5A47-E179-4442-A3D8-657A2FC1B901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823244-90CF-A55E-D222-74110D1E7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D612F27-6361-44B6-2694-079E3F9F9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7962C-0661-49BA-9793-880ABB2846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53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B6D9EB4-9D29-0C56-4870-72346318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E4C967-4664-2AB5-A3FD-CED2AFCC0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387E8A-A9BA-76F9-1B47-590A2EDFDA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635A47-E179-4442-A3D8-657A2FC1B901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1F1D20-BEFB-9C99-E80D-7A2F1B3E4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A97913-3590-1DDC-6FF7-8D9E2AB5FD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37962C-0661-49BA-9793-880ABB2846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4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BDAB56-C081-9DCD-A020-6564B4A78D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67A4E3-5B9A-F0F5-530B-5A790385C8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682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 del Río Alonso</dc:creator>
  <cp:lastModifiedBy>Dani del Río Alonso</cp:lastModifiedBy>
  <cp:revision>1</cp:revision>
  <dcterms:created xsi:type="dcterms:W3CDTF">2024-07-17T18:32:07Z</dcterms:created>
  <dcterms:modified xsi:type="dcterms:W3CDTF">2024-07-17T21:09:59Z</dcterms:modified>
</cp:coreProperties>
</file>