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0D7699-C978-4C2C-A4CB-3A48A46CCD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Libro1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9D17C9-11EF-46FD-ADAA-70DCCFE9D4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09/07/2024 13:03:00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L RESULTS" id="2" name="slide2">
            <a:extLst>
              <a:ext uri="{FF2B5EF4-FFF2-40B4-BE49-F238E27FC236}">
                <a16:creationId xmlns:a16="http://schemas.microsoft.com/office/drawing/2014/main" id="{FA251F1E-EB53-49DE-B5C3-4E0681A50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01" y="0"/>
            <a:ext cx="9109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2024-07-09T11:03:00Z</dcterms:created>
  <dcterms:modified xsi:type="dcterms:W3CDTF">2024-07-09T11:03:00Z</dcterms:modified>
</cp:coreProperties>
</file>