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B12C79-20EF-42BC-B8A8-E23EB2CEFB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Libro1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2C5E3E-8ED1-4E16-95AF-DC6C6B0D30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09/07/2024 13:17:11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L RESULTS HEATMAP" id="2" name="slide2">
            <a:extLst>
              <a:ext uri="{FF2B5EF4-FFF2-40B4-BE49-F238E27FC236}">
                <a16:creationId xmlns:a16="http://schemas.microsoft.com/office/drawing/2014/main" id="{745F2D11-A160-4E3C-A7BE-4CB3B5FDD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3" y="0"/>
            <a:ext cx="1098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2024-07-09T11:17:11Z</dcterms:created>
  <dcterms:modified xsi:type="dcterms:W3CDTF">2024-07-09T11:17:11Z</dcterms:modified>
</cp:coreProperties>
</file>