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7B5D87-7B58-4C14-895E-5E0B9D1440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004282-8D49-445F-A044-04A739F861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09/07/2024 11:13:03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 RESULTS" id="2" name="slide2">
            <a:extLst>
              <a:ext uri="{FF2B5EF4-FFF2-40B4-BE49-F238E27FC236}">
                <a16:creationId xmlns:a16="http://schemas.microsoft.com/office/drawing/2014/main" id="{EB9792E7-5FDC-42F6-BE3D-672B59CD3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61" y="0"/>
            <a:ext cx="9334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2024-07-09T09:13:03Z</dcterms:created>
  <dcterms:modified xsi:type="dcterms:W3CDTF">2024-07-09T09:13:03Z</dcterms:modified>
</cp:coreProperties>
</file>