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3"/>
  </p:notesMasterIdLst>
  <p:handoutMasterIdLst>
    <p:handoutMasterId r:id="rId24"/>
  </p:handoutMasterIdLst>
  <p:sldIdLst>
    <p:sldId id="278" r:id="rId5"/>
    <p:sldId id="282" r:id="rId6"/>
    <p:sldId id="271" r:id="rId7"/>
    <p:sldId id="293" r:id="rId8"/>
    <p:sldId id="283" r:id="rId9"/>
    <p:sldId id="294" r:id="rId10"/>
    <p:sldId id="284" r:id="rId11"/>
    <p:sldId id="295" r:id="rId12"/>
    <p:sldId id="285" r:id="rId13"/>
    <p:sldId id="286" r:id="rId14"/>
    <p:sldId id="297" r:id="rId15"/>
    <p:sldId id="296" r:id="rId16"/>
    <p:sldId id="288" r:id="rId17"/>
    <p:sldId id="298" r:id="rId18"/>
    <p:sldId id="289" r:id="rId19"/>
    <p:sldId id="299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BA7C5-2C17-46DF-B5EA-A43FE961B628}" v="32" dt="2024-07-17T21:04:00.38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del Río Alonso" userId="2509de95a29fd27c" providerId="LiveId" clId="{6A0A1FC1-0A3A-4467-B45B-656D20E987FA}"/>
    <pc:docChg chg="modSld">
      <pc:chgData name="Dani del Río Alonso" userId="2509de95a29fd27c" providerId="LiveId" clId="{6A0A1FC1-0A3A-4467-B45B-656D20E987FA}" dt="2024-07-17T21:10:39.843" v="15" actId="20577"/>
      <pc:docMkLst>
        <pc:docMk/>
      </pc:docMkLst>
      <pc:sldChg chg="modSp mod">
        <pc:chgData name="Dani del Río Alonso" userId="2509de95a29fd27c" providerId="LiveId" clId="{6A0A1FC1-0A3A-4467-B45B-656D20E987FA}" dt="2024-07-17T21:10:39.843" v="15" actId="20577"/>
        <pc:sldMkLst>
          <pc:docMk/>
          <pc:sldMk cId="2897619490" sldId="293"/>
        </pc:sldMkLst>
        <pc:spChg chg="mod">
          <ac:chgData name="Dani del Río Alonso" userId="2509de95a29fd27c" providerId="LiveId" clId="{6A0A1FC1-0A3A-4467-B45B-656D20E987FA}" dt="2024-07-17T21:10:39.843" v="15" actId="20577"/>
          <ac:spMkLst>
            <pc:docMk/>
            <pc:sldMk cId="2897619490" sldId="293"/>
            <ac:spMk id="6" creationId="{9BE7E655-DBBE-1E38-D543-EB34028F2F2B}"/>
          </ac:spMkLst>
        </pc:spChg>
        <pc:picChg chg="mod">
          <ac:chgData name="Dani del Río Alonso" userId="2509de95a29fd27c" providerId="LiveId" clId="{6A0A1FC1-0A3A-4467-B45B-656D20E987FA}" dt="2024-07-17T21:10:32.491" v="1" actId="1076"/>
          <ac:picMkLst>
            <pc:docMk/>
            <pc:sldMk cId="2897619490" sldId="293"/>
            <ac:picMk id="10" creationId="{CFA334C4-5F6E-1A53-9669-F93791EC3B9D}"/>
          </ac:picMkLst>
        </pc:picChg>
        <pc:picChg chg="mod">
          <ac:chgData name="Dani del Río Alonso" userId="2509de95a29fd27c" providerId="LiveId" clId="{6A0A1FC1-0A3A-4467-B45B-656D20E987FA}" dt="2024-07-17T21:10:33.826" v="2" actId="1076"/>
          <ac:picMkLst>
            <pc:docMk/>
            <pc:sldMk cId="2897619490" sldId="293"/>
            <ac:picMk id="12" creationId="{DB0A0299-C811-E7FF-F9BF-86B1703EE9B8}"/>
          </ac:picMkLst>
        </pc:picChg>
      </pc:sldChg>
    </pc:docChg>
  </pc:docChgLst>
  <pc:docChgLst>
    <pc:chgData name="Dani del Río Alonso" userId="2509de95a29fd27c" providerId="LiveId" clId="{4E7BA7C5-2C17-46DF-B5EA-A43FE961B628}"/>
    <pc:docChg chg="undo custSel addSld delSld modSld sldOrd">
      <pc:chgData name="Dani del Río Alonso" userId="2509de95a29fd27c" providerId="LiveId" clId="{4E7BA7C5-2C17-46DF-B5EA-A43FE961B628}" dt="2024-07-17T21:06:16.050" v="2273" actId="20577"/>
      <pc:docMkLst>
        <pc:docMk/>
      </pc:docMkLst>
      <pc:sldChg chg="modSp mod">
        <pc:chgData name="Dani del Río Alonso" userId="2509de95a29fd27c" providerId="LiveId" clId="{4E7BA7C5-2C17-46DF-B5EA-A43FE961B628}" dt="2024-07-17T19:29:32.727" v="8" actId="20577"/>
        <pc:sldMkLst>
          <pc:docMk/>
          <pc:sldMk cId="1839748091" sldId="271"/>
        </pc:sldMkLst>
        <pc:spChg chg="mod">
          <ac:chgData name="Dani del Río Alonso" userId="2509de95a29fd27c" providerId="LiveId" clId="{4E7BA7C5-2C17-46DF-B5EA-A43FE961B628}" dt="2024-07-17T19:29:32.727" v="8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addSp delSp modSp mod">
        <pc:chgData name="Dani del Río Alonso" userId="2509de95a29fd27c" providerId="LiveId" clId="{4E7BA7C5-2C17-46DF-B5EA-A43FE961B628}" dt="2024-07-17T21:01:46.646" v="2110"/>
        <pc:sldMkLst>
          <pc:docMk/>
          <pc:sldMk cId="2803092014" sldId="278"/>
        </pc:sldMkLst>
        <pc:spChg chg="add del mod">
          <ac:chgData name="Dani del Río Alonso" userId="2509de95a29fd27c" providerId="LiveId" clId="{4E7BA7C5-2C17-46DF-B5EA-A43FE961B628}" dt="2024-07-17T21:01:45.136" v="2109" actId="478"/>
          <ac:spMkLst>
            <pc:docMk/>
            <pc:sldMk cId="2803092014" sldId="278"/>
            <ac:spMk id="3" creationId="{2F041554-5C98-7370-0502-1571A1A63CB6}"/>
          </ac:spMkLst>
        </pc:spChg>
        <pc:spChg chg="del">
          <ac:chgData name="Dani del Río Alonso" userId="2509de95a29fd27c" providerId="LiveId" clId="{4E7BA7C5-2C17-46DF-B5EA-A43FE961B628}" dt="2024-07-17T21:01:39.317" v="2106" actId="478"/>
          <ac:spMkLst>
            <pc:docMk/>
            <pc:sldMk cId="2803092014" sldId="278"/>
            <ac:spMk id="4" creationId="{10047101-8D42-6100-9CEA-AEC0FAEAB606}"/>
          </ac:spMkLst>
        </pc:spChg>
        <pc:spChg chg="add del mod">
          <ac:chgData name="Dani del Río Alonso" userId="2509de95a29fd27c" providerId="LiveId" clId="{4E7BA7C5-2C17-46DF-B5EA-A43FE961B628}" dt="2024-07-17T21:01:45.136" v="2109" actId="478"/>
          <ac:spMkLst>
            <pc:docMk/>
            <pc:sldMk cId="2803092014" sldId="278"/>
            <ac:spMk id="6" creationId="{3A4B8FCD-6A14-4697-7845-005C27F08F6A}"/>
          </ac:spMkLst>
        </pc:spChg>
        <pc:spChg chg="add mod">
          <ac:chgData name="Dani del Río Alonso" userId="2509de95a29fd27c" providerId="LiveId" clId="{4E7BA7C5-2C17-46DF-B5EA-A43FE961B628}" dt="2024-07-17T21:01:41.771" v="2108"/>
          <ac:spMkLst>
            <pc:docMk/>
            <pc:sldMk cId="2803092014" sldId="278"/>
            <ac:spMk id="7" creationId="{48FAC664-6D27-497E-4CFE-72DFC86D6A09}"/>
          </ac:spMkLst>
        </pc:spChg>
        <pc:spChg chg="add mod">
          <ac:chgData name="Dani del Río Alonso" userId="2509de95a29fd27c" providerId="LiveId" clId="{4E7BA7C5-2C17-46DF-B5EA-A43FE961B628}" dt="2024-07-17T21:01:39.975" v="2107"/>
          <ac:spMkLst>
            <pc:docMk/>
            <pc:sldMk cId="2803092014" sldId="278"/>
            <ac:spMk id="10" creationId="{DFDBE154-CB5A-F261-4BA3-79C2F6E4F1F8}"/>
          </ac:spMkLst>
        </pc:spChg>
        <pc:spChg chg="add mod">
          <ac:chgData name="Dani del Río Alonso" userId="2509de95a29fd27c" providerId="LiveId" clId="{4E7BA7C5-2C17-46DF-B5EA-A43FE961B628}" dt="2024-07-17T21:01:46.646" v="2110"/>
          <ac:spMkLst>
            <pc:docMk/>
            <pc:sldMk cId="2803092014" sldId="278"/>
            <ac:spMk id="12" creationId="{467124A8-EC91-0C98-D2DA-B18B1785A154}"/>
          </ac:spMkLst>
        </pc:spChg>
        <pc:spChg chg="add mod">
          <ac:chgData name="Dani del Río Alonso" userId="2509de95a29fd27c" providerId="LiveId" clId="{4E7BA7C5-2C17-46DF-B5EA-A43FE961B628}" dt="2024-07-17T21:01:46.646" v="2110"/>
          <ac:spMkLst>
            <pc:docMk/>
            <pc:sldMk cId="2803092014" sldId="278"/>
            <ac:spMk id="14" creationId="{A0BC44C8-B340-57F4-AFA9-9EA35B6779BB}"/>
          </ac:spMkLst>
        </pc:spChg>
        <pc:picChg chg="del">
          <ac:chgData name="Dani del Río Alonso" userId="2509de95a29fd27c" providerId="LiveId" clId="{4E7BA7C5-2C17-46DF-B5EA-A43FE961B628}" dt="2024-07-17T21:01:39.317" v="2106" actId="478"/>
          <ac:picMkLst>
            <pc:docMk/>
            <pc:sldMk cId="2803092014" sldId="278"/>
            <ac:picMk id="8" creationId="{53227D59-33F9-9DDB-1C5C-A938A989EE51}"/>
          </ac:picMkLst>
        </pc:picChg>
        <pc:picChg chg="add mod">
          <ac:chgData name="Dani del Río Alonso" userId="2509de95a29fd27c" providerId="LiveId" clId="{4E7BA7C5-2C17-46DF-B5EA-A43FE961B628}" dt="2024-07-17T21:01:41.771" v="2108"/>
          <ac:picMkLst>
            <pc:docMk/>
            <pc:sldMk cId="2803092014" sldId="278"/>
            <ac:picMk id="9" creationId="{4E6D10D5-AEE6-F970-D6BB-5D0AC5DCB45E}"/>
          </ac:picMkLst>
        </pc:picChg>
        <pc:picChg chg="add mod">
          <ac:chgData name="Dani del Río Alonso" userId="2509de95a29fd27c" providerId="LiveId" clId="{4E7BA7C5-2C17-46DF-B5EA-A43FE961B628}" dt="2024-07-17T21:01:46.646" v="2110"/>
          <ac:picMkLst>
            <pc:docMk/>
            <pc:sldMk cId="2803092014" sldId="278"/>
            <ac:picMk id="13" creationId="{36BA62EE-F8E3-77E0-3ED5-472A6F7CDBE1}"/>
          </ac:picMkLst>
        </pc:picChg>
        <pc:cxnChg chg="add mod">
          <ac:chgData name="Dani del Río Alonso" userId="2509de95a29fd27c" providerId="LiveId" clId="{4E7BA7C5-2C17-46DF-B5EA-A43FE961B628}" dt="2024-07-17T21:01:39.975" v="2107"/>
          <ac:cxnSpMkLst>
            <pc:docMk/>
            <pc:sldMk cId="2803092014" sldId="278"/>
            <ac:cxnSpMk id="11" creationId="{DC3F72A4-0DDB-AE8E-AB4D-E643B561CEC5}"/>
          </ac:cxnSpMkLst>
        </pc:cxnChg>
        <pc:cxnChg chg="add mod">
          <ac:chgData name="Dani del Río Alonso" userId="2509de95a29fd27c" providerId="LiveId" clId="{4E7BA7C5-2C17-46DF-B5EA-A43FE961B628}" dt="2024-07-17T21:01:46.646" v="2110"/>
          <ac:cxnSpMkLst>
            <pc:docMk/>
            <pc:sldMk cId="2803092014" sldId="278"/>
            <ac:cxnSpMk id="15" creationId="{713ED20D-B766-D63E-32C9-0D25534502B9}"/>
          </ac:cxnSpMkLst>
        </pc:cxnChg>
      </pc:sldChg>
      <pc:sldChg chg="modSp mod">
        <pc:chgData name="Dani del Río Alonso" userId="2509de95a29fd27c" providerId="LiveId" clId="{4E7BA7C5-2C17-46DF-B5EA-A43FE961B628}" dt="2024-07-17T21:02:03.337" v="2114" actId="20577"/>
        <pc:sldMkLst>
          <pc:docMk/>
          <pc:sldMk cId="2665045518" sldId="282"/>
        </pc:sldMkLst>
        <pc:spChg chg="mod">
          <ac:chgData name="Dani del Río Alonso" userId="2509de95a29fd27c" providerId="LiveId" clId="{4E7BA7C5-2C17-46DF-B5EA-A43FE961B628}" dt="2024-07-17T21:02:03.337" v="2114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modSp mod">
        <pc:chgData name="Dani del Río Alonso" userId="2509de95a29fd27c" providerId="LiveId" clId="{4E7BA7C5-2C17-46DF-B5EA-A43FE961B628}" dt="2024-07-17T21:02:40.847" v="2173" actId="1076"/>
        <pc:sldMkLst>
          <pc:docMk/>
          <pc:sldMk cId="1388592114" sldId="283"/>
        </pc:sldMkLst>
        <pc:spChg chg="mod">
          <ac:chgData name="Dani del Río Alonso" userId="2509de95a29fd27c" providerId="LiveId" clId="{4E7BA7C5-2C17-46DF-B5EA-A43FE961B628}" dt="2024-07-17T21:02:40.847" v="2173" actId="1076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Dani del Río Alonso" userId="2509de95a29fd27c" providerId="LiveId" clId="{4E7BA7C5-2C17-46DF-B5EA-A43FE961B628}" dt="2024-07-17T19:30:55.955" v="44" actId="20577"/>
          <ac:spMkLst>
            <pc:docMk/>
            <pc:sldMk cId="1388592114" sldId="283"/>
            <ac:spMk id="3" creationId="{72446868-83F0-CEEF-5E60-6D55C93B523F}"/>
          </ac:spMkLst>
        </pc:spChg>
      </pc:sldChg>
      <pc:sldChg chg="addSp delSp modSp mod">
        <pc:chgData name="Dani del Río Alonso" userId="2509de95a29fd27c" providerId="LiveId" clId="{4E7BA7C5-2C17-46DF-B5EA-A43FE961B628}" dt="2024-07-17T21:02:55.104" v="2177" actId="1076"/>
        <pc:sldMkLst>
          <pc:docMk/>
          <pc:sldMk cId="652841706" sldId="284"/>
        </pc:sldMkLst>
        <pc:spChg chg="mod">
          <ac:chgData name="Dani del Río Alonso" userId="2509de95a29fd27c" providerId="LiveId" clId="{4E7BA7C5-2C17-46DF-B5EA-A43FE961B628}" dt="2024-07-17T19:55:34.755" v="594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Dani del Río Alonso" userId="2509de95a29fd27c" providerId="LiveId" clId="{4E7BA7C5-2C17-46DF-B5EA-A43FE961B628}" dt="2024-07-17T21:02:55.104" v="2177" actId="1076"/>
          <ac:spMkLst>
            <pc:docMk/>
            <pc:sldMk cId="652841706" sldId="284"/>
            <ac:spMk id="3" creationId="{1C6744DD-5BC8-42C8-4313-13CE95ED575B}"/>
          </ac:spMkLst>
        </pc:spChg>
        <pc:cxnChg chg="add del mod">
          <ac:chgData name="Dani del Río Alonso" userId="2509de95a29fd27c" providerId="LiveId" clId="{4E7BA7C5-2C17-46DF-B5EA-A43FE961B628}" dt="2024-07-17T19:55:24.686" v="588" actId="478"/>
          <ac:cxnSpMkLst>
            <pc:docMk/>
            <pc:sldMk cId="652841706" sldId="284"/>
            <ac:cxnSpMk id="5" creationId="{7478B1C5-7181-175C-626A-CF302F074661}"/>
          </ac:cxnSpMkLst>
        </pc:cxnChg>
      </pc:sldChg>
      <pc:sldChg chg="addSp delSp modSp mod">
        <pc:chgData name="Dani del Río Alonso" userId="2509de95a29fd27c" providerId="LiveId" clId="{4E7BA7C5-2C17-46DF-B5EA-A43FE961B628}" dt="2024-07-17T20:23:24.069" v="885" actId="1076"/>
        <pc:sldMkLst>
          <pc:docMk/>
          <pc:sldMk cId="2855514139" sldId="285"/>
        </pc:sldMkLst>
        <pc:spChg chg="add del mod">
          <ac:chgData name="Dani del Río Alonso" userId="2509de95a29fd27c" providerId="LiveId" clId="{4E7BA7C5-2C17-46DF-B5EA-A43FE961B628}" dt="2024-07-17T20:18:48.155" v="870" actId="478"/>
          <ac:spMkLst>
            <pc:docMk/>
            <pc:sldMk cId="2855514139" sldId="285"/>
            <ac:spMk id="6" creationId="{7EC13FBE-F391-D2B7-9452-A4EFAA5931A2}"/>
          </ac:spMkLst>
        </pc:spChg>
        <pc:spChg chg="mod">
          <ac:chgData name="Dani del Río Alonso" userId="2509de95a29fd27c" providerId="LiveId" clId="{4E7BA7C5-2C17-46DF-B5EA-A43FE961B628}" dt="2024-07-17T19:56:45.955" v="617" actId="1076"/>
          <ac:spMkLst>
            <pc:docMk/>
            <pc:sldMk cId="2855514139" sldId="285"/>
            <ac:spMk id="7" creationId="{8A84D4AF-8D29-5A55-F3F8-1E928E3B08FF}"/>
          </ac:spMkLst>
        </pc:spChg>
        <pc:spChg chg="del">
          <ac:chgData name="Dani del Río Alonso" userId="2509de95a29fd27c" providerId="LiveId" clId="{4E7BA7C5-2C17-46DF-B5EA-A43FE961B628}" dt="2024-07-17T20:07:16.450" v="746" actId="478"/>
          <ac:spMkLst>
            <pc:docMk/>
            <pc:sldMk cId="2855514139" sldId="285"/>
            <ac:spMk id="8" creationId="{6450744F-A4B6-FD90-F6DA-4EF9A192E377}"/>
          </ac:spMkLst>
        </pc:spChg>
        <pc:spChg chg="add del mod">
          <ac:chgData name="Dani del Río Alonso" userId="2509de95a29fd27c" providerId="LiveId" clId="{4E7BA7C5-2C17-46DF-B5EA-A43FE961B628}" dt="2024-07-17T20:07:21.165" v="748" actId="478"/>
          <ac:spMkLst>
            <pc:docMk/>
            <pc:sldMk cId="2855514139" sldId="285"/>
            <ac:spMk id="10" creationId="{FE130D12-2826-6034-3EBC-5163B40D3FA9}"/>
          </ac:spMkLst>
        </pc:spChg>
        <pc:spChg chg="add del mod">
          <ac:chgData name="Dani del Río Alonso" userId="2509de95a29fd27c" providerId="LiveId" clId="{4E7BA7C5-2C17-46DF-B5EA-A43FE961B628}" dt="2024-07-17T20:19:36.053" v="871" actId="478"/>
          <ac:spMkLst>
            <pc:docMk/>
            <pc:sldMk cId="2855514139" sldId="285"/>
            <ac:spMk id="11" creationId="{3E82E4E0-B4CA-D755-8A47-20E0E1B32103}"/>
          </ac:spMkLst>
        </pc:spChg>
        <pc:graphicFrameChg chg="add mod">
          <ac:chgData name="Dani del Río Alonso" userId="2509de95a29fd27c" providerId="LiveId" clId="{4E7BA7C5-2C17-46DF-B5EA-A43FE961B628}" dt="2024-07-17T20:19:37.215" v="872"/>
          <ac:graphicFrameMkLst>
            <pc:docMk/>
            <pc:sldMk cId="2855514139" sldId="285"/>
            <ac:graphicFrameMk id="12" creationId="{3A75D555-F38A-C290-EC6B-AB4C18340E12}"/>
          </ac:graphicFrameMkLst>
        </pc:graphicFrameChg>
        <pc:picChg chg="add del mod">
          <ac:chgData name="Dani del Río Alonso" userId="2509de95a29fd27c" providerId="LiveId" clId="{4E7BA7C5-2C17-46DF-B5EA-A43FE961B628}" dt="2024-07-17T20:18:46.558" v="869" actId="478"/>
          <ac:picMkLst>
            <pc:docMk/>
            <pc:sldMk cId="2855514139" sldId="285"/>
            <ac:picMk id="3" creationId="{D73108D2-DF77-889B-2099-659D9B65363F}"/>
          </ac:picMkLst>
        </pc:picChg>
        <pc:picChg chg="add del mod">
          <ac:chgData name="Dani del Río Alonso" userId="2509de95a29fd27c" providerId="LiveId" clId="{4E7BA7C5-2C17-46DF-B5EA-A43FE961B628}" dt="2024-07-17T20:21:43.909" v="877" actId="478"/>
          <ac:picMkLst>
            <pc:docMk/>
            <pc:sldMk cId="2855514139" sldId="285"/>
            <ac:picMk id="14" creationId="{67AF3116-61D0-F7EE-23F4-0E9521800C96}"/>
          </ac:picMkLst>
        </pc:picChg>
        <pc:picChg chg="add del mod">
          <ac:chgData name="Dani del Río Alonso" userId="2509de95a29fd27c" providerId="LiveId" clId="{4E7BA7C5-2C17-46DF-B5EA-A43FE961B628}" dt="2024-07-17T20:22:11.174" v="880" actId="478"/>
          <ac:picMkLst>
            <pc:docMk/>
            <pc:sldMk cId="2855514139" sldId="285"/>
            <ac:picMk id="16" creationId="{E721E174-E46A-47AE-E825-0BD5128A7F2E}"/>
          </ac:picMkLst>
        </pc:picChg>
        <pc:picChg chg="add del mod">
          <ac:chgData name="Dani del Río Alonso" userId="2509de95a29fd27c" providerId="LiveId" clId="{4E7BA7C5-2C17-46DF-B5EA-A43FE961B628}" dt="2024-07-17T20:23:21.630" v="883" actId="478"/>
          <ac:picMkLst>
            <pc:docMk/>
            <pc:sldMk cId="2855514139" sldId="285"/>
            <ac:picMk id="18" creationId="{2529C4CC-D0AB-B994-7D28-F32B8CD06337}"/>
          </ac:picMkLst>
        </pc:picChg>
        <pc:picChg chg="add mod">
          <ac:chgData name="Dani del Río Alonso" userId="2509de95a29fd27c" providerId="LiveId" clId="{4E7BA7C5-2C17-46DF-B5EA-A43FE961B628}" dt="2024-07-17T20:23:24.069" v="885" actId="1076"/>
          <ac:picMkLst>
            <pc:docMk/>
            <pc:sldMk cId="2855514139" sldId="285"/>
            <ac:picMk id="20" creationId="{E74CC8B1-E158-4AB8-39A8-E13AF41FCB6F}"/>
          </ac:picMkLst>
        </pc:picChg>
      </pc:sldChg>
      <pc:sldChg chg="addSp delSp modSp mod">
        <pc:chgData name="Dani del Río Alonso" userId="2509de95a29fd27c" providerId="LiveId" clId="{4E7BA7C5-2C17-46DF-B5EA-A43FE961B628}" dt="2024-07-17T20:30:39.712" v="1185" actId="15"/>
        <pc:sldMkLst>
          <pc:docMk/>
          <pc:sldMk cId="233018862" sldId="286"/>
        </pc:sldMkLst>
        <pc:spChg chg="del mod">
          <ac:chgData name="Dani del Río Alonso" userId="2509de95a29fd27c" providerId="LiveId" clId="{4E7BA7C5-2C17-46DF-B5EA-A43FE961B628}" dt="2024-07-17T20:26:00.598" v="906" actId="478"/>
          <ac:spMkLst>
            <pc:docMk/>
            <pc:sldMk cId="233018862" sldId="286"/>
            <ac:spMk id="3" creationId="{476CC09F-7383-3A4C-555C-35DA0BB4B76E}"/>
          </ac:spMkLst>
        </pc:spChg>
        <pc:spChg chg="add del mod">
          <ac:chgData name="Dani del Río Alonso" userId="2509de95a29fd27c" providerId="LiveId" clId="{4E7BA7C5-2C17-46DF-B5EA-A43FE961B628}" dt="2024-07-17T20:23:48.713" v="887" actId="478"/>
          <ac:spMkLst>
            <pc:docMk/>
            <pc:sldMk cId="233018862" sldId="286"/>
            <ac:spMk id="4" creationId="{CDE102CD-AA8D-4785-BD1C-1836E1B7A077}"/>
          </ac:spMkLst>
        </pc:spChg>
        <pc:spChg chg="del">
          <ac:chgData name="Dani del Río Alonso" userId="2509de95a29fd27c" providerId="LiveId" clId="{4E7BA7C5-2C17-46DF-B5EA-A43FE961B628}" dt="2024-07-17T20:23:45.872" v="886" actId="478"/>
          <ac:spMkLst>
            <pc:docMk/>
            <pc:sldMk cId="233018862" sldId="286"/>
            <ac:spMk id="6" creationId="{9BE7E655-DBBE-1E38-D543-EB34028F2F2B}"/>
          </ac:spMkLst>
        </pc:spChg>
        <pc:spChg chg="del">
          <ac:chgData name="Dani del Río Alonso" userId="2509de95a29fd27c" providerId="LiveId" clId="{4E7BA7C5-2C17-46DF-B5EA-A43FE961B628}" dt="2024-07-17T20:23:45.872" v="886" actId="478"/>
          <ac:spMkLst>
            <pc:docMk/>
            <pc:sldMk cId="233018862" sldId="286"/>
            <ac:spMk id="7" creationId="{845A03A5-6D4D-7072-B3BD-F2DA38CADEB0}"/>
          </ac:spMkLst>
        </pc:spChg>
        <pc:spChg chg="add del mod">
          <ac:chgData name="Dani del Río Alonso" userId="2509de95a29fd27c" providerId="LiveId" clId="{4E7BA7C5-2C17-46DF-B5EA-A43FE961B628}" dt="2024-07-17T20:23:49.664" v="888" actId="478"/>
          <ac:spMkLst>
            <pc:docMk/>
            <pc:sldMk cId="233018862" sldId="286"/>
            <ac:spMk id="8" creationId="{4F0D0C2E-6C61-68B7-5C77-CA49EA0F4B53}"/>
          </ac:spMkLst>
        </pc:spChg>
        <pc:spChg chg="add mod">
          <ac:chgData name="Dani del Río Alonso" userId="2509de95a29fd27c" providerId="LiveId" clId="{4E7BA7C5-2C17-46DF-B5EA-A43FE961B628}" dt="2024-07-17T20:30:39.712" v="1185" actId="15"/>
          <ac:spMkLst>
            <pc:docMk/>
            <pc:sldMk cId="233018862" sldId="286"/>
            <ac:spMk id="9" creationId="{6D470B7B-9C3D-4B79-6F77-44F17C5E2EC7}"/>
          </ac:spMkLst>
        </pc:spChg>
        <pc:spChg chg="add del mod">
          <ac:chgData name="Dani del Río Alonso" userId="2509de95a29fd27c" providerId="LiveId" clId="{4E7BA7C5-2C17-46DF-B5EA-A43FE961B628}" dt="2024-07-17T20:26:03.649" v="907" actId="478"/>
          <ac:spMkLst>
            <pc:docMk/>
            <pc:sldMk cId="233018862" sldId="286"/>
            <ac:spMk id="11" creationId="{08D21023-8D83-694E-0EE3-775D1ABF1E36}"/>
          </ac:spMkLst>
        </pc:spChg>
        <pc:spChg chg="add mod">
          <ac:chgData name="Dani del Río Alonso" userId="2509de95a29fd27c" providerId="LiveId" clId="{4E7BA7C5-2C17-46DF-B5EA-A43FE961B628}" dt="2024-07-17T20:26:14.884" v="909"/>
          <ac:spMkLst>
            <pc:docMk/>
            <pc:sldMk cId="233018862" sldId="286"/>
            <ac:spMk id="12" creationId="{EF95589A-4BA9-BC62-F54E-02814407AC92}"/>
          </ac:spMkLst>
        </pc:spChg>
        <pc:spChg chg="add mod">
          <ac:chgData name="Dani del Río Alonso" userId="2509de95a29fd27c" providerId="LiveId" clId="{4E7BA7C5-2C17-46DF-B5EA-A43FE961B628}" dt="2024-07-17T20:26:52.567" v="915" actId="1076"/>
          <ac:spMkLst>
            <pc:docMk/>
            <pc:sldMk cId="233018862" sldId="286"/>
            <ac:spMk id="13" creationId="{77472503-3D1C-54E2-BB34-3E64278CC6C6}"/>
          </ac:spMkLst>
        </pc:spChg>
        <pc:spChg chg="add mod">
          <ac:chgData name="Dani del Río Alonso" userId="2509de95a29fd27c" providerId="LiveId" clId="{4E7BA7C5-2C17-46DF-B5EA-A43FE961B628}" dt="2024-07-17T20:27:46.068" v="1002" actId="113"/>
          <ac:spMkLst>
            <pc:docMk/>
            <pc:sldMk cId="233018862" sldId="286"/>
            <ac:spMk id="14" creationId="{528EE13C-89E8-BB1A-352A-E2582FAF9631}"/>
          </ac:spMkLst>
        </pc:spChg>
      </pc:sldChg>
      <pc:sldChg chg="addSp delSp modSp del mod">
        <pc:chgData name="Dani del Río Alonso" userId="2509de95a29fd27c" providerId="LiveId" clId="{4E7BA7C5-2C17-46DF-B5EA-A43FE961B628}" dt="2024-07-17T20:39:03.371" v="1436" actId="47"/>
        <pc:sldMkLst>
          <pc:docMk/>
          <pc:sldMk cId="3353460760" sldId="287"/>
        </pc:sldMkLst>
        <pc:spChg chg="mod">
          <ac:chgData name="Dani del Río Alonso" userId="2509de95a29fd27c" providerId="LiveId" clId="{4E7BA7C5-2C17-46DF-B5EA-A43FE961B628}" dt="2024-07-17T20:31:53.450" v="1228" actId="20577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Dani del Río Alonso" userId="2509de95a29fd27c" providerId="LiveId" clId="{4E7BA7C5-2C17-46DF-B5EA-A43FE961B628}" dt="2024-07-17T20:33:04.148" v="1334" actId="478"/>
          <ac:spMkLst>
            <pc:docMk/>
            <pc:sldMk cId="3353460760" sldId="287"/>
            <ac:spMk id="4" creationId="{E16C9D8B-A4B7-1D4E-C21A-53D86A38A36B}"/>
          </ac:spMkLst>
        </pc:spChg>
        <pc:spChg chg="mod">
          <ac:chgData name="Dani del Río Alonso" userId="2509de95a29fd27c" providerId="LiveId" clId="{4E7BA7C5-2C17-46DF-B5EA-A43FE961B628}" dt="2024-07-17T20:32:55.172" v="1332" actId="20577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Dani del Río Alonso" userId="2509de95a29fd27c" providerId="LiveId" clId="{4E7BA7C5-2C17-46DF-B5EA-A43FE961B628}" dt="2024-07-17T20:33:01.550" v="1333" actId="478"/>
          <ac:spMkLst>
            <pc:docMk/>
            <pc:sldMk cId="3353460760" sldId="287"/>
            <ac:spMk id="7" creationId="{845A03A5-6D4D-7072-B3BD-F2DA38CADEB0}"/>
          </ac:spMkLst>
        </pc:spChg>
      </pc:sldChg>
      <pc:sldChg chg="addSp delSp modSp mod ord">
        <pc:chgData name="Dani del Río Alonso" userId="2509de95a29fd27c" providerId="LiveId" clId="{4E7BA7C5-2C17-46DF-B5EA-A43FE961B628}" dt="2024-07-17T20:47:51.875" v="1617" actId="1076"/>
        <pc:sldMkLst>
          <pc:docMk/>
          <pc:sldMk cId="414523832" sldId="288"/>
        </pc:sldMkLst>
        <pc:spChg chg="mod ord">
          <ac:chgData name="Dani del Río Alonso" userId="2509de95a29fd27c" providerId="LiveId" clId="{4E7BA7C5-2C17-46DF-B5EA-A43FE961B628}" dt="2024-07-17T20:41:45.288" v="1533" actId="1076"/>
          <ac:spMkLst>
            <pc:docMk/>
            <pc:sldMk cId="414523832" sldId="288"/>
            <ac:spMk id="2" creationId="{338A15DE-D135-0710-9984-A0A55E960CB0}"/>
          </ac:spMkLst>
        </pc:spChg>
        <pc:spChg chg="del">
          <ac:chgData name="Dani del Río Alonso" userId="2509de95a29fd27c" providerId="LiveId" clId="{4E7BA7C5-2C17-46DF-B5EA-A43FE961B628}" dt="2024-07-17T20:40:36.396" v="1492" actId="478"/>
          <ac:spMkLst>
            <pc:docMk/>
            <pc:sldMk cId="414523832" sldId="288"/>
            <ac:spMk id="3" creationId="{ECC8AA23-D8D0-93BE-5C5F-103A750B0D2F}"/>
          </ac:spMkLst>
        </pc:spChg>
        <pc:spChg chg="add del">
          <ac:chgData name="Dani del Río Alonso" userId="2509de95a29fd27c" providerId="LiveId" clId="{4E7BA7C5-2C17-46DF-B5EA-A43FE961B628}" dt="2024-07-17T20:40:39.271" v="1494" actId="478"/>
          <ac:spMkLst>
            <pc:docMk/>
            <pc:sldMk cId="414523832" sldId="288"/>
            <ac:spMk id="10" creationId="{4D11B810-72B3-1810-7DF2-407ACA5E8E49}"/>
          </ac:spMkLst>
        </pc:spChg>
        <pc:spChg chg="add del mod">
          <ac:chgData name="Dani del Río Alonso" userId="2509de95a29fd27c" providerId="LiveId" clId="{4E7BA7C5-2C17-46DF-B5EA-A43FE961B628}" dt="2024-07-17T20:40:37.840" v="1493" actId="478"/>
          <ac:spMkLst>
            <pc:docMk/>
            <pc:sldMk cId="414523832" sldId="288"/>
            <ac:spMk id="12" creationId="{9A7C7E7D-DB32-439E-3618-885A080ADEBC}"/>
          </ac:spMkLst>
        </pc:spChg>
        <pc:picChg chg="add del mod">
          <ac:chgData name="Dani del Río Alonso" userId="2509de95a29fd27c" providerId="LiveId" clId="{4E7BA7C5-2C17-46DF-B5EA-A43FE961B628}" dt="2024-07-17T20:40:59.176" v="1497" actId="478"/>
          <ac:picMkLst>
            <pc:docMk/>
            <pc:sldMk cId="414523832" sldId="288"/>
            <ac:picMk id="14" creationId="{54CA3DC2-7E75-92EE-E4B7-0E6C8707F835}"/>
          </ac:picMkLst>
        </pc:picChg>
        <pc:picChg chg="add mod">
          <ac:chgData name="Dani del Río Alonso" userId="2509de95a29fd27c" providerId="LiveId" clId="{4E7BA7C5-2C17-46DF-B5EA-A43FE961B628}" dt="2024-07-17T20:47:51.875" v="1617" actId="1076"/>
          <ac:picMkLst>
            <pc:docMk/>
            <pc:sldMk cId="414523832" sldId="288"/>
            <ac:picMk id="16" creationId="{2EC211AD-CE49-6533-0184-64A01D946FC1}"/>
          </ac:picMkLst>
        </pc:picChg>
      </pc:sldChg>
      <pc:sldChg chg="addSp delSp modSp mod">
        <pc:chgData name="Dani del Río Alonso" userId="2509de95a29fd27c" providerId="LiveId" clId="{4E7BA7C5-2C17-46DF-B5EA-A43FE961B628}" dt="2024-07-17T21:03:35.928" v="2179" actId="1076"/>
        <pc:sldMkLst>
          <pc:docMk/>
          <pc:sldMk cId="314440392" sldId="289"/>
        </pc:sldMkLst>
        <pc:spChg chg="del">
          <ac:chgData name="Dani del Río Alonso" userId="2509de95a29fd27c" providerId="LiveId" clId="{4E7BA7C5-2C17-46DF-B5EA-A43FE961B628}" dt="2024-07-17T20:39:10.743" v="1437" actId="478"/>
          <ac:spMkLst>
            <pc:docMk/>
            <pc:sldMk cId="314440392" sldId="289"/>
            <ac:spMk id="2" creationId="{B7545968-70F7-0180-6448-3547E442EF4A}"/>
          </ac:spMkLst>
        </pc:spChg>
        <pc:spChg chg="add del mod">
          <ac:chgData name="Dani del Río Alonso" userId="2509de95a29fd27c" providerId="LiveId" clId="{4E7BA7C5-2C17-46DF-B5EA-A43FE961B628}" dt="2024-07-17T20:39:13.375" v="1438" actId="478"/>
          <ac:spMkLst>
            <pc:docMk/>
            <pc:sldMk cId="314440392" sldId="289"/>
            <ac:spMk id="4" creationId="{345714B9-30E9-F53C-7969-28F519910EC4}"/>
          </ac:spMkLst>
        </pc:spChg>
        <pc:spChg chg="add del mod">
          <ac:chgData name="Dani del Río Alonso" userId="2509de95a29fd27c" providerId="LiveId" clId="{4E7BA7C5-2C17-46DF-B5EA-A43FE961B628}" dt="2024-07-17T20:39:15.447" v="1439" actId="478"/>
          <ac:spMkLst>
            <pc:docMk/>
            <pc:sldMk cId="314440392" sldId="289"/>
            <ac:spMk id="6" creationId="{036CA2E0-2825-11D5-08D2-FD574B65252D}"/>
          </ac:spMkLst>
        </pc:spChg>
        <pc:spChg chg="del">
          <ac:chgData name="Dani del Río Alonso" userId="2509de95a29fd27c" providerId="LiveId" clId="{4E7BA7C5-2C17-46DF-B5EA-A43FE961B628}" dt="2024-07-17T20:39:10.743" v="1437" actId="478"/>
          <ac:spMkLst>
            <pc:docMk/>
            <pc:sldMk cId="314440392" sldId="289"/>
            <ac:spMk id="8" creationId="{215CE58D-2739-522B-7C3A-6A7C985360C0}"/>
          </ac:spMkLst>
        </pc:spChg>
        <pc:spChg chg="add del mod">
          <ac:chgData name="Dani del Río Alonso" userId="2509de95a29fd27c" providerId="LiveId" clId="{4E7BA7C5-2C17-46DF-B5EA-A43FE961B628}" dt="2024-07-17T20:39:16.599" v="1440" actId="478"/>
          <ac:spMkLst>
            <pc:docMk/>
            <pc:sldMk cId="314440392" sldId="289"/>
            <ac:spMk id="9" creationId="{ABD2A9CC-13A6-CD02-8C16-380F2F93BF11}"/>
          </ac:spMkLst>
        </pc:spChg>
        <pc:spChg chg="add del mod">
          <ac:chgData name="Dani del Río Alonso" userId="2509de95a29fd27c" providerId="LiveId" clId="{4E7BA7C5-2C17-46DF-B5EA-A43FE961B628}" dt="2024-07-17T20:52:59.361" v="1816" actId="478"/>
          <ac:spMkLst>
            <pc:docMk/>
            <pc:sldMk cId="314440392" sldId="289"/>
            <ac:spMk id="10" creationId="{7E4FBB46-2793-CA27-66DC-EE26A11D23E7}"/>
          </ac:spMkLst>
        </pc:spChg>
        <pc:spChg chg="add mod">
          <ac:chgData name="Dani del Río Alonso" userId="2509de95a29fd27c" providerId="LiveId" clId="{4E7BA7C5-2C17-46DF-B5EA-A43FE961B628}" dt="2024-07-17T20:39:22.827" v="1445" actId="14100"/>
          <ac:spMkLst>
            <pc:docMk/>
            <pc:sldMk cId="314440392" sldId="289"/>
            <ac:spMk id="11" creationId="{963A253C-E6CD-BCA6-99CD-FFD150CA0074}"/>
          </ac:spMkLst>
        </pc:spChg>
        <pc:spChg chg="add del mod">
          <ac:chgData name="Dani del Río Alonso" userId="2509de95a29fd27c" providerId="LiveId" clId="{4E7BA7C5-2C17-46DF-B5EA-A43FE961B628}" dt="2024-07-17T20:51:47.676" v="1808" actId="478"/>
          <ac:spMkLst>
            <pc:docMk/>
            <pc:sldMk cId="314440392" sldId="289"/>
            <ac:spMk id="12" creationId="{468BF8D3-6305-12B9-DEF7-5A30ABAEA08C}"/>
          </ac:spMkLst>
        </pc:spChg>
        <pc:spChg chg="add del">
          <ac:chgData name="Dani del Río Alonso" userId="2509de95a29fd27c" providerId="LiveId" clId="{4E7BA7C5-2C17-46DF-B5EA-A43FE961B628}" dt="2024-07-17T20:51:50.056" v="1810" actId="22"/>
          <ac:spMkLst>
            <pc:docMk/>
            <pc:sldMk cId="314440392" sldId="289"/>
            <ac:spMk id="14" creationId="{7518FAE9-7495-D2C6-2FEA-550069EA6E1A}"/>
          </ac:spMkLst>
        </pc:spChg>
        <pc:spChg chg="add mod">
          <ac:chgData name="Dani del Río Alonso" userId="2509de95a29fd27c" providerId="LiveId" clId="{4E7BA7C5-2C17-46DF-B5EA-A43FE961B628}" dt="2024-07-17T20:53:24.269" v="1852" actId="1076"/>
          <ac:spMkLst>
            <pc:docMk/>
            <pc:sldMk cId="314440392" sldId="289"/>
            <ac:spMk id="21" creationId="{A88F1CB0-0050-1FA4-CEE6-1241FCC66F18}"/>
          </ac:spMkLst>
        </pc:spChg>
        <pc:graphicFrameChg chg="del">
          <ac:chgData name="Dani del Río Alonso" userId="2509de95a29fd27c" providerId="LiveId" clId="{4E7BA7C5-2C17-46DF-B5EA-A43FE961B628}" dt="2024-07-17T20:39:10.743" v="1437" actId="478"/>
          <ac:graphicFrameMkLst>
            <pc:docMk/>
            <pc:sldMk cId="314440392" sldId="289"/>
            <ac:graphicFrameMk id="16" creationId="{1904F965-D30E-5A83-B17B-7D030326E77B}"/>
          </ac:graphicFrameMkLst>
        </pc:graphicFrameChg>
        <pc:picChg chg="add mod">
          <ac:chgData name="Dani del Río Alonso" userId="2509de95a29fd27c" providerId="LiveId" clId="{4E7BA7C5-2C17-46DF-B5EA-A43FE961B628}" dt="2024-07-17T21:03:34.097" v="2178" actId="1076"/>
          <ac:picMkLst>
            <pc:docMk/>
            <pc:sldMk cId="314440392" sldId="289"/>
            <ac:picMk id="17" creationId="{3DF1CCCE-EDC4-9C58-B055-B88F44BED036}"/>
          </ac:picMkLst>
        </pc:picChg>
        <pc:picChg chg="add mod">
          <ac:chgData name="Dani del Río Alonso" userId="2509de95a29fd27c" providerId="LiveId" clId="{4E7BA7C5-2C17-46DF-B5EA-A43FE961B628}" dt="2024-07-17T21:03:35.928" v="2179" actId="1076"/>
          <ac:picMkLst>
            <pc:docMk/>
            <pc:sldMk cId="314440392" sldId="289"/>
            <ac:picMk id="19" creationId="{99FFA0E7-4553-6F41-A0EC-451BBE0CEDB2}"/>
          </ac:picMkLst>
        </pc:picChg>
      </pc:sldChg>
      <pc:sldChg chg="addSp delSp modSp del mod">
        <pc:chgData name="Dani del Río Alonso" userId="2509de95a29fd27c" providerId="LiveId" clId="{4E7BA7C5-2C17-46DF-B5EA-A43FE961B628}" dt="2024-07-17T21:04:32.582" v="2195" actId="47"/>
        <pc:sldMkLst>
          <pc:docMk/>
          <pc:sldMk cId="118667928" sldId="290"/>
        </pc:sldMkLst>
        <pc:spChg chg="mod">
          <ac:chgData name="Dani del Río Alonso" userId="2509de95a29fd27c" providerId="LiveId" clId="{4E7BA7C5-2C17-46DF-B5EA-A43FE961B628}" dt="2024-07-17T20:53:44.644" v="1895" actId="20577"/>
          <ac:spMkLst>
            <pc:docMk/>
            <pc:sldMk cId="118667928" sldId="290"/>
            <ac:spMk id="2" creationId="{5D030A76-B788-B363-104E-266B7C7F7208}"/>
          </ac:spMkLst>
        </pc:spChg>
        <pc:spChg chg="del">
          <ac:chgData name="Dani del Río Alonso" userId="2509de95a29fd27c" providerId="LiveId" clId="{4E7BA7C5-2C17-46DF-B5EA-A43FE961B628}" dt="2024-07-17T20:55:21.749" v="1896" actId="478"/>
          <ac:spMkLst>
            <pc:docMk/>
            <pc:sldMk cId="118667928" sldId="290"/>
            <ac:spMk id="3" creationId="{05948542-FCE1-3AE6-C6C9-17975609DF70}"/>
          </ac:spMkLst>
        </pc:spChg>
        <pc:spChg chg="del">
          <ac:chgData name="Dani del Río Alonso" userId="2509de95a29fd27c" providerId="LiveId" clId="{4E7BA7C5-2C17-46DF-B5EA-A43FE961B628}" dt="2024-07-17T20:55:21.749" v="1896" actId="478"/>
          <ac:spMkLst>
            <pc:docMk/>
            <pc:sldMk cId="118667928" sldId="290"/>
            <ac:spMk id="4" creationId="{3EE67564-0457-E486-97D0-8109D2C97B3F}"/>
          </ac:spMkLst>
        </pc:spChg>
        <pc:spChg chg="add del mod">
          <ac:chgData name="Dani del Río Alonso" userId="2509de95a29fd27c" providerId="LiveId" clId="{4E7BA7C5-2C17-46DF-B5EA-A43FE961B628}" dt="2024-07-17T20:55:24.590" v="1897" actId="478"/>
          <ac:spMkLst>
            <pc:docMk/>
            <pc:sldMk cId="118667928" sldId="290"/>
            <ac:spMk id="6" creationId="{B5C560E6-BB81-9C68-F368-682BC7C5C165}"/>
          </ac:spMkLst>
        </pc:spChg>
        <pc:spChg chg="add del mod">
          <ac:chgData name="Dani del Río Alonso" userId="2509de95a29fd27c" providerId="LiveId" clId="{4E7BA7C5-2C17-46DF-B5EA-A43FE961B628}" dt="2024-07-17T20:55:25.623" v="1898" actId="478"/>
          <ac:spMkLst>
            <pc:docMk/>
            <pc:sldMk cId="118667928" sldId="290"/>
            <ac:spMk id="8" creationId="{681D3CE3-3987-64F4-DE7D-465AE7FB22E2}"/>
          </ac:spMkLst>
        </pc:spChg>
        <pc:spChg chg="add del mod">
          <ac:chgData name="Dani del Río Alonso" userId="2509de95a29fd27c" providerId="LiveId" clId="{4E7BA7C5-2C17-46DF-B5EA-A43FE961B628}" dt="2024-07-17T20:59:22.946" v="1957" actId="478"/>
          <ac:spMkLst>
            <pc:docMk/>
            <pc:sldMk cId="118667928" sldId="290"/>
            <ac:spMk id="14" creationId="{A5EFB7AA-20E3-409B-4E7A-92C25413E976}"/>
          </ac:spMkLst>
        </pc:spChg>
        <pc:spChg chg="add mod">
          <ac:chgData name="Dani del Río Alonso" userId="2509de95a29fd27c" providerId="LiveId" clId="{4E7BA7C5-2C17-46DF-B5EA-A43FE961B628}" dt="2024-07-17T21:00:50.232" v="2105" actId="1076"/>
          <ac:spMkLst>
            <pc:docMk/>
            <pc:sldMk cId="118667928" sldId="290"/>
            <ac:spMk id="15" creationId="{D366C322-0949-A3C4-34D5-D4205F1B145D}"/>
          </ac:spMkLst>
        </pc:spChg>
        <pc:picChg chg="add del mod">
          <ac:chgData name="Dani del Río Alonso" userId="2509de95a29fd27c" providerId="LiveId" clId="{4E7BA7C5-2C17-46DF-B5EA-A43FE961B628}" dt="2024-07-17T20:55:48.599" v="1902" actId="478"/>
          <ac:picMkLst>
            <pc:docMk/>
            <pc:sldMk cId="118667928" sldId="290"/>
            <ac:picMk id="10" creationId="{BA9E750A-39D8-7A23-4CD6-6CBB7F0A4F37}"/>
          </ac:picMkLst>
        </pc:picChg>
        <pc:picChg chg="add mod">
          <ac:chgData name="Dani del Río Alonso" userId="2509de95a29fd27c" providerId="LiveId" clId="{4E7BA7C5-2C17-46DF-B5EA-A43FE961B628}" dt="2024-07-17T20:55:50.582" v="1904" actId="1076"/>
          <ac:picMkLst>
            <pc:docMk/>
            <pc:sldMk cId="118667928" sldId="290"/>
            <ac:picMk id="12" creationId="{CBEB189D-4A7B-3FA5-7E17-FBAA08F3C995}"/>
          </ac:picMkLst>
        </pc:picChg>
      </pc:sldChg>
      <pc:sldChg chg="addSp delSp modSp mod">
        <pc:chgData name="Dani del Río Alonso" userId="2509de95a29fd27c" providerId="LiveId" clId="{4E7BA7C5-2C17-46DF-B5EA-A43FE961B628}" dt="2024-07-17T20:38:29.462" v="1435" actId="14100"/>
        <pc:sldMkLst>
          <pc:docMk/>
          <pc:sldMk cId="849465297" sldId="291"/>
        </pc:sldMkLst>
        <pc:spChg chg="mod">
          <ac:chgData name="Dani del Río Alonso" userId="2509de95a29fd27c" providerId="LiveId" clId="{4E7BA7C5-2C17-46DF-B5EA-A43FE961B628}" dt="2024-07-17T20:33:32.644" v="1348" actId="20577"/>
          <ac:spMkLst>
            <pc:docMk/>
            <pc:sldMk cId="849465297" sldId="291"/>
            <ac:spMk id="2" creationId="{D1FC59F6-9B22-C211-4B4C-A2FD4B914C46}"/>
          </ac:spMkLst>
        </pc:spChg>
        <pc:spChg chg="add del mod">
          <ac:chgData name="Dani del Río Alonso" userId="2509de95a29fd27c" providerId="LiveId" clId="{4E7BA7C5-2C17-46DF-B5EA-A43FE961B628}" dt="2024-07-17T20:33:39.341" v="1350" actId="478"/>
          <ac:spMkLst>
            <pc:docMk/>
            <pc:sldMk cId="849465297" sldId="291"/>
            <ac:spMk id="4" creationId="{97D8152D-41E7-16BB-BDF0-10E5660B9175}"/>
          </ac:spMkLst>
        </pc:spChg>
        <pc:spChg chg="add mod">
          <ac:chgData name="Dani del Río Alonso" userId="2509de95a29fd27c" providerId="LiveId" clId="{4E7BA7C5-2C17-46DF-B5EA-A43FE961B628}" dt="2024-07-17T20:38:03.856" v="1431" actId="11530"/>
          <ac:spMkLst>
            <pc:docMk/>
            <pc:sldMk cId="849465297" sldId="291"/>
            <ac:spMk id="23" creationId="{51611CB4-0CF2-DC0B-2351-5AD0855F86FE}"/>
          </ac:spMkLst>
        </pc:spChg>
        <pc:spChg chg="add del">
          <ac:chgData name="Dani del Río Alonso" userId="2509de95a29fd27c" providerId="LiveId" clId="{4E7BA7C5-2C17-46DF-B5EA-A43FE961B628}" dt="2024-07-17T20:37:47.284" v="1429" actId="11529"/>
          <ac:spMkLst>
            <pc:docMk/>
            <pc:sldMk cId="849465297" sldId="291"/>
            <ac:spMk id="24" creationId="{6E8A812D-743C-1008-F702-0DC8CB7C01F1}"/>
          </ac:spMkLst>
        </pc:spChg>
        <pc:graphicFrameChg chg="del">
          <ac:chgData name="Dani del Río Alonso" userId="2509de95a29fd27c" providerId="LiveId" clId="{4E7BA7C5-2C17-46DF-B5EA-A43FE961B628}" dt="2024-07-17T20:33:37.700" v="1349" actId="478"/>
          <ac:graphicFrameMkLst>
            <pc:docMk/>
            <pc:sldMk cId="849465297" sldId="291"/>
            <ac:graphicFrameMk id="13" creationId="{24F0E16C-0C56-89A4-2FE9-7D5EBE3963CC}"/>
          </ac:graphicFrameMkLst>
        </pc:graphicFrameChg>
        <pc:picChg chg="add mod">
          <ac:chgData name="Dani del Río Alonso" userId="2509de95a29fd27c" providerId="LiveId" clId="{4E7BA7C5-2C17-46DF-B5EA-A43FE961B628}" dt="2024-07-17T20:34:04.140" v="1358" actId="1076"/>
          <ac:picMkLst>
            <pc:docMk/>
            <pc:sldMk cId="849465297" sldId="291"/>
            <ac:picMk id="6" creationId="{9DA814B8-E1D3-47C6-72F4-7E88CA275A60}"/>
          </ac:picMkLst>
        </pc:picChg>
        <pc:picChg chg="add mod">
          <ac:chgData name="Dani del Río Alonso" userId="2509de95a29fd27c" providerId="LiveId" clId="{4E7BA7C5-2C17-46DF-B5EA-A43FE961B628}" dt="2024-07-17T20:34:12.315" v="1362" actId="14100"/>
          <ac:picMkLst>
            <pc:docMk/>
            <pc:sldMk cId="849465297" sldId="291"/>
            <ac:picMk id="8" creationId="{9B53E140-5DBB-51FA-B648-C720E4584F63}"/>
          </ac:picMkLst>
        </pc:picChg>
        <pc:picChg chg="add mod">
          <ac:chgData name="Dani del Río Alonso" userId="2509de95a29fd27c" providerId="LiveId" clId="{4E7BA7C5-2C17-46DF-B5EA-A43FE961B628}" dt="2024-07-17T20:35:08.413" v="1379" actId="1076"/>
          <ac:picMkLst>
            <pc:docMk/>
            <pc:sldMk cId="849465297" sldId="291"/>
            <ac:picMk id="10" creationId="{CE5CB76B-C4EA-196D-6C8D-23AE0290430D}"/>
          </ac:picMkLst>
        </pc:picChg>
        <pc:picChg chg="add mod">
          <ac:chgData name="Dani del Río Alonso" userId="2509de95a29fd27c" providerId="LiveId" clId="{4E7BA7C5-2C17-46DF-B5EA-A43FE961B628}" dt="2024-07-17T20:35:10.500" v="1380" actId="1076"/>
          <ac:picMkLst>
            <pc:docMk/>
            <pc:sldMk cId="849465297" sldId="291"/>
            <ac:picMk id="12" creationId="{83BA2154-D92D-756F-878C-E1BBF55FAD76}"/>
          </ac:picMkLst>
        </pc:picChg>
        <pc:picChg chg="add mod">
          <ac:chgData name="Dani del Río Alonso" userId="2509de95a29fd27c" providerId="LiveId" clId="{4E7BA7C5-2C17-46DF-B5EA-A43FE961B628}" dt="2024-07-17T20:35:00.996" v="1375" actId="1076"/>
          <ac:picMkLst>
            <pc:docMk/>
            <pc:sldMk cId="849465297" sldId="291"/>
            <ac:picMk id="15" creationId="{BD545112-D232-A74F-6555-BD79EB1F306D}"/>
          </ac:picMkLst>
        </pc:picChg>
        <pc:cxnChg chg="add mod">
          <ac:chgData name="Dani del Río Alonso" userId="2509de95a29fd27c" providerId="LiveId" clId="{4E7BA7C5-2C17-46DF-B5EA-A43FE961B628}" dt="2024-07-17T20:38:29.462" v="1435" actId="14100"/>
          <ac:cxnSpMkLst>
            <pc:docMk/>
            <pc:sldMk cId="849465297" sldId="291"/>
            <ac:cxnSpMk id="17" creationId="{C44BBA55-2183-5F88-A02D-483A839011BD}"/>
          </ac:cxnSpMkLst>
        </pc:cxnChg>
        <pc:cxnChg chg="add mod">
          <ac:chgData name="Dani del Río Alonso" userId="2509de95a29fd27c" providerId="LiveId" clId="{4E7BA7C5-2C17-46DF-B5EA-A43FE961B628}" dt="2024-07-17T20:38:25.095" v="1434" actId="14100"/>
          <ac:cxnSpMkLst>
            <pc:docMk/>
            <pc:sldMk cId="849465297" sldId="291"/>
            <ac:cxnSpMk id="18" creationId="{7ADB922F-CF00-C8CC-4188-244EEBF17A19}"/>
          </ac:cxnSpMkLst>
        </pc:cxnChg>
      </pc:sldChg>
      <pc:sldChg chg="modSp mod">
        <pc:chgData name="Dani del Río Alonso" userId="2509de95a29fd27c" providerId="LiveId" clId="{4E7BA7C5-2C17-46DF-B5EA-A43FE961B628}" dt="2024-07-17T21:06:16.050" v="2273" actId="20577"/>
        <pc:sldMkLst>
          <pc:docMk/>
          <pc:sldMk cId="2547630249" sldId="292"/>
        </pc:sldMkLst>
        <pc:spChg chg="mod">
          <ac:chgData name="Dani del Río Alonso" userId="2509de95a29fd27c" providerId="LiveId" clId="{4E7BA7C5-2C17-46DF-B5EA-A43FE961B628}" dt="2024-07-17T21:06:16.050" v="2273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Dani del Río Alonso" userId="2509de95a29fd27c" providerId="LiveId" clId="{4E7BA7C5-2C17-46DF-B5EA-A43FE961B628}" dt="2024-07-17T21:06:13.390" v="2266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add mod">
        <pc:chgData name="Dani del Río Alonso" userId="2509de95a29fd27c" providerId="LiveId" clId="{4E7BA7C5-2C17-46DF-B5EA-A43FE961B628}" dt="2024-07-17T21:02:35.528" v="2172" actId="1076"/>
        <pc:sldMkLst>
          <pc:docMk/>
          <pc:sldMk cId="2897619490" sldId="293"/>
        </pc:sldMkLst>
        <pc:spChg chg="mod">
          <ac:chgData name="Dani del Río Alonso" userId="2509de95a29fd27c" providerId="LiveId" clId="{4E7BA7C5-2C17-46DF-B5EA-A43FE961B628}" dt="2024-07-17T19:29:51.390" v="18" actId="20577"/>
          <ac:spMkLst>
            <pc:docMk/>
            <pc:sldMk cId="2897619490" sldId="293"/>
            <ac:spMk id="3" creationId="{476CC09F-7383-3A4C-555C-35DA0BB4B76E}"/>
          </ac:spMkLst>
        </pc:spChg>
        <pc:spChg chg="add del mod">
          <ac:chgData name="Dani del Río Alonso" userId="2509de95a29fd27c" providerId="LiveId" clId="{4E7BA7C5-2C17-46DF-B5EA-A43FE961B628}" dt="2024-07-17T19:30:17.982" v="36" actId="478"/>
          <ac:spMkLst>
            <pc:docMk/>
            <pc:sldMk cId="2897619490" sldId="293"/>
            <ac:spMk id="4" creationId="{D4F2A124-A9B3-A8A7-593B-70A130851E77}"/>
          </ac:spMkLst>
        </pc:spChg>
        <pc:spChg chg="mod">
          <ac:chgData name="Dani del Río Alonso" userId="2509de95a29fd27c" providerId="LiveId" clId="{4E7BA7C5-2C17-46DF-B5EA-A43FE961B628}" dt="2024-07-17T21:02:32.672" v="2171" actId="20577"/>
          <ac:spMkLst>
            <pc:docMk/>
            <pc:sldMk cId="2897619490" sldId="293"/>
            <ac:spMk id="6" creationId="{9BE7E655-DBBE-1E38-D543-EB34028F2F2B}"/>
          </ac:spMkLst>
        </pc:spChg>
        <pc:spChg chg="del">
          <ac:chgData name="Dani del Río Alonso" userId="2509de95a29fd27c" providerId="LiveId" clId="{4E7BA7C5-2C17-46DF-B5EA-A43FE961B628}" dt="2024-07-17T19:30:11.926" v="35" actId="478"/>
          <ac:spMkLst>
            <pc:docMk/>
            <pc:sldMk cId="2897619490" sldId="293"/>
            <ac:spMk id="7" creationId="{845A03A5-6D4D-7072-B3BD-F2DA38CADEB0}"/>
          </ac:spMkLst>
        </pc:spChg>
        <pc:picChg chg="add del mod">
          <ac:chgData name="Dani del Río Alonso" userId="2509de95a29fd27c" providerId="LiveId" clId="{4E7BA7C5-2C17-46DF-B5EA-A43FE961B628}" dt="2024-07-17T20:24:37.968" v="893" actId="478"/>
          <ac:picMkLst>
            <pc:docMk/>
            <pc:sldMk cId="2897619490" sldId="293"/>
            <ac:picMk id="8" creationId="{EF5A1BB1-D542-5F47-93CB-CA72A86F6803}"/>
          </ac:picMkLst>
        </pc:picChg>
        <pc:picChg chg="add mod">
          <ac:chgData name="Dani del Río Alonso" userId="2509de95a29fd27c" providerId="LiveId" clId="{4E7BA7C5-2C17-46DF-B5EA-A43FE961B628}" dt="2024-07-17T21:02:35.528" v="2172" actId="1076"/>
          <ac:picMkLst>
            <pc:docMk/>
            <pc:sldMk cId="2897619490" sldId="293"/>
            <ac:picMk id="10" creationId="{CFA334C4-5F6E-1A53-9669-F93791EC3B9D}"/>
          </ac:picMkLst>
        </pc:picChg>
        <pc:picChg chg="add mod">
          <ac:chgData name="Dani del Río Alonso" userId="2509de95a29fd27c" providerId="LiveId" clId="{4E7BA7C5-2C17-46DF-B5EA-A43FE961B628}" dt="2024-07-17T20:25:07.375" v="902" actId="1076"/>
          <ac:picMkLst>
            <pc:docMk/>
            <pc:sldMk cId="2897619490" sldId="293"/>
            <ac:picMk id="12" creationId="{DB0A0299-C811-E7FF-F9BF-86B1703EE9B8}"/>
          </ac:picMkLst>
        </pc:picChg>
      </pc:sldChg>
      <pc:sldChg chg="addSp delSp modSp new mod">
        <pc:chgData name="Dani del Río Alonso" userId="2509de95a29fd27c" providerId="LiveId" clId="{4E7BA7C5-2C17-46DF-B5EA-A43FE961B628}" dt="2024-07-17T20:05:27.633" v="677" actId="313"/>
        <pc:sldMkLst>
          <pc:docMk/>
          <pc:sldMk cId="3450561473" sldId="294"/>
        </pc:sldMkLst>
        <pc:spChg chg="mod">
          <ac:chgData name="Dani del Río Alonso" userId="2509de95a29fd27c" providerId="LiveId" clId="{4E7BA7C5-2C17-46DF-B5EA-A43FE961B628}" dt="2024-07-17T19:39:31.587" v="316" actId="1076"/>
          <ac:spMkLst>
            <pc:docMk/>
            <pc:sldMk cId="3450561473" sldId="294"/>
            <ac:spMk id="2" creationId="{253CBAF1-0416-10A2-1E2A-83A335A52799}"/>
          </ac:spMkLst>
        </pc:spChg>
        <pc:spChg chg="mod">
          <ac:chgData name="Dani del Río Alonso" userId="2509de95a29fd27c" providerId="LiveId" clId="{4E7BA7C5-2C17-46DF-B5EA-A43FE961B628}" dt="2024-07-17T20:05:27.633" v="677" actId="313"/>
          <ac:spMkLst>
            <pc:docMk/>
            <pc:sldMk cId="3450561473" sldId="294"/>
            <ac:spMk id="3" creationId="{AEB63B3E-3B34-009F-44F8-0609F469D953}"/>
          </ac:spMkLst>
        </pc:spChg>
        <pc:spChg chg="add del mod">
          <ac:chgData name="Dani del Río Alonso" userId="2509de95a29fd27c" providerId="LiveId" clId="{4E7BA7C5-2C17-46DF-B5EA-A43FE961B628}" dt="2024-07-17T19:39:40.339" v="317" actId="1076"/>
          <ac:spMkLst>
            <pc:docMk/>
            <pc:sldMk cId="3450561473" sldId="294"/>
            <ac:spMk id="4" creationId="{C6B8E9C4-ABBD-224C-4E21-654E4E9A6AA7}"/>
          </ac:spMkLst>
        </pc:spChg>
        <pc:spChg chg="add mod">
          <ac:chgData name="Dani del Río Alonso" userId="2509de95a29fd27c" providerId="LiveId" clId="{4E7BA7C5-2C17-46DF-B5EA-A43FE961B628}" dt="2024-07-17T19:39:40.339" v="317" actId="1076"/>
          <ac:spMkLst>
            <pc:docMk/>
            <pc:sldMk cId="3450561473" sldId="294"/>
            <ac:spMk id="12" creationId="{7B98E5A4-A658-5BFF-0AB8-17870C8C1FF5}"/>
          </ac:spMkLst>
        </pc:spChg>
        <pc:spChg chg="add mod">
          <ac:chgData name="Dani del Río Alonso" userId="2509de95a29fd27c" providerId="LiveId" clId="{4E7BA7C5-2C17-46DF-B5EA-A43FE961B628}" dt="2024-07-17T19:39:40.339" v="317" actId="1076"/>
          <ac:spMkLst>
            <pc:docMk/>
            <pc:sldMk cId="3450561473" sldId="294"/>
            <ac:spMk id="14" creationId="{F4DDA0AA-1109-73C1-9FF7-9B833FBD54C7}"/>
          </ac:spMkLst>
        </pc:spChg>
        <pc:picChg chg="add mod">
          <ac:chgData name="Dani del Río Alonso" userId="2509de95a29fd27c" providerId="LiveId" clId="{4E7BA7C5-2C17-46DF-B5EA-A43FE961B628}" dt="2024-07-17T19:39:40.339" v="317" actId="1076"/>
          <ac:picMkLst>
            <pc:docMk/>
            <pc:sldMk cId="3450561473" sldId="294"/>
            <ac:picMk id="6" creationId="{37F9DC8B-405A-DD8D-0D9A-1FBEE062F292}"/>
          </ac:picMkLst>
        </pc:picChg>
        <pc:picChg chg="add del mod ord">
          <ac:chgData name="Dani del Río Alonso" userId="2509de95a29fd27c" providerId="LiveId" clId="{4E7BA7C5-2C17-46DF-B5EA-A43FE961B628}" dt="2024-07-17T19:36:19.229" v="196" actId="22"/>
          <ac:picMkLst>
            <pc:docMk/>
            <pc:sldMk cId="3450561473" sldId="294"/>
            <ac:picMk id="8" creationId="{5641A1A1-D28F-29FD-3FBD-1C7BB26FDD29}"/>
          </ac:picMkLst>
        </pc:picChg>
        <pc:picChg chg="add mod">
          <ac:chgData name="Dani del Río Alonso" userId="2509de95a29fd27c" providerId="LiveId" clId="{4E7BA7C5-2C17-46DF-B5EA-A43FE961B628}" dt="2024-07-17T19:39:40.339" v="317" actId="1076"/>
          <ac:picMkLst>
            <pc:docMk/>
            <pc:sldMk cId="3450561473" sldId="294"/>
            <ac:picMk id="10" creationId="{469A0D84-B62D-46A9-E5AD-60D38A46BC69}"/>
          </ac:picMkLst>
        </pc:picChg>
      </pc:sldChg>
      <pc:sldChg chg="addSp delSp modSp add mod">
        <pc:chgData name="Dani del Río Alonso" userId="2509de95a29fd27c" providerId="LiveId" clId="{4E7BA7C5-2C17-46DF-B5EA-A43FE961B628}" dt="2024-07-17T20:18:35.364" v="868" actId="166"/>
        <pc:sldMkLst>
          <pc:docMk/>
          <pc:sldMk cId="3907131292" sldId="295"/>
        </pc:sldMkLst>
        <pc:spChg chg="mod">
          <ac:chgData name="Dani del Río Alonso" userId="2509de95a29fd27c" providerId="LiveId" clId="{4E7BA7C5-2C17-46DF-B5EA-A43FE961B628}" dt="2024-07-17T20:08:19.361" v="783" actId="20577"/>
          <ac:spMkLst>
            <pc:docMk/>
            <pc:sldMk cId="3907131292" sldId="295"/>
            <ac:spMk id="3" creationId="{476CC09F-7383-3A4C-555C-35DA0BB4B76E}"/>
          </ac:spMkLst>
        </pc:spChg>
        <pc:spChg chg="add mod">
          <ac:chgData name="Dani del Río Alonso" userId="2509de95a29fd27c" providerId="LiveId" clId="{4E7BA7C5-2C17-46DF-B5EA-A43FE961B628}" dt="2024-07-17T20:08:24.866" v="784"/>
          <ac:spMkLst>
            <pc:docMk/>
            <pc:sldMk cId="3907131292" sldId="295"/>
            <ac:spMk id="4" creationId="{E26D3D18-514C-88CB-26C6-9FB95762E16F}"/>
          </ac:spMkLst>
        </pc:spChg>
        <pc:spChg chg="add mod">
          <ac:chgData name="Dani del Río Alonso" userId="2509de95a29fd27c" providerId="LiveId" clId="{4E7BA7C5-2C17-46DF-B5EA-A43FE961B628}" dt="2024-07-17T20:08:24.866" v="784"/>
          <ac:spMkLst>
            <pc:docMk/>
            <pc:sldMk cId="3907131292" sldId="295"/>
            <ac:spMk id="5" creationId="{A28E8319-D734-31C5-7C93-6745BF325579}"/>
          </ac:spMkLst>
        </pc:spChg>
        <pc:spChg chg="del">
          <ac:chgData name="Dani del Río Alonso" userId="2509de95a29fd27c" providerId="LiveId" clId="{4E7BA7C5-2C17-46DF-B5EA-A43FE961B628}" dt="2024-07-17T20:08:34.771" v="786" actId="478"/>
          <ac:spMkLst>
            <pc:docMk/>
            <pc:sldMk cId="3907131292" sldId="295"/>
            <ac:spMk id="6" creationId="{9BE7E655-DBBE-1E38-D543-EB34028F2F2B}"/>
          </ac:spMkLst>
        </pc:spChg>
        <pc:spChg chg="del">
          <ac:chgData name="Dani del Río Alonso" userId="2509de95a29fd27c" providerId="LiveId" clId="{4E7BA7C5-2C17-46DF-B5EA-A43FE961B628}" dt="2024-07-17T20:08:34.771" v="786" actId="478"/>
          <ac:spMkLst>
            <pc:docMk/>
            <pc:sldMk cId="3907131292" sldId="295"/>
            <ac:spMk id="7" creationId="{845A03A5-6D4D-7072-B3BD-F2DA38CADEB0}"/>
          </ac:spMkLst>
        </pc:spChg>
        <pc:spChg chg="add mod">
          <ac:chgData name="Dani del Río Alonso" userId="2509de95a29fd27c" providerId="LiveId" clId="{4E7BA7C5-2C17-46DF-B5EA-A43FE961B628}" dt="2024-07-17T20:08:32.327" v="785"/>
          <ac:spMkLst>
            <pc:docMk/>
            <pc:sldMk cId="3907131292" sldId="295"/>
            <ac:spMk id="9" creationId="{C01B7329-E5CF-6FE6-D864-9813356D6451}"/>
          </ac:spMkLst>
        </pc:spChg>
        <pc:spChg chg="add mod">
          <ac:chgData name="Dani del Río Alonso" userId="2509de95a29fd27c" providerId="LiveId" clId="{4E7BA7C5-2C17-46DF-B5EA-A43FE961B628}" dt="2024-07-17T20:08:32.327" v="785"/>
          <ac:spMkLst>
            <pc:docMk/>
            <pc:sldMk cId="3907131292" sldId="295"/>
            <ac:spMk id="10" creationId="{08BDA23C-543A-150E-87A3-550BDF619606}"/>
          </ac:spMkLst>
        </pc:spChg>
        <pc:spChg chg="add del mod">
          <ac:chgData name="Dani del Río Alonso" userId="2509de95a29fd27c" providerId="LiveId" clId="{4E7BA7C5-2C17-46DF-B5EA-A43FE961B628}" dt="2024-07-17T20:08:38.015" v="787" actId="478"/>
          <ac:spMkLst>
            <pc:docMk/>
            <pc:sldMk cId="3907131292" sldId="295"/>
            <ac:spMk id="12" creationId="{6C78CFDE-91E4-7D3E-5610-4195E9A0B067}"/>
          </ac:spMkLst>
        </pc:spChg>
        <pc:spChg chg="add del mod">
          <ac:chgData name="Dani del Río Alonso" userId="2509de95a29fd27c" providerId="LiveId" clId="{4E7BA7C5-2C17-46DF-B5EA-A43FE961B628}" dt="2024-07-17T20:08:39.295" v="788" actId="478"/>
          <ac:spMkLst>
            <pc:docMk/>
            <pc:sldMk cId="3907131292" sldId="295"/>
            <ac:spMk id="14" creationId="{D037CEB1-F029-B56D-82EE-5E01515B12AA}"/>
          </ac:spMkLst>
        </pc:spChg>
        <pc:spChg chg="add mod">
          <ac:chgData name="Dani del Río Alonso" userId="2509de95a29fd27c" providerId="LiveId" clId="{4E7BA7C5-2C17-46DF-B5EA-A43FE961B628}" dt="2024-07-17T20:09:01.859" v="795" actId="1076"/>
          <ac:spMkLst>
            <pc:docMk/>
            <pc:sldMk cId="3907131292" sldId="295"/>
            <ac:spMk id="16" creationId="{0D476419-56B7-EF13-599E-9916046ABAF7}"/>
          </ac:spMkLst>
        </pc:spChg>
        <pc:spChg chg="add mod">
          <ac:chgData name="Dani del Río Alonso" userId="2509de95a29fd27c" providerId="LiveId" clId="{4E7BA7C5-2C17-46DF-B5EA-A43FE961B628}" dt="2024-07-17T20:15:04.292" v="810" actId="1076"/>
          <ac:spMkLst>
            <pc:docMk/>
            <pc:sldMk cId="3907131292" sldId="295"/>
            <ac:spMk id="17" creationId="{F760690F-EF55-6355-EF20-18BF0C30E2AB}"/>
          </ac:spMkLst>
        </pc:spChg>
        <pc:picChg chg="add mod">
          <ac:chgData name="Dani del Río Alonso" userId="2509de95a29fd27c" providerId="LiveId" clId="{4E7BA7C5-2C17-46DF-B5EA-A43FE961B628}" dt="2024-07-17T20:08:24.866" v="784"/>
          <ac:picMkLst>
            <pc:docMk/>
            <pc:sldMk cId="3907131292" sldId="295"/>
            <ac:picMk id="2" creationId="{531D8316-3F70-685A-BC36-0D7782EB6FA7}"/>
          </ac:picMkLst>
        </pc:picChg>
        <pc:picChg chg="add mod">
          <ac:chgData name="Dani del Río Alonso" userId="2509de95a29fd27c" providerId="LiveId" clId="{4E7BA7C5-2C17-46DF-B5EA-A43FE961B628}" dt="2024-07-17T20:08:32.327" v="785"/>
          <ac:picMkLst>
            <pc:docMk/>
            <pc:sldMk cId="3907131292" sldId="295"/>
            <ac:picMk id="8" creationId="{48F02553-E044-9617-FE06-2F39A8FD4416}"/>
          </ac:picMkLst>
        </pc:picChg>
        <pc:picChg chg="add mod">
          <ac:chgData name="Dani del Río Alonso" userId="2509de95a29fd27c" providerId="LiveId" clId="{4E7BA7C5-2C17-46DF-B5EA-A43FE961B628}" dt="2024-07-17T20:08:45.045" v="790" actId="1076"/>
          <ac:picMkLst>
            <pc:docMk/>
            <pc:sldMk cId="3907131292" sldId="295"/>
            <ac:picMk id="15" creationId="{D87B8842-A1D0-6C16-305A-1707D05CFEC3}"/>
          </ac:picMkLst>
        </pc:picChg>
        <pc:picChg chg="add mod">
          <ac:chgData name="Dani del Río Alonso" userId="2509de95a29fd27c" providerId="LiveId" clId="{4E7BA7C5-2C17-46DF-B5EA-A43FE961B628}" dt="2024-07-17T20:18:13.124" v="861" actId="688"/>
          <ac:picMkLst>
            <pc:docMk/>
            <pc:sldMk cId="3907131292" sldId="295"/>
            <ac:picMk id="19" creationId="{2520904E-8807-0AEE-58A9-59D6C35A229D}"/>
          </ac:picMkLst>
        </pc:picChg>
        <pc:picChg chg="add mod ord">
          <ac:chgData name="Dani del Río Alonso" userId="2509de95a29fd27c" providerId="LiveId" clId="{4E7BA7C5-2C17-46DF-B5EA-A43FE961B628}" dt="2024-07-17T20:18:35.364" v="868" actId="166"/>
          <ac:picMkLst>
            <pc:docMk/>
            <pc:sldMk cId="3907131292" sldId="295"/>
            <ac:picMk id="21" creationId="{4AEFAFB7-ECC4-3438-CDDC-DC1763BF68F6}"/>
          </ac:picMkLst>
        </pc:picChg>
        <pc:picChg chg="add mod">
          <ac:chgData name="Dani del Río Alonso" userId="2509de95a29fd27c" providerId="LiveId" clId="{4E7BA7C5-2C17-46DF-B5EA-A43FE961B628}" dt="2024-07-17T20:18:30.045" v="867" actId="1076"/>
          <ac:picMkLst>
            <pc:docMk/>
            <pc:sldMk cId="3907131292" sldId="295"/>
            <ac:picMk id="23" creationId="{1DBD99C7-CDFE-AADB-272A-607306E35449}"/>
          </ac:picMkLst>
        </pc:picChg>
      </pc:sldChg>
      <pc:sldChg chg="addSp delSp modSp add mod ord">
        <pc:chgData name="Dani del Río Alonso" userId="2509de95a29fd27c" providerId="LiveId" clId="{4E7BA7C5-2C17-46DF-B5EA-A43FE961B628}" dt="2024-07-17T20:47:35.387" v="1616" actId="1076"/>
        <pc:sldMkLst>
          <pc:docMk/>
          <pc:sldMk cId="1635019228" sldId="296"/>
        </pc:sldMkLst>
        <pc:spChg chg="del">
          <ac:chgData name="Dani del Río Alonso" userId="2509de95a29fd27c" providerId="LiveId" clId="{4E7BA7C5-2C17-46DF-B5EA-A43FE961B628}" dt="2024-07-17T20:42:06.626" v="1537" actId="478"/>
          <ac:spMkLst>
            <pc:docMk/>
            <pc:sldMk cId="1635019228" sldId="296"/>
            <ac:spMk id="2" creationId="{5D030A76-B788-B363-104E-266B7C7F7208}"/>
          </ac:spMkLst>
        </pc:spChg>
        <pc:spChg chg="del">
          <ac:chgData name="Dani del Río Alonso" userId="2509de95a29fd27c" providerId="LiveId" clId="{4E7BA7C5-2C17-46DF-B5EA-A43FE961B628}" dt="2024-07-17T20:42:44.159" v="1544" actId="478"/>
          <ac:spMkLst>
            <pc:docMk/>
            <pc:sldMk cId="1635019228" sldId="296"/>
            <ac:spMk id="3" creationId="{05948542-FCE1-3AE6-C6C9-17975609DF70}"/>
          </ac:spMkLst>
        </pc:spChg>
        <pc:spChg chg="del mod">
          <ac:chgData name="Dani del Río Alonso" userId="2509de95a29fd27c" providerId="LiveId" clId="{4E7BA7C5-2C17-46DF-B5EA-A43FE961B628}" dt="2024-07-17T20:42:42.929" v="1543" actId="478"/>
          <ac:spMkLst>
            <pc:docMk/>
            <pc:sldMk cId="1635019228" sldId="296"/>
            <ac:spMk id="4" creationId="{3EE67564-0457-E486-97D0-8109D2C97B3F}"/>
          </ac:spMkLst>
        </pc:spChg>
        <pc:spChg chg="add mod">
          <ac:chgData name="Dani del Río Alonso" userId="2509de95a29fd27c" providerId="LiveId" clId="{4E7BA7C5-2C17-46DF-B5EA-A43FE961B628}" dt="2024-07-17T20:42:04.915" v="1536"/>
          <ac:spMkLst>
            <pc:docMk/>
            <pc:sldMk cId="1635019228" sldId="296"/>
            <ac:spMk id="5" creationId="{CF640D39-76E1-D3D2-B2BC-B6E2EF5A5C76}"/>
          </ac:spMkLst>
        </pc:spChg>
        <pc:spChg chg="add del mod">
          <ac:chgData name="Dani del Río Alonso" userId="2509de95a29fd27c" providerId="LiveId" clId="{4E7BA7C5-2C17-46DF-B5EA-A43FE961B628}" dt="2024-07-17T20:42:07.960" v="1538" actId="478"/>
          <ac:spMkLst>
            <pc:docMk/>
            <pc:sldMk cId="1635019228" sldId="296"/>
            <ac:spMk id="7" creationId="{B2466818-D04C-0111-EEF1-BB3EAC527B0A}"/>
          </ac:spMkLst>
        </pc:spChg>
        <pc:spChg chg="add mod">
          <ac:chgData name="Dani del Río Alonso" userId="2509de95a29fd27c" providerId="LiveId" clId="{4E7BA7C5-2C17-46DF-B5EA-A43FE961B628}" dt="2024-07-17T20:42:09.251" v="1539"/>
          <ac:spMkLst>
            <pc:docMk/>
            <pc:sldMk cId="1635019228" sldId="296"/>
            <ac:spMk id="8" creationId="{011F9446-279B-10DE-6CB0-675E12B51A0E}"/>
          </ac:spMkLst>
        </pc:spChg>
        <pc:spChg chg="add del mod">
          <ac:chgData name="Dani del Río Alonso" userId="2509de95a29fd27c" providerId="LiveId" clId="{4E7BA7C5-2C17-46DF-B5EA-A43FE961B628}" dt="2024-07-17T20:42:45.433" v="1545" actId="478"/>
          <ac:spMkLst>
            <pc:docMk/>
            <pc:sldMk cId="1635019228" sldId="296"/>
            <ac:spMk id="10" creationId="{F2FEE47A-2B1C-82C7-CE48-7DD091343654}"/>
          </ac:spMkLst>
        </pc:spChg>
        <pc:spChg chg="add mod">
          <ac:chgData name="Dani del Río Alonso" userId="2509de95a29fd27c" providerId="LiveId" clId="{4E7BA7C5-2C17-46DF-B5EA-A43FE961B628}" dt="2024-07-17T20:47:35.387" v="1616" actId="1076"/>
          <ac:spMkLst>
            <pc:docMk/>
            <pc:sldMk cId="1635019228" sldId="296"/>
            <ac:spMk id="14" creationId="{1D914594-A7F0-5E60-3DE7-58A3BA45B8B0}"/>
          </ac:spMkLst>
        </pc:spChg>
        <pc:spChg chg="add mod">
          <ac:chgData name="Dani del Río Alonso" userId="2509de95a29fd27c" providerId="LiveId" clId="{4E7BA7C5-2C17-46DF-B5EA-A43FE961B628}" dt="2024-07-17T20:47:30.594" v="1615" actId="1076"/>
          <ac:spMkLst>
            <pc:docMk/>
            <pc:sldMk cId="1635019228" sldId="296"/>
            <ac:spMk id="16" creationId="{573CA0E7-0BA9-500F-A4D5-C143D52445BF}"/>
          </ac:spMkLst>
        </pc:spChg>
        <pc:picChg chg="add mod">
          <ac:chgData name="Dani del Río Alonso" userId="2509de95a29fd27c" providerId="LiveId" clId="{4E7BA7C5-2C17-46DF-B5EA-A43FE961B628}" dt="2024-07-17T20:42:57.481" v="1550" actId="1076"/>
          <ac:picMkLst>
            <pc:docMk/>
            <pc:sldMk cId="1635019228" sldId="296"/>
            <ac:picMk id="11" creationId="{A400469C-1CB3-69D3-A520-7D85AD454CB0}"/>
          </ac:picMkLst>
        </pc:picChg>
        <pc:picChg chg="add mod">
          <ac:chgData name="Dani del Río Alonso" userId="2509de95a29fd27c" providerId="LiveId" clId="{4E7BA7C5-2C17-46DF-B5EA-A43FE961B628}" dt="2024-07-17T20:42:56.338" v="1549" actId="1076"/>
          <ac:picMkLst>
            <pc:docMk/>
            <pc:sldMk cId="1635019228" sldId="296"/>
            <ac:picMk id="12" creationId="{790BF1D3-F04B-C64D-A6B7-3B8B8A6E567F}"/>
          </ac:picMkLst>
        </pc:picChg>
      </pc:sldChg>
      <pc:sldChg chg="addSp delSp modSp add mod">
        <pc:chgData name="Dani del Río Alonso" userId="2509de95a29fd27c" providerId="LiveId" clId="{4E7BA7C5-2C17-46DF-B5EA-A43FE961B628}" dt="2024-07-17T20:47:04.682" v="1604" actId="1076"/>
        <pc:sldMkLst>
          <pc:docMk/>
          <pc:sldMk cId="2985289219" sldId="297"/>
        </pc:sldMkLst>
        <pc:spChg chg="add mod">
          <ac:chgData name="Dani del Río Alonso" userId="2509de95a29fd27c" providerId="LiveId" clId="{4E7BA7C5-2C17-46DF-B5EA-A43FE961B628}" dt="2024-07-17T20:47:04.682" v="1604" actId="1076"/>
          <ac:spMkLst>
            <pc:docMk/>
            <pc:sldMk cId="2985289219" sldId="297"/>
            <ac:spMk id="5" creationId="{D88CCE86-A02F-FB0D-377F-BAAD08CD6E77}"/>
          </ac:spMkLst>
        </pc:spChg>
        <pc:picChg chg="add mod">
          <ac:chgData name="Dani del Río Alonso" userId="2509de95a29fd27c" providerId="LiveId" clId="{4E7BA7C5-2C17-46DF-B5EA-A43FE961B628}" dt="2024-07-17T20:46:32.530" v="1565" actId="1076"/>
          <ac:picMkLst>
            <pc:docMk/>
            <pc:sldMk cId="2985289219" sldId="297"/>
            <ac:picMk id="3" creationId="{16E056B4-B4B2-7E60-88B2-23ECA230CCEF}"/>
          </ac:picMkLst>
        </pc:picChg>
        <pc:picChg chg="del">
          <ac:chgData name="Dani del Río Alonso" userId="2509de95a29fd27c" providerId="LiveId" clId="{4E7BA7C5-2C17-46DF-B5EA-A43FE961B628}" dt="2024-07-17T20:45:54.315" v="1562" actId="478"/>
          <ac:picMkLst>
            <pc:docMk/>
            <pc:sldMk cId="2985289219" sldId="297"/>
            <ac:picMk id="11" creationId="{A400469C-1CB3-69D3-A520-7D85AD454CB0}"/>
          </ac:picMkLst>
        </pc:picChg>
        <pc:picChg chg="del">
          <ac:chgData name="Dani del Río Alonso" userId="2509de95a29fd27c" providerId="LiveId" clId="{4E7BA7C5-2C17-46DF-B5EA-A43FE961B628}" dt="2024-07-17T20:45:54.315" v="1562" actId="478"/>
          <ac:picMkLst>
            <pc:docMk/>
            <pc:sldMk cId="2985289219" sldId="297"/>
            <ac:picMk id="12" creationId="{790BF1D3-F04B-C64D-A6B7-3B8B8A6E567F}"/>
          </ac:picMkLst>
        </pc:picChg>
      </pc:sldChg>
      <pc:sldChg chg="addSp delSp modSp add mod">
        <pc:chgData name="Dani del Río Alonso" userId="2509de95a29fd27c" providerId="LiveId" clId="{4E7BA7C5-2C17-46DF-B5EA-A43FE961B628}" dt="2024-07-17T20:59:18.277" v="1955" actId="21"/>
        <pc:sldMkLst>
          <pc:docMk/>
          <pc:sldMk cId="817874962" sldId="298"/>
        </pc:sldMkLst>
        <pc:spChg chg="add del mod">
          <ac:chgData name="Dani del Río Alonso" userId="2509de95a29fd27c" providerId="LiveId" clId="{4E7BA7C5-2C17-46DF-B5EA-A43FE961B628}" dt="2024-07-17T20:59:18.277" v="1955" actId="21"/>
          <ac:spMkLst>
            <pc:docMk/>
            <pc:sldMk cId="817874962" sldId="298"/>
            <ac:spMk id="2" creationId="{D366C322-0949-A3C4-34D5-D4205F1B145D}"/>
          </ac:spMkLst>
        </pc:spChg>
        <pc:spChg chg="mod">
          <ac:chgData name="Dani del Río Alonso" userId="2509de95a29fd27c" providerId="LiveId" clId="{4E7BA7C5-2C17-46DF-B5EA-A43FE961B628}" dt="2024-07-17T20:50:21.589" v="1805" actId="20577"/>
          <ac:spMkLst>
            <pc:docMk/>
            <pc:sldMk cId="817874962" sldId="298"/>
            <ac:spMk id="10" creationId="{7E4FBB46-2793-CA27-66DC-EE26A11D23E7}"/>
          </ac:spMkLst>
        </pc:spChg>
        <pc:spChg chg="mod">
          <ac:chgData name="Dani del Río Alonso" userId="2509de95a29fd27c" providerId="LiveId" clId="{4E7BA7C5-2C17-46DF-B5EA-A43FE961B628}" dt="2024-07-17T20:48:23.931" v="1630" actId="20577"/>
          <ac:spMkLst>
            <pc:docMk/>
            <pc:sldMk cId="817874962" sldId="298"/>
            <ac:spMk id="11" creationId="{963A253C-E6CD-BCA6-99CD-FFD150CA0074}"/>
          </ac:spMkLst>
        </pc:spChg>
      </pc:sldChg>
      <pc:sldChg chg="addSp delSp modSp add mod">
        <pc:chgData name="Dani del Río Alonso" userId="2509de95a29fd27c" providerId="LiveId" clId="{4E7BA7C5-2C17-46DF-B5EA-A43FE961B628}" dt="2024-07-17T21:05:39.945" v="2265" actId="1076"/>
        <pc:sldMkLst>
          <pc:docMk/>
          <pc:sldMk cId="18842144" sldId="299"/>
        </pc:sldMkLst>
        <pc:spChg chg="mod">
          <ac:chgData name="Dani del Río Alonso" userId="2509de95a29fd27c" providerId="LiveId" clId="{4E7BA7C5-2C17-46DF-B5EA-A43FE961B628}" dt="2024-07-17T21:04:58.096" v="2208" actId="1076"/>
          <ac:spMkLst>
            <pc:docMk/>
            <pc:sldMk cId="18842144" sldId="299"/>
            <ac:spMk id="2" creationId="{5D030A76-B788-B363-104E-266B7C7F7208}"/>
          </ac:spMkLst>
        </pc:spChg>
        <pc:spChg chg="add del mod">
          <ac:chgData name="Dani del Río Alonso" userId="2509de95a29fd27c" providerId="LiveId" clId="{4E7BA7C5-2C17-46DF-B5EA-A43FE961B628}" dt="2024-07-17T21:05:39.945" v="2265" actId="1076"/>
          <ac:spMkLst>
            <pc:docMk/>
            <pc:sldMk cId="18842144" sldId="299"/>
            <ac:spMk id="15" creationId="{D366C322-0949-A3C4-34D5-D4205F1B145D}"/>
          </ac:spMkLst>
        </pc:spChg>
        <pc:picChg chg="mod">
          <ac:chgData name="Dani del Río Alonso" userId="2509de95a29fd27c" providerId="LiveId" clId="{4E7BA7C5-2C17-46DF-B5EA-A43FE961B628}" dt="2024-07-17T21:05:00.248" v="2209" actId="1076"/>
          <ac:picMkLst>
            <pc:docMk/>
            <pc:sldMk cId="18842144" sldId="299"/>
            <ac:picMk id="12" creationId="{CBEB189D-4A7B-3FA5-7E17-FBAA08F3C9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6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467124A8-EC91-0C98-D2DA-B18B1785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985" y="310718"/>
            <a:ext cx="5327477" cy="2822569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/>
            <a:r>
              <a:rPr lang="es-ES" b="1" i="0" dirty="0">
                <a:effectLst/>
                <a:latin typeface="system-ui"/>
              </a:rPr>
              <a:t>Detección temprana del cáncer a partir de los resultados de análisis de sangre</a:t>
            </a:r>
          </a:p>
        </p:txBody>
      </p:sp>
      <p:pic>
        <p:nvPicPr>
          <p:cNvPr id="13" name="Marcador de posición de imagen 13" descr="Fondo digital de puntos de datos">
            <a:extLst>
              <a:ext uri="{FF2B5EF4-FFF2-40B4-BE49-F238E27FC236}">
                <a16:creationId xmlns:a16="http://schemas.microsoft.com/office/drawing/2014/main" id="{36BA62EE-F8E3-77E0-3ED5-472A6F7CDB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1"/>
            <a:ext cx="5877017" cy="6858000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0BC44C8-B340-57F4-AFA9-9EA35B6779BB}"/>
              </a:ext>
            </a:extLst>
          </p:cNvPr>
          <p:cNvSpPr txBox="1"/>
          <p:nvPr/>
        </p:nvSpPr>
        <p:spPr>
          <a:xfrm>
            <a:off x="6821102" y="4014726"/>
            <a:ext cx="3592405" cy="17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es-ES" dirty="0"/>
              <a:t>Florina </a:t>
            </a:r>
            <a:r>
              <a:rPr lang="es-ES" dirty="0" err="1"/>
              <a:t>Cretu</a:t>
            </a:r>
            <a:endParaRPr lang="es-ES" dirty="0"/>
          </a:p>
          <a:p>
            <a:pPr rtl="0">
              <a:lnSpc>
                <a:spcPct val="150000"/>
              </a:lnSpc>
            </a:pPr>
            <a:r>
              <a:rPr lang="es-ES" dirty="0"/>
              <a:t>Mar </a:t>
            </a:r>
            <a:r>
              <a:rPr lang="es-ES" dirty="0" err="1"/>
              <a:t>Benitez</a:t>
            </a:r>
            <a:r>
              <a:rPr lang="es-ES" dirty="0"/>
              <a:t> de Lucio Villegas</a:t>
            </a:r>
          </a:p>
          <a:p>
            <a:pPr rtl="0">
              <a:lnSpc>
                <a:spcPct val="150000"/>
              </a:lnSpc>
            </a:pPr>
            <a:r>
              <a:rPr lang="es-ES" dirty="0"/>
              <a:t>Kevin </a:t>
            </a:r>
            <a:r>
              <a:rPr lang="es-ES" dirty="0" err="1"/>
              <a:t>Jhoan</a:t>
            </a:r>
            <a:r>
              <a:rPr lang="es-ES" dirty="0"/>
              <a:t> Orozco Agudelo</a:t>
            </a:r>
          </a:p>
          <a:p>
            <a:pPr rtl="0">
              <a:lnSpc>
                <a:spcPct val="150000"/>
              </a:lnSpc>
            </a:pPr>
            <a:r>
              <a:rPr lang="es-ES" dirty="0"/>
              <a:t>Daniel del Río Alonso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3ED20D-B766-D63E-32C9-0D25534502B9}"/>
              </a:ext>
            </a:extLst>
          </p:cNvPr>
          <p:cNvCxnSpPr>
            <a:cxnSpLocks/>
          </p:cNvCxnSpPr>
          <p:nvPr/>
        </p:nvCxnSpPr>
        <p:spPr>
          <a:xfrm>
            <a:off x="6449627" y="3429000"/>
            <a:ext cx="5192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6D470B7B-9C3D-4B79-6F77-44F17C5E2EC7}"/>
              </a:ext>
            </a:extLst>
          </p:cNvPr>
          <p:cNvSpPr txBox="1">
            <a:spLocks/>
          </p:cNvSpPr>
          <p:nvPr/>
        </p:nvSpPr>
        <p:spPr>
          <a:xfrm>
            <a:off x="565379" y="2454859"/>
            <a:ext cx="6795088" cy="3683390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Hiperparámetros</a:t>
            </a:r>
            <a:r>
              <a:rPr lang="es-ES" sz="2000" dirty="0"/>
              <a:t> de búsqueda</a:t>
            </a:r>
          </a:p>
          <a:p>
            <a:pPr marL="754380" lvl="2" indent="-342900"/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ó </a:t>
            </a:r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RandomizedSearchCV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Entramiento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Predicción en validación y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Guardar resultados en la tabla de resultados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Muestra de curvas ROC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Guardado del modelo final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77472503-3D1C-54E2-BB34-3E64278CC6C6}"/>
              </a:ext>
            </a:extLst>
          </p:cNvPr>
          <p:cNvSpPr txBox="1">
            <a:spLocks/>
          </p:cNvSpPr>
          <p:nvPr/>
        </p:nvSpPr>
        <p:spPr>
          <a:xfrm>
            <a:off x="2807008" y="600094"/>
            <a:ext cx="6577983" cy="9047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/>
              <a:t>Modelos</a:t>
            </a:r>
            <a:r>
              <a:rPr lang="en-US" sz="5400" dirty="0"/>
              <a:t> </a:t>
            </a:r>
            <a:r>
              <a:rPr lang="en-US" sz="5400" dirty="0" err="1"/>
              <a:t>supervisados</a:t>
            </a:r>
            <a:endParaRPr lang="en-US" sz="54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28EE13C-89E8-BB1A-352A-E2582FAF9631}"/>
              </a:ext>
            </a:extLst>
          </p:cNvPr>
          <p:cNvSpPr txBox="1">
            <a:spLocks/>
          </p:cNvSpPr>
          <p:nvPr/>
        </p:nvSpPr>
        <p:spPr>
          <a:xfrm>
            <a:off x="686002" y="1665698"/>
            <a:ext cx="4242012" cy="368339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Estructura básica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1F9446-279B-10DE-6CB0-675E12B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5" y="200276"/>
            <a:ext cx="8838302" cy="860375"/>
          </a:xfrm>
          <a:noFill/>
        </p:spPr>
        <p:txBody>
          <a:bodyPr anchor="b"/>
          <a:lstStyle/>
          <a:p>
            <a:pPr algn="l"/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E056B4-B4B2-7E60-88B2-23ECA230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944"/>
            <a:ext cx="12192000" cy="40993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88CCE86-A02F-FB0D-377F-BAAD08CD6E77}"/>
              </a:ext>
            </a:extLst>
          </p:cNvPr>
          <p:cNvSpPr txBox="1"/>
          <p:nvPr/>
        </p:nvSpPr>
        <p:spPr>
          <a:xfrm>
            <a:off x="1219200" y="15353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Enfoque I  VS  Enfoque II</a:t>
            </a:r>
          </a:p>
        </p:txBody>
      </p:sp>
    </p:spTree>
    <p:extLst>
      <p:ext uri="{BB962C8B-B14F-4D97-AF65-F5344CB8AC3E}">
        <p14:creationId xmlns:p14="http://schemas.microsoft.com/office/powerpoint/2010/main" val="298528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1F9446-279B-10DE-6CB0-675E12B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5" y="200276"/>
            <a:ext cx="8838302" cy="860375"/>
          </a:xfrm>
          <a:noFill/>
        </p:spPr>
        <p:txBody>
          <a:bodyPr anchor="b"/>
          <a:lstStyle/>
          <a:p>
            <a:pPr algn="l"/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400469C-1CB3-69D3-A520-7D85AD45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1763395"/>
            <a:ext cx="5400040" cy="4417060"/>
          </a:xfrm>
          <a:prstGeom prst="rect">
            <a:avLst/>
          </a:prstGeom>
        </p:spPr>
      </p:pic>
      <p:pic>
        <p:nvPicPr>
          <p:cNvPr id="12" name="Imagen 11" descr="Gráfico de líneas&#10;&#10;Descripción generada automáticamente">
            <a:extLst>
              <a:ext uri="{FF2B5EF4-FFF2-40B4-BE49-F238E27FC236}">
                <a16:creationId xmlns:a16="http://schemas.microsoft.com/office/drawing/2014/main" id="{790BF1D3-F04B-C64D-A6B7-3B8B8A6E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3395"/>
            <a:ext cx="5400040" cy="441706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D914594-A7F0-5E60-3DE7-58A3BA45B8B0}"/>
              </a:ext>
            </a:extLst>
          </p:cNvPr>
          <p:cNvSpPr txBox="1"/>
          <p:nvPr/>
        </p:nvSpPr>
        <p:spPr>
          <a:xfrm>
            <a:off x="2352675" y="1235514"/>
            <a:ext cx="140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Enfoque 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CA0E7-0BA9-500F-A4D5-C143D52445BF}"/>
              </a:ext>
            </a:extLst>
          </p:cNvPr>
          <p:cNvSpPr txBox="1"/>
          <p:nvPr/>
        </p:nvSpPr>
        <p:spPr>
          <a:xfrm>
            <a:off x="8258175" y="1227357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Enfoque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1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C211AD-CE49-6533-0184-64A01D94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" y="1569528"/>
            <a:ext cx="12192000" cy="4951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5" y="200276"/>
            <a:ext cx="8838302" cy="860375"/>
          </a:xfrm>
          <a:noFill/>
        </p:spPr>
        <p:txBody>
          <a:bodyPr anchor="b"/>
          <a:lstStyle/>
          <a:p>
            <a:pPr algn="l"/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7E4FBB46-2793-CA27-66DC-EE26A11D23E7}"/>
              </a:ext>
            </a:extLst>
          </p:cNvPr>
          <p:cNvSpPr txBox="1">
            <a:spLocks/>
          </p:cNvSpPr>
          <p:nvPr/>
        </p:nvSpPr>
        <p:spPr>
          <a:xfrm>
            <a:off x="565379" y="2454859"/>
            <a:ext cx="6795088" cy="368339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100" dirty="0"/>
              <a:t>Enfoque II &gt; Enfoque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100" dirty="0"/>
              <a:t>Modelos simples y poco costosos a nivel computacional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Escalables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Resultados positivos en predicción en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Reducción considerable del </a:t>
            </a:r>
            <a:r>
              <a:rPr lang="es-ES" sz="2000" dirty="0" err="1"/>
              <a:t>overfitting</a:t>
            </a:r>
            <a:endParaRPr lang="es-ES" sz="200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63A253C-E6CD-BCA6-99CD-FFD150CA0074}"/>
              </a:ext>
            </a:extLst>
          </p:cNvPr>
          <p:cNvSpPr txBox="1">
            <a:spLocks/>
          </p:cNvSpPr>
          <p:nvPr/>
        </p:nvSpPr>
        <p:spPr>
          <a:xfrm>
            <a:off x="2807008" y="600094"/>
            <a:ext cx="7641917" cy="9047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/>
              <a:t>Conclusiones</a:t>
            </a:r>
            <a:endParaRPr lang="en-US" sz="54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68BF8D3-6305-12B9-DEF7-5A30ABAEA08C}"/>
              </a:ext>
            </a:extLst>
          </p:cNvPr>
          <p:cNvSpPr txBox="1">
            <a:spLocks/>
          </p:cNvSpPr>
          <p:nvPr/>
        </p:nvSpPr>
        <p:spPr>
          <a:xfrm>
            <a:off x="686002" y="1665698"/>
            <a:ext cx="4242012" cy="368339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Estructura básica</a:t>
            </a:r>
          </a:p>
        </p:txBody>
      </p:sp>
    </p:spTree>
    <p:extLst>
      <p:ext uri="{BB962C8B-B14F-4D97-AF65-F5344CB8AC3E}">
        <p14:creationId xmlns:p14="http://schemas.microsoft.com/office/powerpoint/2010/main" val="81787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963A253C-E6CD-BCA6-99CD-FFD150CA0074}"/>
              </a:ext>
            </a:extLst>
          </p:cNvPr>
          <p:cNvSpPr txBox="1">
            <a:spLocks/>
          </p:cNvSpPr>
          <p:nvPr/>
        </p:nvSpPr>
        <p:spPr>
          <a:xfrm>
            <a:off x="2807008" y="600094"/>
            <a:ext cx="7641917" cy="9047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/>
              <a:t>Modelos</a:t>
            </a:r>
            <a:r>
              <a:rPr lang="en-US" sz="5400" dirty="0"/>
              <a:t> no </a:t>
            </a:r>
            <a:r>
              <a:rPr lang="en-US" sz="5400" dirty="0" err="1"/>
              <a:t>supervisados</a:t>
            </a:r>
            <a:endParaRPr lang="en-US" sz="5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DF1CCCE-EDC4-9C58-B055-B88F44BE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63" y="2152539"/>
            <a:ext cx="8021169" cy="2000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9FFA0E7-4553-6F41-A0EC-451BBE0C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64" y="3266639"/>
            <a:ext cx="4763165" cy="299126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88F1CB0-0050-1FA4-CEE6-1241FCC66F18}"/>
              </a:ext>
            </a:extLst>
          </p:cNvPr>
          <p:cNvSpPr txBox="1"/>
          <p:nvPr/>
        </p:nvSpPr>
        <p:spPr>
          <a:xfrm>
            <a:off x="5048581" y="16201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Tabla</a:t>
            </a:r>
            <a:r>
              <a:rPr lang="en-US" sz="1800" dirty="0"/>
              <a:t> de </a:t>
            </a:r>
            <a:r>
              <a:rPr lang="en-US" sz="1800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4" y="533598"/>
            <a:ext cx="11517312" cy="1332000"/>
          </a:xfrm>
          <a:noFill/>
        </p:spPr>
        <p:txBody>
          <a:bodyPr lIns="0">
            <a:normAutofit/>
          </a:bodyPr>
          <a:lstStyle/>
          <a:p>
            <a:r>
              <a:rPr lang="es-ES" dirty="0"/>
              <a:t>R</a:t>
            </a:r>
            <a:r>
              <a:rPr lang="en-US" dirty="0" err="1"/>
              <a:t>esultados</a:t>
            </a:r>
            <a:r>
              <a:rPr lang="en-US" dirty="0"/>
              <a:t> y </a:t>
            </a: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EB189D-4A7B-3FA5-7E17-FBAA08F3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3" y="1514208"/>
            <a:ext cx="8764223" cy="191479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366C322-0949-A3C4-34D5-D4205F1B145D}"/>
              </a:ext>
            </a:extLst>
          </p:cNvPr>
          <p:cNvSpPr txBox="1"/>
          <p:nvPr/>
        </p:nvSpPr>
        <p:spPr>
          <a:xfrm>
            <a:off x="818174" y="3695985"/>
            <a:ext cx="7753350" cy="3786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 err="1"/>
              <a:t>Clústeres</a:t>
            </a:r>
            <a:r>
              <a:rPr lang="en-US" sz="2100" dirty="0"/>
              <a:t> </a:t>
            </a:r>
            <a:r>
              <a:rPr lang="en-US" sz="2100" dirty="0" err="1"/>
              <a:t>generados</a:t>
            </a:r>
            <a:r>
              <a:rPr lang="en-US" sz="2100" dirty="0"/>
              <a:t> no </a:t>
            </a:r>
            <a:r>
              <a:rPr lang="en-US" sz="2100" dirty="0" err="1"/>
              <a:t>representativos</a:t>
            </a:r>
            <a:endParaRPr lang="en-US" sz="21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 err="1"/>
              <a:t>Reducción</a:t>
            </a:r>
            <a:r>
              <a:rPr lang="en-US" sz="2100" dirty="0"/>
              <a:t> de </a:t>
            </a:r>
            <a:r>
              <a:rPr lang="en-US" sz="2100" dirty="0" err="1"/>
              <a:t>componentes</a:t>
            </a:r>
            <a:r>
              <a:rPr lang="en-US" sz="2100" dirty="0"/>
              <a:t> </a:t>
            </a:r>
            <a:r>
              <a:rPr lang="en-US" sz="2100" dirty="0" err="1"/>
              <a:t>innecesaria</a:t>
            </a:r>
            <a:endParaRPr lang="en-US" sz="21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No se </a:t>
            </a:r>
            <a:r>
              <a:rPr lang="en-US" sz="2100" dirty="0" err="1"/>
              <a:t>han</a:t>
            </a:r>
            <a:r>
              <a:rPr lang="en-US" sz="2100" dirty="0"/>
              <a:t> </a:t>
            </a:r>
            <a:r>
              <a:rPr lang="en-US" sz="2100" dirty="0" err="1"/>
              <a:t>llegado</a:t>
            </a:r>
            <a:r>
              <a:rPr lang="en-US" sz="2100" dirty="0"/>
              <a:t> a </a:t>
            </a:r>
            <a:r>
              <a:rPr lang="en-US" sz="2100" dirty="0" err="1"/>
              <a:t>observar</a:t>
            </a:r>
            <a:r>
              <a:rPr lang="en-US" sz="2100" dirty="0"/>
              <a:t> </a:t>
            </a:r>
            <a:r>
              <a:rPr lang="en-US" sz="2100" dirty="0" err="1"/>
              <a:t>características</a:t>
            </a:r>
            <a:r>
              <a:rPr lang="en-US" sz="2100" dirty="0"/>
              <a:t> </a:t>
            </a:r>
            <a:r>
              <a:rPr lang="en-US" sz="2100" dirty="0" err="1"/>
              <a:t>relevantes</a:t>
            </a:r>
            <a:endParaRPr lang="en-US" sz="21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Valor </a:t>
            </a: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los</a:t>
            </a:r>
            <a:r>
              <a:rPr lang="en-US" sz="2100" dirty="0"/>
              <a:t> </a:t>
            </a:r>
            <a:r>
              <a:rPr lang="en-US" sz="2100" dirty="0" err="1"/>
              <a:t>registros</a:t>
            </a:r>
            <a:r>
              <a:rPr lang="en-US" sz="2100" dirty="0"/>
              <a:t> </a:t>
            </a:r>
            <a:r>
              <a:rPr lang="en-US" sz="2100" dirty="0" err="1"/>
              <a:t>tachados</a:t>
            </a:r>
            <a:r>
              <a:rPr lang="en-US" sz="2100" dirty="0"/>
              <a:t> </a:t>
            </a:r>
            <a:r>
              <a:rPr lang="en-US" sz="2100" dirty="0" err="1"/>
              <a:t>como</a:t>
            </a:r>
            <a:r>
              <a:rPr lang="en-US" sz="2100" dirty="0"/>
              <a:t> </a:t>
            </a:r>
            <a:r>
              <a:rPr lang="en-US" sz="2100" dirty="0" err="1"/>
              <a:t>anomalías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Se </a:t>
            </a:r>
            <a:r>
              <a:rPr lang="en-US" sz="2100" dirty="0" err="1"/>
              <a:t>descarta</a:t>
            </a:r>
            <a:r>
              <a:rPr lang="en-US" sz="2100" dirty="0"/>
              <a:t> usar </a:t>
            </a:r>
            <a:r>
              <a:rPr lang="en-US" sz="2100" dirty="0" err="1"/>
              <a:t>estos</a:t>
            </a:r>
            <a:r>
              <a:rPr lang="en-US" sz="2100" dirty="0"/>
              <a:t> </a:t>
            </a:r>
            <a:r>
              <a:rPr lang="en-US" sz="2100" dirty="0" err="1"/>
              <a:t>modelos</a:t>
            </a:r>
            <a:r>
              <a:rPr lang="en-US" sz="2100" dirty="0"/>
              <a:t> </a:t>
            </a: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combinación</a:t>
            </a:r>
            <a:r>
              <a:rPr lang="en-US" sz="2100" dirty="0"/>
              <a:t> con </a:t>
            </a:r>
            <a:r>
              <a:rPr lang="en-US" sz="2100" dirty="0" err="1"/>
              <a:t>los</a:t>
            </a:r>
            <a:r>
              <a:rPr lang="en-US" sz="2100" dirty="0"/>
              <a:t> </a:t>
            </a:r>
            <a:r>
              <a:rPr lang="en-US" sz="2100" dirty="0" err="1"/>
              <a:t>modelos</a:t>
            </a:r>
            <a:r>
              <a:rPr lang="en-US" sz="2100" dirty="0"/>
              <a:t> </a:t>
            </a:r>
            <a:r>
              <a:rPr lang="en-US" sz="2100" dirty="0" err="1"/>
              <a:t>supervisados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 err="1"/>
              <a:t>Aplicación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A814B8-E1D3-47C6-72F4-7E88CA2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1475104"/>
            <a:ext cx="3294889" cy="50384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53E140-5DBB-51FA-B648-C720E458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70" y="1475104"/>
            <a:ext cx="3253703" cy="50384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5CB76B-C4EA-196D-6C8D-23AE02904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67" y="464291"/>
            <a:ext cx="3141356" cy="20647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BA2154-D92D-756F-878C-E1BBF55FA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66" y="2616891"/>
            <a:ext cx="3137813" cy="206474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D545112-D232-A74F-6555-BD79EB1F3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767" y="4769491"/>
            <a:ext cx="3137813" cy="1844153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44BBA55-2183-5F88-A02D-483A839011BD}"/>
              </a:ext>
            </a:extLst>
          </p:cNvPr>
          <p:cNvCxnSpPr>
            <a:cxnSpLocks/>
          </p:cNvCxnSpPr>
          <p:nvPr/>
        </p:nvCxnSpPr>
        <p:spPr>
          <a:xfrm flipV="1">
            <a:off x="2253673" y="914400"/>
            <a:ext cx="3369887" cy="1108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DB922F-CF00-C8CC-4188-244EEBF17A19}"/>
              </a:ext>
            </a:extLst>
          </p:cNvPr>
          <p:cNvCxnSpPr>
            <a:cxnSpLocks/>
          </p:cNvCxnSpPr>
          <p:nvPr/>
        </p:nvCxnSpPr>
        <p:spPr>
          <a:xfrm flipV="1">
            <a:off x="5242560" y="914400"/>
            <a:ext cx="474749" cy="1013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611CB4-0CF2-DC0B-2351-5AD0855F86FE}"/>
              </a:ext>
            </a:extLst>
          </p:cNvPr>
          <p:cNvSpPr txBox="1"/>
          <p:nvPr/>
        </p:nvSpPr>
        <p:spPr>
          <a:xfrm>
            <a:off x="4937401" y="508927"/>
            <a:ext cx="1834112" cy="40862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Modelo</a:t>
            </a:r>
            <a:r>
              <a:rPr lang="en-US" dirty="0">
                <a:solidFill>
                  <a:schemeClr val="bg1"/>
                </a:solidFill>
              </a:rPr>
              <a:t> CTGAN</a:t>
            </a:r>
          </a:p>
        </p:txBody>
      </p:sp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0"/>
            <a:ext cx="11090275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2066265"/>
            <a:ext cx="11090274" cy="3913188"/>
          </a:xfrm>
        </p:spPr>
        <p:txBody>
          <a:bodyPr>
            <a:normAutofit/>
          </a:bodyPr>
          <a:lstStyle/>
          <a:p>
            <a:r>
              <a:rPr lang="en-US" dirty="0" err="1"/>
              <a:t>Introducción</a:t>
            </a:r>
            <a:endParaRPr lang="en-US" dirty="0"/>
          </a:p>
          <a:p>
            <a:r>
              <a:rPr lang="es-ES" dirty="0"/>
              <a:t>Características del estudio</a:t>
            </a:r>
            <a:r>
              <a:rPr lang="en-US" dirty="0"/>
              <a:t> “Early Cancer Detection from Multianalyte Blood Test Results”</a:t>
            </a:r>
          </a:p>
          <a:p>
            <a:r>
              <a:rPr lang="en-US" dirty="0" err="1"/>
              <a:t>Predicción</a:t>
            </a:r>
            <a:r>
              <a:rPr lang="en-US" dirty="0"/>
              <a:t> del </a:t>
            </a:r>
            <a:r>
              <a:rPr lang="en-US" dirty="0" err="1"/>
              <a:t>cáncer</a:t>
            </a:r>
            <a:endParaRPr lang="en-US" dirty="0"/>
          </a:p>
          <a:p>
            <a:r>
              <a:rPr lang="en-US" dirty="0" err="1"/>
              <a:t>Predicción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cáncer</a:t>
            </a:r>
            <a:endParaRPr lang="en-US" dirty="0"/>
          </a:p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MLFlow</a:t>
            </a:r>
            <a:endParaRPr lang="en-US" dirty="0"/>
          </a:p>
          <a:p>
            <a:r>
              <a:rPr lang="en-US" dirty="0" err="1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s-ES" dirty="0"/>
              <a:t>Estudio </a:t>
            </a:r>
            <a:r>
              <a:rPr lang="en-US" dirty="0"/>
              <a:t>“Early Cancer Detection from Multianalyte Blood Test Results”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err="1"/>
              <a:t>Características</a:t>
            </a:r>
            <a:endParaRPr lang="en-US" dirty="0"/>
          </a:p>
          <a:p>
            <a:pPr lvl="1"/>
            <a:r>
              <a:rPr lang="en-US" dirty="0" err="1"/>
              <a:t>Correlaciones</a:t>
            </a:r>
            <a:endParaRPr lang="en-US" dirty="0"/>
          </a:p>
          <a:p>
            <a:pPr lvl="1"/>
            <a:r>
              <a:rPr lang="en-US" dirty="0" err="1"/>
              <a:t>Reducción</a:t>
            </a:r>
            <a:r>
              <a:rPr lang="en-US" dirty="0"/>
              <a:t> de variables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A334C4-5F6E-1A53-9669-F93791EC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89" y="964503"/>
            <a:ext cx="5662829" cy="32366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0A0299-C811-E7FF-F9BF-86B1703E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2975153"/>
            <a:ext cx="5662828" cy="32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-79325"/>
            <a:ext cx="5545137" cy="1904616"/>
          </a:xfrm>
          <a:noFill/>
        </p:spPr>
        <p:txBody>
          <a:bodyPr>
            <a:noAutofit/>
          </a:bodyPr>
          <a:lstStyle/>
          <a:p>
            <a:r>
              <a:rPr lang="es-ES" dirty="0"/>
              <a:t>Predicción</a:t>
            </a:r>
            <a:r>
              <a:rPr lang="en-US" dirty="0"/>
              <a:t> de </a:t>
            </a:r>
            <a:r>
              <a:rPr lang="en-US" dirty="0" err="1"/>
              <a:t>cáncer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2726602"/>
            <a:ext cx="5545137" cy="155568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y procesamiento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los modelos de aprendizaje supervisado</a:t>
            </a: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Creación de los modelos de aprendizaje no supervisado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7070" y="1050248"/>
            <a:ext cx="4054892" cy="4054892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CBAF1-0416-10A2-1E2A-83A335A5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48" y="463276"/>
            <a:ext cx="6945904" cy="715224"/>
          </a:xfrm>
        </p:spPr>
        <p:txBody>
          <a:bodyPr/>
          <a:lstStyle/>
          <a:p>
            <a:r>
              <a:rPr lang="es-ES" dirty="0"/>
              <a:t>Procesamiento de los datos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63B3E-3B34-009F-44F8-0609F469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58" y="2047453"/>
            <a:ext cx="4242012" cy="36833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Estado inicial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Limpieza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Análisis y reducción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Enfoque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Enfoque II</a:t>
            </a: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División en </a:t>
            </a:r>
            <a:r>
              <a:rPr lang="es-ES" sz="2400" dirty="0" err="1">
                <a:solidFill>
                  <a:schemeClr val="tx1"/>
                </a:solidFill>
              </a:rPr>
              <a:t>train</a:t>
            </a:r>
            <a:r>
              <a:rPr lang="es-ES" sz="2400" dirty="0">
                <a:solidFill>
                  <a:schemeClr val="tx1"/>
                </a:solidFill>
              </a:rPr>
              <a:t>, validación y test</a:t>
            </a:r>
            <a:endParaRPr lang="es-ES" dirty="0"/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Procesado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6B8E9C4-ABBD-224C-4E21-654E4E9A6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097" y="1916472"/>
            <a:ext cx="3121558" cy="302505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F9DC8B-405A-DD8D-0D9A-1FBEE062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39" y="2388015"/>
            <a:ext cx="2905530" cy="32198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9A0D84-B62D-46A9-E5AD-60D38A46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82" y="2407067"/>
            <a:ext cx="3334215" cy="32008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B98E5A4-A658-5BFF-0AB8-17870C8C1FF5}"/>
              </a:ext>
            </a:extLst>
          </p:cNvPr>
          <p:cNvSpPr txBox="1"/>
          <p:nvPr/>
        </p:nvSpPr>
        <p:spPr>
          <a:xfrm>
            <a:off x="6033940" y="1906946"/>
            <a:ext cx="1441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Enfoque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DDA0AA-1109-73C1-9FF7-9B833FBD54C7}"/>
              </a:ext>
            </a:extLst>
          </p:cNvPr>
          <p:cNvSpPr txBox="1"/>
          <p:nvPr/>
        </p:nvSpPr>
        <p:spPr>
          <a:xfrm>
            <a:off x="9766427" y="1916472"/>
            <a:ext cx="157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Enfoque II</a:t>
            </a:r>
          </a:p>
        </p:txBody>
      </p:sp>
    </p:spTree>
    <p:extLst>
      <p:ext uri="{BB962C8B-B14F-4D97-AF65-F5344CB8AC3E}">
        <p14:creationId xmlns:p14="http://schemas.microsoft.com/office/powerpoint/2010/main" val="34505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5"/>
            <a:ext cx="8258160" cy="859546"/>
          </a:xfrm>
        </p:spPr>
        <p:txBody>
          <a:bodyPr/>
          <a:lstStyle/>
          <a:p>
            <a:r>
              <a:rPr lang="en-US" dirty="0" err="1"/>
              <a:t>Procesado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082" y="1829076"/>
            <a:ext cx="7929940" cy="3979625"/>
          </a:xfrm>
        </p:spPr>
        <p:txBody>
          <a:bodyPr/>
          <a:lstStyle/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1800" dirty="0" err="1"/>
              <a:t>Binarización</a:t>
            </a:r>
            <a:r>
              <a:rPr lang="es-ES" sz="1800" dirty="0"/>
              <a:t> variable objetivo ‘Tumor </a:t>
            </a:r>
            <a:r>
              <a:rPr lang="es-ES" sz="1800" dirty="0" err="1"/>
              <a:t>Type</a:t>
            </a:r>
            <a:r>
              <a:rPr lang="es-ES" sz="1800" dirty="0"/>
              <a:t>’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s-ES" sz="1800" dirty="0"/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1800" dirty="0" err="1"/>
              <a:t>StandardScaler</a:t>
            </a:r>
            <a:r>
              <a:rPr lang="es-ES" sz="1800" dirty="0"/>
              <a:t> variables numéricas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s-ES" sz="1800" dirty="0"/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1800" dirty="0" err="1">
                <a:solidFill>
                  <a:schemeClr val="tx1"/>
                </a:solidFill>
              </a:rPr>
              <a:t>One</a:t>
            </a:r>
            <a:r>
              <a:rPr lang="es-ES" sz="1800" dirty="0">
                <a:solidFill>
                  <a:schemeClr val="tx1"/>
                </a:solidFill>
              </a:rPr>
              <a:t> Hot </a:t>
            </a:r>
            <a:r>
              <a:rPr lang="es-ES" sz="1800" dirty="0" err="1">
                <a:solidFill>
                  <a:schemeClr val="tx1"/>
                </a:solidFill>
              </a:rPr>
              <a:t>Encoding</a:t>
            </a:r>
            <a:r>
              <a:rPr lang="es-ES" sz="1800" dirty="0">
                <a:solidFill>
                  <a:schemeClr val="tx1"/>
                </a:solidFill>
              </a:rPr>
              <a:t> variables categóricas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s-ES" sz="1800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1800" dirty="0"/>
              <a:t>Discretización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s-ES" sz="1800" dirty="0"/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87B8842-A1D0-6C16-305A-1707D05C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528"/>
            <a:ext cx="12192000" cy="54684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476419-56B7-EF13-599E-9916046ABAF7}"/>
              </a:ext>
            </a:extLst>
          </p:cNvPr>
          <p:cNvSpPr txBox="1"/>
          <p:nvPr/>
        </p:nvSpPr>
        <p:spPr>
          <a:xfrm>
            <a:off x="4966855" y="1655969"/>
            <a:ext cx="225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Tabla de resultados</a:t>
            </a:r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760690F-EF55-6355-EF20-18BF0C30E2AB}"/>
              </a:ext>
            </a:extLst>
          </p:cNvPr>
          <p:cNvSpPr txBox="1"/>
          <p:nvPr/>
        </p:nvSpPr>
        <p:spPr>
          <a:xfrm>
            <a:off x="816074" y="4779531"/>
            <a:ext cx="16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Curvas ROC</a:t>
            </a:r>
            <a:endParaRPr lang="en-US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20904E-8807-0AEE-58A9-59D6C35A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62" y="3465231"/>
            <a:ext cx="2522490" cy="212237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BD99C7-CDFE-AADB-272A-607306E35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44" y="3459887"/>
            <a:ext cx="2447856" cy="199671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AEFAFB7-ECC4-3438-CDDC-DC1763BF6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855" y="4057942"/>
            <a:ext cx="2633039" cy="21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472" y="563880"/>
            <a:ext cx="8599055" cy="904702"/>
          </a:xfrm>
        </p:spPr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74CC8B1-E158-4AB8-39A8-E13AF41F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21" y="2032462"/>
            <a:ext cx="613495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{4BC43A93-EAEE-481F-BD48-C86A1643ED2C}tf33713516_win32</Template>
  <TotalTime>109</TotalTime>
  <Words>293</Words>
  <Application>Microsoft Office PowerPoint</Application>
  <PresentationFormat>Panorámica</PresentationFormat>
  <Paragraphs>89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Gill Sans MT</vt:lpstr>
      <vt:lpstr>system-ui</vt:lpstr>
      <vt:lpstr>Walbaum Display</vt:lpstr>
      <vt:lpstr>3DFloatVTI</vt:lpstr>
      <vt:lpstr>Detección temprana del cáncer a partir de los resultados de análisis de sangre</vt:lpstr>
      <vt:lpstr>Agenda</vt:lpstr>
      <vt:lpstr>Estudio “Early Cancer Detection from Multianalyte Blood Test Results”</vt:lpstr>
      <vt:lpstr>Datos</vt:lpstr>
      <vt:lpstr>Predicción de cáncer</vt:lpstr>
      <vt:lpstr>Procesamiento de los datos</vt:lpstr>
      <vt:lpstr>Procesado</vt:lpstr>
      <vt:lpstr>Métricas de evaluación</vt:lpstr>
      <vt:lpstr>Modelos supervisados</vt:lpstr>
      <vt:lpstr>Presentación de PowerPoint</vt:lpstr>
      <vt:lpstr>Resultados modelos supervisados</vt:lpstr>
      <vt:lpstr>Resultados modelos supervisados</vt:lpstr>
      <vt:lpstr>Resultados modelos supervisados</vt:lpstr>
      <vt:lpstr>Presentación de PowerPoint</vt:lpstr>
      <vt:lpstr>Presentación de PowerPoint</vt:lpstr>
      <vt:lpstr>Resultados y conclusiones modelos no supervisados</vt:lpstr>
      <vt:lpstr>Aplicación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 del Río Alonso</dc:creator>
  <cp:lastModifiedBy>Dani del Río Alonso</cp:lastModifiedBy>
  <cp:revision>1</cp:revision>
  <dcterms:created xsi:type="dcterms:W3CDTF">2024-07-17T19:17:10Z</dcterms:created>
  <dcterms:modified xsi:type="dcterms:W3CDTF">2024-07-17T21:10:49Z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