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BE219B-3E82-4805-94A5-1ACE32BFCD2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BDFB"/>
    <a:srgbClr val="59A5F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2E47A9-D9F9-4242-A3CE-C81655874945}" v="431" dt="2022-11-20T22:56:54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10" autoAdjust="0"/>
  </p:normalViewPr>
  <p:slideViewPr>
    <p:cSldViewPr snapToGrid="0">
      <p:cViewPr>
        <p:scale>
          <a:sx n="78" d="100"/>
          <a:sy n="78" d="100"/>
        </p:scale>
        <p:origin x="1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Simões" userId="6fbc5e26-0e7e-416d-8621-375935c03d95" providerId="ADAL" clId="{654660D4-A336-4D88-9645-1E76D4138B5A}"/>
    <pc:docChg chg="undo redo custSel addSld delSld modSld sldOrd">
      <pc:chgData name="Pedro Simões" userId="6fbc5e26-0e7e-416d-8621-375935c03d95" providerId="ADAL" clId="{654660D4-A336-4D88-9645-1E76D4138B5A}" dt="2022-04-30T18:31:26.556" v="927" actId="20577"/>
      <pc:docMkLst>
        <pc:docMk/>
      </pc:docMkLst>
      <pc:sldChg chg="modSp">
        <pc:chgData name="Pedro Simões" userId="6fbc5e26-0e7e-416d-8621-375935c03d95" providerId="ADAL" clId="{654660D4-A336-4D88-9645-1E76D4138B5A}" dt="2022-04-26T21:29:26.149" v="0" actId="403"/>
        <pc:sldMkLst>
          <pc:docMk/>
          <pc:sldMk cId="2806257027" sldId="256"/>
        </pc:sldMkLst>
        <pc:spChg chg="mod">
          <ac:chgData name="Pedro Simões" userId="6fbc5e26-0e7e-416d-8621-375935c03d95" providerId="ADAL" clId="{654660D4-A336-4D88-9645-1E76D4138B5A}" dt="2022-04-26T21:29:26.149" v="0" actId="403"/>
          <ac:spMkLst>
            <pc:docMk/>
            <pc:sldMk cId="2806257027" sldId="256"/>
            <ac:spMk id="7" creationId="{FDD42277-E429-4897-B5F2-800581F6078F}"/>
          </ac:spMkLst>
        </pc:spChg>
      </pc:sldChg>
      <pc:sldChg chg="modSp mod modNotesTx">
        <pc:chgData name="Pedro Simões" userId="6fbc5e26-0e7e-416d-8621-375935c03d95" providerId="ADAL" clId="{654660D4-A336-4D88-9645-1E76D4138B5A}" dt="2022-04-27T09:40:42.841" v="746" actId="20577"/>
        <pc:sldMkLst>
          <pc:docMk/>
          <pc:sldMk cId="1701818829" sldId="257"/>
        </pc:sldMkLst>
        <pc:spChg chg="mod">
          <ac:chgData name="Pedro Simões" userId="6fbc5e26-0e7e-416d-8621-375935c03d95" providerId="ADAL" clId="{654660D4-A336-4D88-9645-1E76D4138B5A}" dt="2022-04-27T09:40:30.781" v="742" actId="20577"/>
          <ac:spMkLst>
            <pc:docMk/>
            <pc:sldMk cId="1701818829" sldId="257"/>
            <ac:spMk id="2" creationId="{7A4919D0-F177-4BBA-9A0B-DBA69E2ED764}"/>
          </ac:spMkLst>
        </pc:spChg>
        <pc:graphicFrameChg chg="mod modGraphic">
          <ac:chgData name="Pedro Simões" userId="6fbc5e26-0e7e-416d-8621-375935c03d95" providerId="ADAL" clId="{654660D4-A336-4D88-9645-1E76D4138B5A}" dt="2022-04-27T09:40:42.841" v="746" actId="20577"/>
          <ac:graphicFrameMkLst>
            <pc:docMk/>
            <pc:sldMk cId="1701818829" sldId="257"/>
            <ac:graphicFrameMk id="13" creationId="{2A0C91C7-D257-317A-B7C5-A9AC87D14957}"/>
          </ac:graphicFrameMkLst>
        </pc:graphicFrameChg>
      </pc:sldChg>
      <pc:sldChg chg="modNotesTx">
        <pc:chgData name="Pedro Simões" userId="6fbc5e26-0e7e-416d-8621-375935c03d95" providerId="ADAL" clId="{654660D4-A336-4D88-9645-1E76D4138B5A}" dt="2022-04-26T22:11:13.494" v="450" actId="20577"/>
        <pc:sldMkLst>
          <pc:docMk/>
          <pc:sldMk cId="533478531" sldId="261"/>
        </pc:sldMkLst>
      </pc:sldChg>
      <pc:sldChg chg="modNotesTx">
        <pc:chgData name="Pedro Simões" userId="6fbc5e26-0e7e-416d-8621-375935c03d95" providerId="ADAL" clId="{654660D4-A336-4D88-9645-1E76D4138B5A}" dt="2022-04-26T22:10:51.497" v="383" actId="20577"/>
        <pc:sldMkLst>
          <pc:docMk/>
          <pc:sldMk cId="4221827633" sldId="265"/>
        </pc:sldMkLst>
      </pc:sldChg>
      <pc:sldChg chg="modSp mod ord modNotesTx">
        <pc:chgData name="Pedro Simões" userId="6fbc5e26-0e7e-416d-8621-375935c03d95" providerId="ADAL" clId="{654660D4-A336-4D88-9645-1E76D4138B5A}" dt="2022-04-26T22:14:07.034" v="681" actId="115"/>
        <pc:sldMkLst>
          <pc:docMk/>
          <pc:sldMk cId="1592018863" sldId="266"/>
        </pc:sldMkLst>
        <pc:spChg chg="mod">
          <ac:chgData name="Pedro Simões" userId="6fbc5e26-0e7e-416d-8621-375935c03d95" providerId="ADAL" clId="{654660D4-A336-4D88-9645-1E76D4138B5A}" dt="2022-04-26T21:48:15.200" v="203" actId="20577"/>
          <ac:spMkLst>
            <pc:docMk/>
            <pc:sldMk cId="1592018863" sldId="266"/>
            <ac:spMk id="2" creationId="{7A4919D0-F177-4BBA-9A0B-DBA69E2ED764}"/>
          </ac:spMkLst>
        </pc:spChg>
        <pc:spChg chg="mod">
          <ac:chgData name="Pedro Simões" userId="6fbc5e26-0e7e-416d-8621-375935c03d95" providerId="ADAL" clId="{654660D4-A336-4D88-9645-1E76D4138B5A}" dt="2022-04-26T21:57:09.232" v="299" actId="1076"/>
          <ac:spMkLst>
            <pc:docMk/>
            <pc:sldMk cId="1592018863" sldId="266"/>
            <ac:spMk id="9" creationId="{2E073B8A-7D87-49F4-A88A-3CB0755C5BAE}"/>
          </ac:spMkLst>
        </pc:spChg>
        <pc:spChg chg="mod">
          <ac:chgData name="Pedro Simões" userId="6fbc5e26-0e7e-416d-8621-375935c03d95" providerId="ADAL" clId="{654660D4-A336-4D88-9645-1E76D4138B5A}" dt="2022-04-26T21:47:52.068" v="194" actId="1076"/>
          <ac:spMkLst>
            <pc:docMk/>
            <pc:sldMk cId="1592018863" sldId="266"/>
            <ac:spMk id="10" creationId="{7BFE444D-DB86-4A12-9ECD-2047508A6FE8}"/>
          </ac:spMkLst>
        </pc:spChg>
        <pc:graphicFrameChg chg="mod modGraphic">
          <ac:chgData name="Pedro Simões" userId="6fbc5e26-0e7e-416d-8621-375935c03d95" providerId="ADAL" clId="{654660D4-A336-4D88-9645-1E76D4138B5A}" dt="2022-04-26T21:57:16.070" v="300" actId="12788"/>
          <ac:graphicFrameMkLst>
            <pc:docMk/>
            <pc:sldMk cId="1592018863" sldId="266"/>
            <ac:graphicFrameMk id="6" creationId="{81E9360B-A487-4DC0-9E12-484226FD2EB7}"/>
          </ac:graphicFrameMkLst>
        </pc:graphicFrameChg>
      </pc:sldChg>
      <pc:sldChg chg="del">
        <pc:chgData name="Pedro Simões" userId="6fbc5e26-0e7e-416d-8621-375935c03d95" providerId="ADAL" clId="{654660D4-A336-4D88-9645-1E76D4138B5A}" dt="2022-04-26T21:58:25.139" v="305" actId="2696"/>
        <pc:sldMkLst>
          <pc:docMk/>
          <pc:sldMk cId="1786390687" sldId="267"/>
        </pc:sldMkLst>
      </pc:sldChg>
      <pc:sldChg chg="del">
        <pc:chgData name="Pedro Simões" userId="6fbc5e26-0e7e-416d-8621-375935c03d95" providerId="ADAL" clId="{654660D4-A336-4D88-9645-1E76D4138B5A}" dt="2022-04-26T21:43:22.622" v="169" actId="2696"/>
        <pc:sldMkLst>
          <pc:docMk/>
          <pc:sldMk cId="3907210701" sldId="268"/>
        </pc:sldMkLst>
      </pc:sldChg>
      <pc:sldChg chg="modSp mod modNotesTx">
        <pc:chgData name="Pedro Simões" userId="6fbc5e26-0e7e-416d-8621-375935c03d95" providerId="ADAL" clId="{654660D4-A336-4D88-9645-1E76D4138B5A}" dt="2022-04-26T22:14:58.860" v="686" actId="5793"/>
        <pc:sldMkLst>
          <pc:docMk/>
          <pc:sldMk cId="3638934151" sldId="269"/>
        </pc:sldMkLst>
        <pc:graphicFrameChg chg="mod modGraphic">
          <ac:chgData name="Pedro Simões" userId="6fbc5e26-0e7e-416d-8621-375935c03d95" providerId="ADAL" clId="{654660D4-A336-4D88-9645-1E76D4138B5A}" dt="2022-04-26T21:56:03.789" v="286" actId="404"/>
          <ac:graphicFrameMkLst>
            <pc:docMk/>
            <pc:sldMk cId="3638934151" sldId="269"/>
            <ac:graphicFrameMk id="13" creationId="{2A0C91C7-D257-317A-B7C5-A9AC87D14957}"/>
          </ac:graphicFrameMkLst>
        </pc:graphicFrameChg>
      </pc:sldChg>
      <pc:sldChg chg="modSp mod modNotesTx">
        <pc:chgData name="Pedro Simões" userId="6fbc5e26-0e7e-416d-8621-375935c03d95" providerId="ADAL" clId="{654660D4-A336-4D88-9645-1E76D4138B5A}" dt="2022-04-30T18:15:29.040" v="747" actId="27107"/>
        <pc:sldMkLst>
          <pc:docMk/>
          <pc:sldMk cId="610707663" sldId="270"/>
        </pc:sldMkLst>
        <pc:graphicFrameChg chg="mod modGraphic">
          <ac:chgData name="Pedro Simões" userId="6fbc5e26-0e7e-416d-8621-375935c03d95" providerId="ADAL" clId="{654660D4-A336-4D88-9645-1E76D4138B5A}" dt="2022-04-30T18:15:29.040" v="747" actId="27107"/>
          <ac:graphicFrameMkLst>
            <pc:docMk/>
            <pc:sldMk cId="610707663" sldId="270"/>
            <ac:graphicFrameMk id="4" creationId="{FE13E4A1-D1D6-4DA9-B932-DADD048D39D8}"/>
          </ac:graphicFrameMkLst>
        </pc:graphicFrameChg>
      </pc:sldChg>
      <pc:sldChg chg="modSp add mod modNotesTx">
        <pc:chgData name="Pedro Simões" userId="6fbc5e26-0e7e-416d-8621-375935c03d95" providerId="ADAL" clId="{654660D4-A336-4D88-9645-1E76D4138B5A}" dt="2022-04-26T22:15:39.610" v="690" actId="20577"/>
        <pc:sldMkLst>
          <pc:docMk/>
          <pc:sldMk cId="2587374764" sldId="271"/>
        </pc:sldMkLst>
        <pc:spChg chg="mod">
          <ac:chgData name="Pedro Simões" userId="6fbc5e26-0e7e-416d-8621-375935c03d95" providerId="ADAL" clId="{654660D4-A336-4D88-9645-1E76D4138B5A}" dt="2022-04-26T21:53:08.097" v="263" actId="1076"/>
          <ac:spMkLst>
            <pc:docMk/>
            <pc:sldMk cId="2587374764" sldId="271"/>
            <ac:spMk id="7" creationId="{0A036BE4-939E-4A3A-A378-22392C6F9A8E}"/>
          </ac:spMkLst>
        </pc:spChg>
        <pc:graphicFrameChg chg="mod modGraphic">
          <ac:chgData name="Pedro Simões" userId="6fbc5e26-0e7e-416d-8621-375935c03d95" providerId="ADAL" clId="{654660D4-A336-4D88-9645-1E76D4138B5A}" dt="2022-04-26T21:57:23.588" v="301" actId="113"/>
          <ac:graphicFrameMkLst>
            <pc:docMk/>
            <pc:sldMk cId="2587374764" sldId="271"/>
            <ac:graphicFrameMk id="6" creationId="{81E9360B-A487-4DC0-9E12-484226FD2EB7}"/>
          </ac:graphicFrameMkLst>
        </pc:graphicFrameChg>
      </pc:sldChg>
      <pc:sldChg chg="delSp modSp add mod modNotesTx">
        <pc:chgData name="Pedro Simões" userId="6fbc5e26-0e7e-416d-8621-375935c03d95" providerId="ADAL" clId="{654660D4-A336-4D88-9645-1E76D4138B5A}" dt="2022-04-26T22:15:44.963" v="692" actId="20577"/>
        <pc:sldMkLst>
          <pc:docMk/>
          <pc:sldMk cId="3993447350" sldId="272"/>
        </pc:sldMkLst>
        <pc:spChg chg="mod">
          <ac:chgData name="Pedro Simões" userId="6fbc5e26-0e7e-416d-8621-375935c03d95" providerId="ADAL" clId="{654660D4-A336-4D88-9645-1E76D4138B5A}" dt="2022-04-26T22:01:50.020" v="349" actId="20577"/>
          <ac:spMkLst>
            <pc:docMk/>
            <pc:sldMk cId="3993447350" sldId="272"/>
            <ac:spMk id="2" creationId="{7A4919D0-F177-4BBA-9A0B-DBA69E2ED764}"/>
          </ac:spMkLst>
        </pc:spChg>
        <pc:spChg chg="del">
          <ac:chgData name="Pedro Simões" userId="6fbc5e26-0e7e-416d-8621-375935c03d95" providerId="ADAL" clId="{654660D4-A336-4D88-9645-1E76D4138B5A}" dt="2022-04-26T22:03:02.202" v="352" actId="478"/>
          <ac:spMkLst>
            <pc:docMk/>
            <pc:sldMk cId="3993447350" sldId="272"/>
            <ac:spMk id="7" creationId="{0A036BE4-939E-4A3A-A378-22392C6F9A8E}"/>
          </ac:spMkLst>
        </pc:spChg>
        <pc:spChg chg="del">
          <ac:chgData name="Pedro Simões" userId="6fbc5e26-0e7e-416d-8621-375935c03d95" providerId="ADAL" clId="{654660D4-A336-4D88-9645-1E76D4138B5A}" dt="2022-04-26T22:03:04.112" v="353" actId="478"/>
          <ac:spMkLst>
            <pc:docMk/>
            <pc:sldMk cId="3993447350" sldId="272"/>
            <ac:spMk id="8" creationId="{C2DED5CC-7D99-4A1D-B2AE-3B5BFF9AEAF9}"/>
          </ac:spMkLst>
        </pc:spChg>
        <pc:spChg chg="del">
          <ac:chgData name="Pedro Simões" userId="6fbc5e26-0e7e-416d-8621-375935c03d95" providerId="ADAL" clId="{654660D4-A336-4D88-9645-1E76D4138B5A}" dt="2022-04-26T22:06:52.740" v="373" actId="478"/>
          <ac:spMkLst>
            <pc:docMk/>
            <pc:sldMk cId="3993447350" sldId="272"/>
            <ac:spMk id="9" creationId="{2E073B8A-7D87-49F4-A88A-3CB0755C5BAE}"/>
          </ac:spMkLst>
        </pc:spChg>
        <pc:spChg chg="del">
          <ac:chgData name="Pedro Simões" userId="6fbc5e26-0e7e-416d-8621-375935c03d95" providerId="ADAL" clId="{654660D4-A336-4D88-9645-1E76D4138B5A}" dt="2022-04-26T22:03:00.346" v="351" actId="478"/>
          <ac:spMkLst>
            <pc:docMk/>
            <pc:sldMk cId="3993447350" sldId="272"/>
            <ac:spMk id="10" creationId="{7BFE444D-DB86-4A12-9ECD-2047508A6FE8}"/>
          </ac:spMkLst>
        </pc:spChg>
        <pc:graphicFrameChg chg="mod">
          <ac:chgData name="Pedro Simões" userId="6fbc5e26-0e7e-416d-8621-375935c03d95" providerId="ADAL" clId="{654660D4-A336-4D88-9645-1E76D4138B5A}" dt="2022-04-26T22:07:03.150" v="374" actId="113"/>
          <ac:graphicFrameMkLst>
            <pc:docMk/>
            <pc:sldMk cId="3993447350" sldId="272"/>
            <ac:graphicFrameMk id="6" creationId="{81E9360B-A487-4DC0-9E12-484226FD2EB7}"/>
          </ac:graphicFrameMkLst>
        </pc:graphicFrameChg>
      </pc:sldChg>
      <pc:sldChg chg="addSp delSp modSp new mod modNotesTx">
        <pc:chgData name="Pedro Simões" userId="6fbc5e26-0e7e-416d-8621-375935c03d95" providerId="ADAL" clId="{654660D4-A336-4D88-9645-1E76D4138B5A}" dt="2022-04-30T18:31:26.556" v="927" actId="20577"/>
        <pc:sldMkLst>
          <pc:docMk/>
          <pc:sldMk cId="453850252" sldId="273"/>
        </pc:sldMkLst>
        <pc:spChg chg="mod">
          <ac:chgData name="Pedro Simões" userId="6fbc5e26-0e7e-416d-8621-375935c03d95" providerId="ADAL" clId="{654660D4-A336-4D88-9645-1E76D4138B5A}" dt="2022-04-30T18:15:52.869" v="765" actId="20577"/>
          <ac:spMkLst>
            <pc:docMk/>
            <pc:sldMk cId="453850252" sldId="273"/>
            <ac:spMk id="2" creationId="{31034FE9-60DB-9B28-6157-FFA5B02A09EB}"/>
          </ac:spMkLst>
        </pc:spChg>
        <pc:spChg chg="del mod">
          <ac:chgData name="Pedro Simões" userId="6fbc5e26-0e7e-416d-8621-375935c03d95" providerId="ADAL" clId="{654660D4-A336-4D88-9645-1E76D4138B5A}" dt="2022-04-30T18:18:21.875" v="787" actId="12084"/>
          <ac:spMkLst>
            <pc:docMk/>
            <pc:sldMk cId="453850252" sldId="273"/>
            <ac:spMk id="3" creationId="{132DB2D4-E004-74F7-37CD-356AF0B1FED2}"/>
          </ac:spMkLst>
        </pc:spChg>
        <pc:graphicFrameChg chg="add mod modGraphic">
          <ac:chgData name="Pedro Simões" userId="6fbc5e26-0e7e-416d-8621-375935c03d95" providerId="ADAL" clId="{654660D4-A336-4D88-9645-1E76D4138B5A}" dt="2022-04-30T18:30:01.202" v="919" actId="1036"/>
          <ac:graphicFrameMkLst>
            <pc:docMk/>
            <pc:sldMk cId="453850252" sldId="273"/>
            <ac:graphicFrameMk id="4" creationId="{77D6298B-BFE7-87CB-B19F-7A1D1DA93F60}"/>
          </ac:graphicFrameMkLst>
        </pc:graphicFrameChg>
      </pc:sldChg>
      <pc:sldChg chg="addSp delSp modSp new del mod setBg">
        <pc:chgData name="Pedro Simões" userId="6fbc5e26-0e7e-416d-8621-375935c03d95" providerId="ADAL" clId="{654660D4-A336-4D88-9645-1E76D4138B5A}" dt="2022-04-26T22:18:44.402" v="738" actId="2696"/>
        <pc:sldMkLst>
          <pc:docMk/>
          <pc:sldMk cId="1250653746" sldId="273"/>
        </pc:sldMkLst>
        <pc:spChg chg="add del mod">
          <ac:chgData name="Pedro Simões" userId="6fbc5e26-0e7e-416d-8621-375935c03d95" providerId="ADAL" clId="{654660D4-A336-4D88-9645-1E76D4138B5A}" dt="2022-04-26T22:18:16.066" v="736" actId="478"/>
          <ac:spMkLst>
            <pc:docMk/>
            <pc:sldMk cId="1250653746" sldId="273"/>
            <ac:spMk id="2" creationId="{373E69DA-BA3D-44EC-A54F-C8F66B9819B9}"/>
          </ac:spMkLst>
        </pc:spChg>
      </pc:sldChg>
    </pc:docChg>
  </pc:docChgLst>
  <pc:docChgLst>
    <pc:chgData name="Pedro Simões" userId="6fbc5e26-0e7e-416d-8621-375935c03d95" providerId="ADAL" clId="{D2D4DEDB-1503-42AF-97F6-64A88A239F91}"/>
    <pc:docChg chg="undo redo custSel addSld delSld modSld sldOrd">
      <pc:chgData name="Pedro Simões" userId="6fbc5e26-0e7e-416d-8621-375935c03d95" providerId="ADAL" clId="{D2D4DEDB-1503-42AF-97F6-64A88A239F91}" dt="2022-04-10T17:51:07.151" v="2229" actId="1076"/>
      <pc:docMkLst>
        <pc:docMk/>
      </pc:docMkLst>
      <pc:sldChg chg="addSp delSp modSp mod setBg addAnim modAnim setClrOvrMap">
        <pc:chgData name="Pedro Simões" userId="6fbc5e26-0e7e-416d-8621-375935c03d95" providerId="ADAL" clId="{D2D4DEDB-1503-42AF-97F6-64A88A239F91}" dt="2022-04-10T17:51:07.151" v="2229" actId="1076"/>
        <pc:sldMkLst>
          <pc:docMk/>
          <pc:sldMk cId="2806257027" sldId="256"/>
        </pc:sldMkLst>
        <pc:spChg chg="mod">
          <ac:chgData name="Pedro Simões" userId="6fbc5e26-0e7e-416d-8621-375935c03d95" providerId="ADAL" clId="{D2D4DEDB-1503-42AF-97F6-64A88A239F91}" dt="2022-04-10T14:58:28.496" v="909" actId="26606"/>
          <ac:spMkLst>
            <pc:docMk/>
            <pc:sldMk cId="2806257027" sldId="256"/>
            <ac:spMk id="2" creationId="{DE3D84FB-5D02-47D2-98FD-4F01A02E2AEA}"/>
          </ac:spMkLst>
        </pc:spChg>
        <pc:spChg chg="del mod">
          <ac:chgData name="Pedro Simões" userId="6fbc5e26-0e7e-416d-8621-375935c03d95" providerId="ADAL" clId="{D2D4DEDB-1503-42AF-97F6-64A88A239F91}" dt="2022-04-10T14:57:04.698" v="900" actId="478"/>
          <ac:spMkLst>
            <pc:docMk/>
            <pc:sldMk cId="2806257027" sldId="256"/>
            <ac:spMk id="3" creationId="{E9F6641D-ADF3-40BD-9BA3-E740E77C8826}"/>
          </ac:spMkLst>
        </pc:spChg>
        <pc:spChg chg="add del mod">
          <ac:chgData name="Pedro Simões" userId="6fbc5e26-0e7e-416d-8621-375935c03d95" providerId="ADAL" clId="{D2D4DEDB-1503-42AF-97F6-64A88A239F91}" dt="2022-04-10T14:57:06.706" v="901" actId="478"/>
          <ac:spMkLst>
            <pc:docMk/>
            <pc:sldMk cId="2806257027" sldId="256"/>
            <ac:spMk id="6" creationId="{DD693D52-4624-4A9A-A896-0056AE8E474D}"/>
          </ac:spMkLst>
        </pc:spChg>
        <pc:spChg chg="add mod">
          <ac:chgData name="Pedro Simões" userId="6fbc5e26-0e7e-416d-8621-375935c03d95" providerId="ADAL" clId="{D2D4DEDB-1503-42AF-97F6-64A88A239F91}" dt="2022-04-10T17:51:07.151" v="2229" actId="1076"/>
          <ac:spMkLst>
            <pc:docMk/>
            <pc:sldMk cId="2806257027" sldId="256"/>
            <ac:spMk id="7" creationId="{FDD42277-E429-4897-B5F2-800581F6078F}"/>
          </ac:spMkLst>
        </pc:spChg>
        <pc:spChg chg="del">
          <ac:chgData name="Pedro Simões" userId="6fbc5e26-0e7e-416d-8621-375935c03d95" providerId="ADAL" clId="{D2D4DEDB-1503-42AF-97F6-64A88A239F91}" dt="2022-04-10T13:33:56.002" v="84" actId="26606"/>
          <ac:spMkLst>
            <pc:docMk/>
            <pc:sldMk cId="2806257027" sldId="256"/>
            <ac:spMk id="19" creationId="{2FDF0794-1B86-42B2-B8C7-F60123E638ED}"/>
          </ac:spMkLst>
        </pc:spChg>
        <pc:spChg chg="del">
          <ac:chgData name="Pedro Simões" userId="6fbc5e26-0e7e-416d-8621-375935c03d95" providerId="ADAL" clId="{D2D4DEDB-1503-42AF-97F6-64A88A239F91}" dt="2022-04-10T13:33:56.002" v="84" actId="26606"/>
          <ac:spMkLst>
            <pc:docMk/>
            <pc:sldMk cId="2806257027" sldId="256"/>
            <ac:spMk id="21" creationId="{EAA48FC5-3C83-4F1B-BC33-DF0B588F8317}"/>
          </ac:spMkLst>
        </pc:spChg>
        <pc:spChg chg="add del">
          <ac:chgData name="Pedro Simões" userId="6fbc5e26-0e7e-416d-8621-375935c03d95" providerId="ADAL" clId="{D2D4DEDB-1503-42AF-97F6-64A88A239F91}" dt="2022-04-10T14:58:01.373" v="906" actId="26606"/>
          <ac:spMkLst>
            <pc:docMk/>
            <pc:sldMk cId="2806257027" sldId="256"/>
            <ac:spMk id="28" creationId="{B8D726A5-7900-41B4-8D49-49B4A2010E7C}"/>
          </ac:spMkLst>
        </pc:spChg>
        <pc:spChg chg="add del">
          <ac:chgData name="Pedro Simões" userId="6fbc5e26-0e7e-416d-8621-375935c03d95" providerId="ADAL" clId="{D2D4DEDB-1503-42AF-97F6-64A88A239F91}" dt="2022-04-10T14:58:28.500" v="910" actId="26606"/>
          <ac:spMkLst>
            <pc:docMk/>
            <pc:sldMk cId="2806257027" sldId="256"/>
            <ac:spMk id="35" creationId="{9238970C-19DE-438D-80D2-5CF9690551E8}"/>
          </ac:spMkLst>
        </pc:spChg>
        <pc:spChg chg="add del">
          <ac:chgData name="Pedro Simões" userId="6fbc5e26-0e7e-416d-8621-375935c03d95" providerId="ADAL" clId="{D2D4DEDB-1503-42AF-97F6-64A88A239F91}" dt="2022-04-10T14:58:28.500" v="910" actId="26606"/>
          <ac:spMkLst>
            <pc:docMk/>
            <pc:sldMk cId="2806257027" sldId="256"/>
            <ac:spMk id="37" creationId="{E4B1E3F6-167B-40F3-B303-9A931BAB971B}"/>
          </ac:spMkLst>
        </pc:spChg>
        <pc:spChg chg="add del">
          <ac:chgData name="Pedro Simões" userId="6fbc5e26-0e7e-416d-8621-375935c03d95" providerId="ADAL" clId="{D2D4DEDB-1503-42AF-97F6-64A88A239F91}" dt="2022-04-10T14:58:28.496" v="909" actId="26606"/>
          <ac:spMkLst>
            <pc:docMk/>
            <pc:sldMk cId="2806257027" sldId="256"/>
            <ac:spMk id="44" creationId="{0BA28970-3E8F-46CD-A302-42EE83668B0A}"/>
          </ac:spMkLst>
        </pc:spChg>
        <pc:spChg chg="add">
          <ac:chgData name="Pedro Simões" userId="6fbc5e26-0e7e-416d-8621-375935c03d95" providerId="ADAL" clId="{D2D4DEDB-1503-42AF-97F6-64A88A239F91}" dt="2022-04-10T14:58:28.500" v="910" actId="26606"/>
          <ac:spMkLst>
            <pc:docMk/>
            <pc:sldMk cId="2806257027" sldId="256"/>
            <ac:spMk id="49" creationId="{9238970C-19DE-438D-80D2-5CF9690551E8}"/>
          </ac:spMkLst>
        </pc:spChg>
        <pc:spChg chg="add">
          <ac:chgData name="Pedro Simões" userId="6fbc5e26-0e7e-416d-8621-375935c03d95" providerId="ADAL" clId="{D2D4DEDB-1503-42AF-97F6-64A88A239F91}" dt="2022-04-10T14:58:28.500" v="910" actId="26606"/>
          <ac:spMkLst>
            <pc:docMk/>
            <pc:sldMk cId="2806257027" sldId="256"/>
            <ac:spMk id="50" creationId="{E4B1E3F6-167B-40F3-B303-9A931BAB971B}"/>
          </ac:spMkLst>
        </pc:spChg>
        <pc:picChg chg="del mod ord">
          <ac:chgData name="Pedro Simões" userId="6fbc5e26-0e7e-416d-8621-375935c03d95" providerId="ADAL" clId="{D2D4DEDB-1503-42AF-97F6-64A88A239F91}" dt="2022-04-10T14:57:13.665" v="902" actId="478"/>
          <ac:picMkLst>
            <pc:docMk/>
            <pc:sldMk cId="2806257027" sldId="256"/>
            <ac:picMk id="5" creationId="{230BD1B1-AA22-48F1-B3ED-579CD284605D}"/>
          </ac:picMkLst>
        </pc:picChg>
        <pc:cxnChg chg="del">
          <ac:chgData name="Pedro Simões" userId="6fbc5e26-0e7e-416d-8621-375935c03d95" providerId="ADAL" clId="{D2D4DEDB-1503-42AF-97F6-64A88A239F91}" dt="2022-04-10T13:33:56.002" v="84" actId="26606"/>
          <ac:cxnSpMkLst>
            <pc:docMk/>
            <pc:sldMk cId="2806257027" sldId="256"/>
            <ac:cxnSpMk id="23" creationId="{62F01714-1A39-4194-BD47-8A9960C59985}"/>
          </ac:cxnSpMkLst>
        </pc:cxnChg>
        <pc:cxnChg chg="add del">
          <ac:chgData name="Pedro Simões" userId="6fbc5e26-0e7e-416d-8621-375935c03d95" providerId="ADAL" clId="{D2D4DEDB-1503-42AF-97F6-64A88A239F91}" dt="2022-04-10T14:58:01.373" v="906" actId="26606"/>
          <ac:cxnSpMkLst>
            <pc:docMk/>
            <pc:sldMk cId="2806257027" sldId="256"/>
            <ac:cxnSpMk id="30" creationId="{46E49661-E258-450C-8150-A91A6B30D1CD}"/>
          </ac:cxnSpMkLst>
        </pc:cxnChg>
        <pc:cxnChg chg="add del">
          <ac:chgData name="Pedro Simões" userId="6fbc5e26-0e7e-416d-8621-375935c03d95" providerId="ADAL" clId="{D2D4DEDB-1503-42AF-97F6-64A88A239F91}" dt="2022-04-10T14:58:28.500" v="910" actId="26606"/>
          <ac:cxnSpMkLst>
            <pc:docMk/>
            <pc:sldMk cId="2806257027" sldId="256"/>
            <ac:cxnSpMk id="39" creationId="{40465A9A-0B0E-4D7B-8150-D098AC71B379}"/>
          </ac:cxnSpMkLst>
        </pc:cxnChg>
        <pc:cxnChg chg="add del">
          <ac:chgData name="Pedro Simões" userId="6fbc5e26-0e7e-416d-8621-375935c03d95" providerId="ADAL" clId="{D2D4DEDB-1503-42AF-97F6-64A88A239F91}" dt="2022-04-10T14:58:28.496" v="909" actId="26606"/>
          <ac:cxnSpMkLst>
            <pc:docMk/>
            <pc:sldMk cId="2806257027" sldId="256"/>
            <ac:cxnSpMk id="46" creationId="{47AE7893-212D-45CB-A5B0-AE377389AB3F}"/>
          </ac:cxnSpMkLst>
        </pc:cxnChg>
        <pc:cxnChg chg="add">
          <ac:chgData name="Pedro Simões" userId="6fbc5e26-0e7e-416d-8621-375935c03d95" providerId="ADAL" clId="{D2D4DEDB-1503-42AF-97F6-64A88A239F91}" dt="2022-04-10T14:58:28.500" v="910" actId="26606"/>
          <ac:cxnSpMkLst>
            <pc:docMk/>
            <pc:sldMk cId="2806257027" sldId="256"/>
            <ac:cxnSpMk id="48" creationId="{40465A9A-0B0E-4D7B-8150-D098AC71B379}"/>
          </ac:cxnSpMkLst>
        </pc:cxnChg>
      </pc:sldChg>
      <pc:sldChg chg="addSp delSp modSp mod modNotesTx">
        <pc:chgData name="Pedro Simões" userId="6fbc5e26-0e7e-416d-8621-375935c03d95" providerId="ADAL" clId="{D2D4DEDB-1503-42AF-97F6-64A88A239F91}" dt="2022-04-10T17:44:10.760" v="2066" actId="20577"/>
        <pc:sldMkLst>
          <pc:docMk/>
          <pc:sldMk cId="1401741552" sldId="277"/>
        </pc:sldMkLst>
        <pc:spChg chg="mod">
          <ac:chgData name="Pedro Simões" userId="6fbc5e26-0e7e-416d-8621-375935c03d95" providerId="ADAL" clId="{D2D4DEDB-1503-42AF-97F6-64A88A239F91}" dt="2022-04-10T13:50:08.935" v="305" actId="26606"/>
          <ac:spMkLst>
            <pc:docMk/>
            <pc:sldMk cId="1401741552" sldId="277"/>
            <ac:spMk id="2" creationId="{7A4919D0-F177-4BBA-9A0B-DBA69E2ED764}"/>
          </ac:spMkLst>
        </pc:spChg>
        <pc:spChg chg="add del mod">
          <ac:chgData name="Pedro Simões" userId="6fbc5e26-0e7e-416d-8621-375935c03d95" providerId="ADAL" clId="{D2D4DEDB-1503-42AF-97F6-64A88A239F91}" dt="2022-04-10T13:43:18.998" v="253" actId="1032"/>
          <ac:spMkLst>
            <pc:docMk/>
            <pc:sldMk cId="1401741552" sldId="277"/>
            <ac:spMk id="4" creationId="{E5C0B82B-1087-440C-B050-D8DC205D0D13}"/>
          </ac:spMkLst>
        </pc:spChg>
        <pc:spChg chg="add del mod">
          <ac:chgData name="Pedro Simões" userId="6fbc5e26-0e7e-416d-8621-375935c03d95" providerId="ADAL" clId="{D2D4DEDB-1503-42AF-97F6-64A88A239F91}" dt="2022-04-10T13:43:54.359" v="255" actId="478"/>
          <ac:spMkLst>
            <pc:docMk/>
            <pc:sldMk cId="1401741552" sldId="277"/>
            <ac:spMk id="8" creationId="{911117AC-5BD7-410C-AD8F-5D9D55EBD4E0}"/>
          </ac:spMkLst>
        </pc:spChg>
        <pc:spChg chg="add del mod">
          <ac:chgData name="Pedro Simões" userId="6fbc5e26-0e7e-416d-8621-375935c03d95" providerId="ADAL" clId="{D2D4DEDB-1503-42AF-97F6-64A88A239F91}" dt="2022-04-10T13:48:41.767" v="295" actId="26606"/>
          <ac:spMkLst>
            <pc:docMk/>
            <pc:sldMk cId="1401741552" sldId="277"/>
            <ac:spMk id="9" creationId="{CF5A543A-2299-4E8C-B10B-1E1425C2BD52}"/>
          </ac:spMkLst>
        </pc:spChg>
        <pc:spChg chg="add del">
          <ac:chgData name="Pedro Simões" userId="6fbc5e26-0e7e-416d-8621-375935c03d95" providerId="ADAL" clId="{D2D4DEDB-1503-42AF-97F6-64A88A239F91}" dt="2022-04-10T13:50:08.935" v="305" actId="26606"/>
          <ac:spMkLst>
            <pc:docMk/>
            <pc:sldMk cId="1401741552" sldId="277"/>
            <ac:spMk id="15" creationId="{90AAC386-A18D-4525-AD1B-4D227ED34C84}"/>
          </ac:spMkLst>
        </pc:spChg>
        <pc:graphicFrameChg chg="del">
          <ac:chgData name="Pedro Simões" userId="6fbc5e26-0e7e-416d-8621-375935c03d95" providerId="ADAL" clId="{D2D4DEDB-1503-42AF-97F6-64A88A239F91}" dt="2022-04-10T13:42:48.247" v="252" actId="478"/>
          <ac:graphicFrameMkLst>
            <pc:docMk/>
            <pc:sldMk cId="1401741552" sldId="277"/>
            <ac:graphicFrameMk id="5" creationId="{91DB1382-7276-49FA-9632-38D558F457E3}"/>
          </ac:graphicFrameMkLst>
        </pc:graphicFrameChg>
        <pc:graphicFrameChg chg="add del modGraphic">
          <ac:chgData name="Pedro Simões" userId="6fbc5e26-0e7e-416d-8621-375935c03d95" providerId="ADAL" clId="{D2D4DEDB-1503-42AF-97F6-64A88A239F91}" dt="2022-04-10T13:43:52.456" v="254" actId="478"/>
          <ac:graphicFrameMkLst>
            <pc:docMk/>
            <pc:sldMk cId="1401741552" sldId="277"/>
            <ac:graphicFrameMk id="6" creationId="{DF3C0A3D-5A34-4B52-B98E-955F3DB651F6}"/>
          </ac:graphicFrameMkLst>
        </pc:graphicFrameChg>
        <pc:graphicFrameChg chg="add del">
          <ac:chgData name="Pedro Simões" userId="6fbc5e26-0e7e-416d-8621-375935c03d95" providerId="ADAL" clId="{D2D4DEDB-1503-42AF-97F6-64A88A239F91}" dt="2022-04-10T13:48:41.753" v="294" actId="26606"/>
          <ac:graphicFrameMkLst>
            <pc:docMk/>
            <pc:sldMk cId="1401741552" sldId="277"/>
            <ac:graphicFrameMk id="11" creationId="{1342B5AA-35E0-A023-B21D-95310DA010B4}"/>
          </ac:graphicFrameMkLst>
        </pc:graphicFrameChg>
        <pc:graphicFrameChg chg="add mod modGraphic">
          <ac:chgData name="Pedro Simões" userId="6fbc5e26-0e7e-416d-8621-375935c03d95" providerId="ADAL" clId="{D2D4DEDB-1503-42AF-97F6-64A88A239F91}" dt="2022-04-10T15:23:09.726" v="1104" actId="12100"/>
          <ac:graphicFrameMkLst>
            <pc:docMk/>
            <pc:sldMk cId="1401741552" sldId="277"/>
            <ac:graphicFrameMk id="13" creationId="{2A0C91C7-D257-317A-B7C5-A9AC87D14957}"/>
          </ac:graphicFrameMkLst>
        </pc:graphicFrameChg>
        <pc:cxnChg chg="add del">
          <ac:chgData name="Pedro Simões" userId="6fbc5e26-0e7e-416d-8621-375935c03d95" providerId="ADAL" clId="{D2D4DEDB-1503-42AF-97F6-64A88A239F91}" dt="2022-04-10T13:50:08.935" v="305" actId="26606"/>
          <ac:cxnSpMkLst>
            <pc:docMk/>
            <pc:sldMk cId="1401741552" sldId="277"/>
            <ac:cxnSpMk id="17" creationId="{C34C4AD0-FE94-4E84-ACA6-CC5BF1A11822}"/>
          </ac:cxnSpMkLst>
        </pc:cxnChg>
      </pc:sldChg>
      <pc:sldChg chg="addSp delSp modSp add mod modNotesTx">
        <pc:chgData name="Pedro Simões" userId="6fbc5e26-0e7e-416d-8621-375935c03d95" providerId="ADAL" clId="{D2D4DEDB-1503-42AF-97F6-64A88A239F91}" dt="2022-04-10T17:44:26.449" v="2077" actId="20577"/>
        <pc:sldMkLst>
          <pc:docMk/>
          <pc:sldMk cId="3284074657" sldId="278"/>
        </pc:sldMkLst>
        <pc:spChg chg="mod">
          <ac:chgData name="Pedro Simões" userId="6fbc5e26-0e7e-416d-8621-375935c03d95" providerId="ADAL" clId="{D2D4DEDB-1503-42AF-97F6-64A88A239F91}" dt="2022-04-10T14:59:43.914" v="921" actId="26606"/>
          <ac:spMkLst>
            <pc:docMk/>
            <pc:sldMk cId="3284074657" sldId="278"/>
            <ac:spMk id="2" creationId="{7A4919D0-F177-4BBA-9A0B-DBA69E2ED764}"/>
          </ac:spMkLst>
        </pc:spChg>
        <pc:spChg chg="add del mod">
          <ac:chgData name="Pedro Simões" userId="6fbc5e26-0e7e-416d-8621-375935c03d95" providerId="ADAL" clId="{D2D4DEDB-1503-42AF-97F6-64A88A239F91}" dt="2022-04-10T13:51:37.053" v="310" actId="26606"/>
          <ac:spMkLst>
            <pc:docMk/>
            <pc:sldMk cId="3284074657" sldId="278"/>
            <ac:spMk id="4" creationId="{ADE78B3C-4BE9-41CC-B2ED-AB5749F645E6}"/>
          </ac:spMkLst>
        </pc:spChg>
        <pc:spChg chg="add del mod">
          <ac:chgData name="Pedro Simões" userId="6fbc5e26-0e7e-416d-8621-375935c03d95" providerId="ADAL" clId="{D2D4DEDB-1503-42AF-97F6-64A88A239F91}" dt="2022-04-10T14:59:50.414" v="923" actId="478"/>
          <ac:spMkLst>
            <pc:docMk/>
            <pc:sldMk cId="3284074657" sldId="278"/>
            <ac:spMk id="7" creationId="{F532B5AB-9AB7-4C5C-9506-64077B1787C5}"/>
          </ac:spMkLst>
        </pc:spChg>
        <pc:spChg chg="add del">
          <ac:chgData name="Pedro Simões" userId="6fbc5e26-0e7e-416d-8621-375935c03d95" providerId="ADAL" clId="{D2D4DEDB-1503-42AF-97F6-64A88A239F91}" dt="2022-04-10T13:52:48.443" v="335" actId="26606"/>
          <ac:spMkLst>
            <pc:docMk/>
            <pc:sldMk cId="3284074657" sldId="278"/>
            <ac:spMk id="10" creationId="{883F9AA6-0DA9-4F38-AA8A-C355838EB933}"/>
          </ac:spMkLst>
        </pc:spChg>
        <pc:spChg chg="add del">
          <ac:chgData name="Pedro Simões" userId="6fbc5e26-0e7e-416d-8621-375935c03d95" providerId="ADAL" clId="{D2D4DEDB-1503-42AF-97F6-64A88A239F91}" dt="2022-04-10T13:52:40.211" v="330" actId="26606"/>
          <ac:spMkLst>
            <pc:docMk/>
            <pc:sldMk cId="3284074657" sldId="278"/>
            <ac:spMk id="16" creationId="{883F9AA6-0DA9-4F38-AA8A-C355838EB933}"/>
          </ac:spMkLst>
        </pc:spChg>
        <pc:spChg chg="add del">
          <ac:chgData name="Pedro Simões" userId="6fbc5e26-0e7e-416d-8621-375935c03d95" providerId="ADAL" clId="{D2D4DEDB-1503-42AF-97F6-64A88A239F91}" dt="2022-04-10T13:52:21.001" v="326" actId="26606"/>
          <ac:spMkLst>
            <pc:docMk/>
            <pc:sldMk cId="3284074657" sldId="278"/>
            <ac:spMk id="19" creationId="{F7422F06-6017-4361-8872-E0E2CEB20B48}"/>
          </ac:spMkLst>
        </pc:spChg>
        <pc:spChg chg="add del">
          <ac:chgData name="Pedro Simões" userId="6fbc5e26-0e7e-416d-8621-375935c03d95" providerId="ADAL" clId="{D2D4DEDB-1503-42AF-97F6-64A88A239F91}" dt="2022-04-10T13:52:45.996" v="332" actId="26606"/>
          <ac:spMkLst>
            <pc:docMk/>
            <pc:sldMk cId="3284074657" sldId="278"/>
            <ac:spMk id="23" creationId="{883F9AA6-0DA9-4F38-AA8A-C355838EB933}"/>
          </ac:spMkLst>
        </pc:spChg>
        <pc:spChg chg="add del">
          <ac:chgData name="Pedro Simões" userId="6fbc5e26-0e7e-416d-8621-375935c03d95" providerId="ADAL" clId="{D2D4DEDB-1503-42AF-97F6-64A88A239F91}" dt="2022-04-10T13:52:48.369" v="334" actId="26606"/>
          <ac:spMkLst>
            <pc:docMk/>
            <pc:sldMk cId="3284074657" sldId="278"/>
            <ac:spMk id="26" creationId="{90AAC386-A18D-4525-AD1B-4D227ED34C84}"/>
          </ac:spMkLst>
        </pc:spChg>
        <pc:spChg chg="add del">
          <ac:chgData name="Pedro Simões" userId="6fbc5e26-0e7e-416d-8621-375935c03d95" providerId="ADAL" clId="{D2D4DEDB-1503-42AF-97F6-64A88A239F91}" dt="2022-04-10T13:54:24.538" v="342" actId="26606"/>
          <ac:spMkLst>
            <pc:docMk/>
            <pc:sldMk cId="3284074657" sldId="278"/>
            <ac:spMk id="29" creationId="{90AAC386-A18D-4525-AD1B-4D227ED34C84}"/>
          </ac:spMkLst>
        </pc:spChg>
        <pc:spChg chg="add del">
          <ac:chgData name="Pedro Simões" userId="6fbc5e26-0e7e-416d-8621-375935c03d95" providerId="ADAL" clId="{D2D4DEDB-1503-42AF-97F6-64A88A239F91}" dt="2022-04-10T13:54:52.590" v="345" actId="26606"/>
          <ac:spMkLst>
            <pc:docMk/>
            <pc:sldMk cId="3284074657" sldId="278"/>
            <ac:spMk id="35" creationId="{883F9AA6-0DA9-4F38-AA8A-C355838EB933}"/>
          </ac:spMkLst>
        </pc:spChg>
        <pc:spChg chg="add del">
          <ac:chgData name="Pedro Simões" userId="6fbc5e26-0e7e-416d-8621-375935c03d95" providerId="ADAL" clId="{D2D4DEDB-1503-42AF-97F6-64A88A239F91}" dt="2022-04-10T14:09:03.021" v="503" actId="26606"/>
          <ac:spMkLst>
            <pc:docMk/>
            <pc:sldMk cId="3284074657" sldId="278"/>
            <ac:spMk id="42" creationId="{90AAC386-A18D-4525-AD1B-4D227ED34C84}"/>
          </ac:spMkLst>
        </pc:spChg>
        <pc:spChg chg="add del">
          <ac:chgData name="Pedro Simões" userId="6fbc5e26-0e7e-416d-8621-375935c03d95" providerId="ADAL" clId="{D2D4DEDB-1503-42AF-97F6-64A88A239F91}" dt="2022-04-10T14:09:02.965" v="502" actId="26606"/>
          <ac:spMkLst>
            <pc:docMk/>
            <pc:sldMk cId="3284074657" sldId="278"/>
            <ac:spMk id="49" creationId="{883F9AA6-0DA9-4F38-AA8A-C355838EB933}"/>
          </ac:spMkLst>
        </pc:spChg>
        <pc:spChg chg="add del">
          <ac:chgData name="Pedro Simões" userId="6fbc5e26-0e7e-416d-8621-375935c03d95" providerId="ADAL" clId="{D2D4DEDB-1503-42AF-97F6-64A88A239F91}" dt="2022-04-10T14:42:13.895" v="652" actId="26606"/>
          <ac:spMkLst>
            <pc:docMk/>
            <pc:sldMk cId="3284074657" sldId="278"/>
            <ac:spMk id="53" creationId="{883F9AA6-0DA9-4F38-AA8A-C355838EB933}"/>
          </ac:spMkLst>
        </pc:spChg>
        <pc:spChg chg="add del">
          <ac:chgData name="Pedro Simões" userId="6fbc5e26-0e7e-416d-8621-375935c03d95" providerId="ADAL" clId="{D2D4DEDB-1503-42AF-97F6-64A88A239F91}" dt="2022-04-10T14:43:55.252" v="667" actId="26606"/>
          <ac:spMkLst>
            <pc:docMk/>
            <pc:sldMk cId="3284074657" sldId="278"/>
            <ac:spMk id="59" creationId="{90AAC386-A18D-4525-AD1B-4D227ED34C84}"/>
          </ac:spMkLst>
        </pc:spChg>
        <pc:spChg chg="add del">
          <ac:chgData name="Pedro Simões" userId="6fbc5e26-0e7e-416d-8621-375935c03d95" providerId="ADAL" clId="{D2D4DEDB-1503-42AF-97F6-64A88A239F91}" dt="2022-04-10T14:58:41.005" v="912" actId="26606"/>
          <ac:spMkLst>
            <pc:docMk/>
            <pc:sldMk cId="3284074657" sldId="278"/>
            <ac:spMk id="63" creationId="{FABE753E-4156-4486-B269-C34C2220E13B}"/>
          </ac:spMkLst>
        </pc:spChg>
        <pc:spChg chg="add del">
          <ac:chgData name="Pedro Simões" userId="6fbc5e26-0e7e-416d-8621-375935c03d95" providerId="ADAL" clId="{D2D4DEDB-1503-42AF-97F6-64A88A239F91}" dt="2022-04-10T14:58:41.005" v="912" actId="26606"/>
          <ac:spMkLst>
            <pc:docMk/>
            <pc:sldMk cId="3284074657" sldId="278"/>
            <ac:spMk id="68" creationId="{DB9BFE9F-67FE-4BBC-BFED-6AA4C51D0049}"/>
          </ac:spMkLst>
        </pc:spChg>
        <pc:spChg chg="add del">
          <ac:chgData name="Pedro Simões" userId="6fbc5e26-0e7e-416d-8621-375935c03d95" providerId="ADAL" clId="{D2D4DEDB-1503-42AF-97F6-64A88A239F91}" dt="2022-04-10T14:59:43.914" v="921" actId="26606"/>
          <ac:spMkLst>
            <pc:docMk/>
            <pc:sldMk cId="3284074657" sldId="278"/>
            <ac:spMk id="73" creationId="{90AAC386-A18D-4525-AD1B-4D227ED34C84}"/>
          </ac:spMkLst>
        </pc:spChg>
        <pc:spChg chg="add">
          <ac:chgData name="Pedro Simões" userId="6fbc5e26-0e7e-416d-8621-375935c03d95" providerId="ADAL" clId="{D2D4DEDB-1503-42AF-97F6-64A88A239F91}" dt="2022-04-10T14:59:43.914" v="921" actId="26606"/>
          <ac:spMkLst>
            <pc:docMk/>
            <pc:sldMk cId="3284074657" sldId="278"/>
            <ac:spMk id="80" creationId="{FABE753E-4156-4486-B269-C34C2220E13B}"/>
          </ac:spMkLst>
        </pc:spChg>
        <pc:spChg chg="add">
          <ac:chgData name="Pedro Simões" userId="6fbc5e26-0e7e-416d-8621-375935c03d95" providerId="ADAL" clId="{D2D4DEDB-1503-42AF-97F6-64A88A239F91}" dt="2022-04-10T14:59:43.914" v="921" actId="26606"/>
          <ac:spMkLst>
            <pc:docMk/>
            <pc:sldMk cId="3284074657" sldId="278"/>
            <ac:spMk id="82" creationId="{DB9BFE9F-67FE-4BBC-BFED-6AA4C51D0049}"/>
          </ac:spMkLst>
        </pc:spChg>
        <pc:graphicFrameChg chg="del mod modGraphic">
          <ac:chgData name="Pedro Simões" userId="6fbc5e26-0e7e-416d-8621-375935c03d95" providerId="ADAL" clId="{D2D4DEDB-1503-42AF-97F6-64A88A239F91}" dt="2022-04-10T13:51:13.246" v="308" actId="478"/>
          <ac:graphicFrameMkLst>
            <pc:docMk/>
            <pc:sldMk cId="3284074657" sldId="278"/>
            <ac:graphicFrameMk id="5" creationId="{91DB1382-7276-49FA-9632-38D558F457E3}"/>
          </ac:graphicFrameMkLst>
        </pc:graphicFrameChg>
        <pc:graphicFrameChg chg="add del mod modGraphic">
          <ac:chgData name="Pedro Simões" userId="6fbc5e26-0e7e-416d-8621-375935c03d95" providerId="ADAL" clId="{D2D4DEDB-1503-42AF-97F6-64A88A239F91}" dt="2022-04-10T14:59:46.846" v="922" actId="478"/>
          <ac:graphicFrameMkLst>
            <pc:docMk/>
            <pc:sldMk cId="3284074657" sldId="278"/>
            <ac:graphicFrameMk id="14" creationId="{207DF605-3C95-30C9-FA32-55E8A997D82E}"/>
          </ac:graphicFrameMkLst>
        </pc:graphicFrameChg>
        <pc:graphicFrameChg chg="add mod">
          <ac:chgData name="Pedro Simões" userId="6fbc5e26-0e7e-416d-8621-375935c03d95" providerId="ADAL" clId="{D2D4DEDB-1503-42AF-97F6-64A88A239F91}" dt="2022-04-10T15:00:09.097" v="925" actId="1076"/>
          <ac:graphicFrameMkLst>
            <pc:docMk/>
            <pc:sldMk cId="3284074657" sldId="278"/>
            <ac:graphicFrameMk id="38" creationId="{8C3242F3-6B2A-4A09-BE83-E64290BC04C0}"/>
          </ac:graphicFrameMkLst>
        </pc:graphicFrameChg>
        <pc:cxnChg chg="add del">
          <ac:chgData name="Pedro Simões" userId="6fbc5e26-0e7e-416d-8621-375935c03d95" providerId="ADAL" clId="{D2D4DEDB-1503-42AF-97F6-64A88A239F91}" dt="2022-04-10T13:52:48.443" v="335" actId="26606"/>
          <ac:cxnSpMkLst>
            <pc:docMk/>
            <pc:sldMk cId="3284074657" sldId="278"/>
            <ac:cxnSpMk id="12" creationId="{5C45FA27-EB18-4E04-8C96-68F7A0BC1DD9}"/>
          </ac:cxnSpMkLst>
        </pc:cxnChg>
        <pc:cxnChg chg="add del">
          <ac:chgData name="Pedro Simões" userId="6fbc5e26-0e7e-416d-8621-375935c03d95" providerId="ADAL" clId="{D2D4DEDB-1503-42AF-97F6-64A88A239F91}" dt="2022-04-10T13:52:40.211" v="330" actId="26606"/>
          <ac:cxnSpMkLst>
            <pc:docMk/>
            <pc:sldMk cId="3284074657" sldId="278"/>
            <ac:cxnSpMk id="21" creationId="{5C45FA27-EB18-4E04-8C96-68F7A0BC1DD9}"/>
          </ac:cxnSpMkLst>
        </pc:cxnChg>
        <pc:cxnChg chg="add del">
          <ac:chgData name="Pedro Simões" userId="6fbc5e26-0e7e-416d-8621-375935c03d95" providerId="ADAL" clId="{D2D4DEDB-1503-42AF-97F6-64A88A239F91}" dt="2022-04-10T13:52:45.996" v="332" actId="26606"/>
          <ac:cxnSpMkLst>
            <pc:docMk/>
            <pc:sldMk cId="3284074657" sldId="278"/>
            <ac:cxnSpMk id="24" creationId="{5C45FA27-EB18-4E04-8C96-68F7A0BC1DD9}"/>
          </ac:cxnSpMkLst>
        </pc:cxnChg>
        <pc:cxnChg chg="add del">
          <ac:chgData name="Pedro Simões" userId="6fbc5e26-0e7e-416d-8621-375935c03d95" providerId="ADAL" clId="{D2D4DEDB-1503-42AF-97F6-64A88A239F91}" dt="2022-04-10T13:52:48.369" v="334" actId="26606"/>
          <ac:cxnSpMkLst>
            <pc:docMk/>
            <pc:sldMk cId="3284074657" sldId="278"/>
            <ac:cxnSpMk id="27" creationId="{C34C4AD0-FE94-4E84-ACA6-CC5BF1A11822}"/>
          </ac:cxnSpMkLst>
        </pc:cxnChg>
        <pc:cxnChg chg="add del">
          <ac:chgData name="Pedro Simões" userId="6fbc5e26-0e7e-416d-8621-375935c03d95" providerId="ADAL" clId="{D2D4DEDB-1503-42AF-97F6-64A88A239F91}" dt="2022-04-10T13:54:24.538" v="342" actId="26606"/>
          <ac:cxnSpMkLst>
            <pc:docMk/>
            <pc:sldMk cId="3284074657" sldId="278"/>
            <ac:cxnSpMk id="30" creationId="{C34C4AD0-FE94-4E84-ACA6-CC5BF1A11822}"/>
          </ac:cxnSpMkLst>
        </pc:cxnChg>
        <pc:cxnChg chg="add del">
          <ac:chgData name="Pedro Simões" userId="6fbc5e26-0e7e-416d-8621-375935c03d95" providerId="ADAL" clId="{D2D4DEDB-1503-42AF-97F6-64A88A239F91}" dt="2022-04-10T13:54:52.590" v="345" actId="26606"/>
          <ac:cxnSpMkLst>
            <pc:docMk/>
            <pc:sldMk cId="3284074657" sldId="278"/>
            <ac:cxnSpMk id="37" creationId="{5C45FA27-EB18-4E04-8C96-68F7A0BC1DD9}"/>
          </ac:cxnSpMkLst>
        </pc:cxnChg>
        <pc:cxnChg chg="add del">
          <ac:chgData name="Pedro Simões" userId="6fbc5e26-0e7e-416d-8621-375935c03d95" providerId="ADAL" clId="{D2D4DEDB-1503-42AF-97F6-64A88A239F91}" dt="2022-04-10T14:09:03.021" v="503" actId="26606"/>
          <ac:cxnSpMkLst>
            <pc:docMk/>
            <pc:sldMk cId="3284074657" sldId="278"/>
            <ac:cxnSpMk id="44" creationId="{C34C4AD0-FE94-4E84-ACA6-CC5BF1A11822}"/>
          </ac:cxnSpMkLst>
        </pc:cxnChg>
        <pc:cxnChg chg="add del">
          <ac:chgData name="Pedro Simões" userId="6fbc5e26-0e7e-416d-8621-375935c03d95" providerId="ADAL" clId="{D2D4DEDB-1503-42AF-97F6-64A88A239F91}" dt="2022-04-10T14:09:02.965" v="502" actId="26606"/>
          <ac:cxnSpMkLst>
            <pc:docMk/>
            <pc:sldMk cId="3284074657" sldId="278"/>
            <ac:cxnSpMk id="51" creationId="{5C45FA27-EB18-4E04-8C96-68F7A0BC1DD9}"/>
          </ac:cxnSpMkLst>
        </pc:cxnChg>
        <pc:cxnChg chg="add del">
          <ac:chgData name="Pedro Simões" userId="6fbc5e26-0e7e-416d-8621-375935c03d95" providerId="ADAL" clId="{D2D4DEDB-1503-42AF-97F6-64A88A239F91}" dt="2022-04-10T14:42:13.895" v="652" actId="26606"/>
          <ac:cxnSpMkLst>
            <pc:docMk/>
            <pc:sldMk cId="3284074657" sldId="278"/>
            <ac:cxnSpMk id="54" creationId="{5C45FA27-EB18-4E04-8C96-68F7A0BC1DD9}"/>
          </ac:cxnSpMkLst>
        </pc:cxnChg>
        <pc:cxnChg chg="add del">
          <ac:chgData name="Pedro Simões" userId="6fbc5e26-0e7e-416d-8621-375935c03d95" providerId="ADAL" clId="{D2D4DEDB-1503-42AF-97F6-64A88A239F91}" dt="2022-04-10T14:43:55.252" v="667" actId="26606"/>
          <ac:cxnSpMkLst>
            <pc:docMk/>
            <pc:sldMk cId="3284074657" sldId="278"/>
            <ac:cxnSpMk id="61" creationId="{C34C4AD0-FE94-4E84-ACA6-CC5BF1A11822}"/>
          </ac:cxnSpMkLst>
        </pc:cxnChg>
        <pc:cxnChg chg="add del">
          <ac:chgData name="Pedro Simões" userId="6fbc5e26-0e7e-416d-8621-375935c03d95" providerId="ADAL" clId="{D2D4DEDB-1503-42AF-97F6-64A88A239F91}" dt="2022-04-10T14:42:31.003" v="655" actId="26606"/>
          <ac:cxnSpMkLst>
            <pc:docMk/>
            <pc:sldMk cId="3284074657" sldId="278"/>
            <ac:cxnSpMk id="66" creationId="{3FEFDF7D-B17C-4F16-B8BE-C55FFC7E295E}"/>
          </ac:cxnSpMkLst>
        </pc:cxnChg>
        <pc:cxnChg chg="add del">
          <ac:chgData name="Pedro Simões" userId="6fbc5e26-0e7e-416d-8621-375935c03d95" providerId="ADAL" clId="{D2D4DEDB-1503-42AF-97F6-64A88A239F91}" dt="2022-04-10T14:59:43.914" v="921" actId="26606"/>
          <ac:cxnSpMkLst>
            <pc:docMk/>
            <pc:sldMk cId="3284074657" sldId="278"/>
            <ac:cxnSpMk id="75" creationId="{C34C4AD0-FE94-4E84-ACA6-CC5BF1A11822}"/>
          </ac:cxnSpMkLst>
        </pc:cxnChg>
      </pc:sldChg>
      <pc:sldChg chg="addSp delSp modSp new del mod setBg">
        <pc:chgData name="Pedro Simões" userId="6fbc5e26-0e7e-416d-8621-375935c03d95" providerId="ADAL" clId="{D2D4DEDB-1503-42AF-97F6-64A88A239F91}" dt="2022-04-10T14:05:11.095" v="473" actId="2696"/>
        <pc:sldMkLst>
          <pc:docMk/>
          <pc:sldMk cId="1476891332" sldId="279"/>
        </pc:sldMkLst>
        <pc:spChg chg="mod">
          <ac:chgData name="Pedro Simões" userId="6fbc5e26-0e7e-416d-8621-375935c03d95" providerId="ADAL" clId="{D2D4DEDB-1503-42AF-97F6-64A88A239F91}" dt="2022-04-10T13:58:22.663" v="393" actId="26606"/>
          <ac:spMkLst>
            <pc:docMk/>
            <pc:sldMk cId="1476891332" sldId="279"/>
            <ac:spMk id="2" creationId="{6E0B67B0-638D-4870-97CD-010AE9D16099}"/>
          </ac:spMkLst>
        </pc:spChg>
        <pc:spChg chg="add del mod">
          <ac:chgData name="Pedro Simões" userId="6fbc5e26-0e7e-416d-8621-375935c03d95" providerId="ADAL" clId="{D2D4DEDB-1503-42AF-97F6-64A88A239F91}" dt="2022-04-10T13:57:10.326" v="378" actId="26606"/>
          <ac:spMkLst>
            <pc:docMk/>
            <pc:sldMk cId="1476891332" sldId="279"/>
            <ac:spMk id="3" creationId="{5B540A59-51C3-4988-9B74-0D006CFE65CE}"/>
          </ac:spMkLst>
        </pc:spChg>
        <pc:spChg chg="add del">
          <ac:chgData name="Pedro Simões" userId="6fbc5e26-0e7e-416d-8621-375935c03d95" providerId="ADAL" clId="{D2D4DEDB-1503-42AF-97F6-64A88A239F91}" dt="2022-04-10T13:57:10.326" v="378" actId="26606"/>
          <ac:spMkLst>
            <pc:docMk/>
            <pc:sldMk cId="1476891332" sldId="279"/>
            <ac:spMk id="8" creationId="{B0890400-BB8B-4A44-AB63-65C7CA223EBA}"/>
          </ac:spMkLst>
        </pc:spChg>
        <pc:spChg chg="add del">
          <ac:chgData name="Pedro Simões" userId="6fbc5e26-0e7e-416d-8621-375935c03d95" providerId="ADAL" clId="{D2D4DEDB-1503-42AF-97F6-64A88A239F91}" dt="2022-04-10T13:58:16.853" v="392" actId="26606"/>
          <ac:spMkLst>
            <pc:docMk/>
            <pc:sldMk cId="1476891332" sldId="279"/>
            <ac:spMk id="15" creationId="{B0890400-BB8B-4A44-AB63-65C7CA223EBA}"/>
          </ac:spMkLst>
        </pc:spChg>
        <pc:spChg chg="add del mod">
          <ac:chgData name="Pedro Simões" userId="6fbc5e26-0e7e-416d-8621-375935c03d95" providerId="ADAL" clId="{D2D4DEDB-1503-42AF-97F6-64A88A239F91}" dt="2022-04-10T13:58:16.853" v="392" actId="26606"/>
          <ac:spMkLst>
            <pc:docMk/>
            <pc:sldMk cId="1476891332" sldId="279"/>
            <ac:spMk id="16" creationId="{5B540A59-51C3-4988-9B74-0D006CFE65CE}"/>
          </ac:spMkLst>
        </pc:spChg>
        <pc:spChg chg="add del">
          <ac:chgData name="Pedro Simões" userId="6fbc5e26-0e7e-416d-8621-375935c03d95" providerId="ADAL" clId="{D2D4DEDB-1503-42AF-97F6-64A88A239F91}" dt="2022-04-10T13:58:22.663" v="393" actId="26606"/>
          <ac:spMkLst>
            <pc:docMk/>
            <pc:sldMk cId="1476891332" sldId="279"/>
            <ac:spMk id="23" creationId="{FABE753E-4156-4486-B269-C34C2220E13B}"/>
          </ac:spMkLst>
        </pc:spChg>
        <pc:spChg chg="add del">
          <ac:chgData name="Pedro Simões" userId="6fbc5e26-0e7e-416d-8621-375935c03d95" providerId="ADAL" clId="{D2D4DEDB-1503-42AF-97F6-64A88A239F91}" dt="2022-04-10T13:58:22.663" v="393" actId="26606"/>
          <ac:spMkLst>
            <pc:docMk/>
            <pc:sldMk cId="1476891332" sldId="279"/>
            <ac:spMk id="25" creationId="{DB9BFE9F-67FE-4BBC-BFED-6AA4C51D0049}"/>
          </ac:spMkLst>
        </pc:spChg>
        <pc:graphicFrameChg chg="add del">
          <ac:chgData name="Pedro Simões" userId="6fbc5e26-0e7e-416d-8621-375935c03d95" providerId="ADAL" clId="{D2D4DEDB-1503-42AF-97F6-64A88A239F91}" dt="2022-04-10T13:57:09.010" v="375" actId="26606"/>
          <ac:graphicFrameMkLst>
            <pc:docMk/>
            <pc:sldMk cId="1476891332" sldId="279"/>
            <ac:graphicFrameMk id="12" creationId="{78E3E74D-575E-AFD3-1BDB-EB6CDB42C2AC}"/>
          </ac:graphicFrameMkLst>
        </pc:graphicFrameChg>
        <pc:graphicFrameChg chg="add del">
          <ac:chgData name="Pedro Simões" userId="6fbc5e26-0e7e-416d-8621-375935c03d95" providerId="ADAL" clId="{D2D4DEDB-1503-42AF-97F6-64A88A239F91}" dt="2022-04-10T13:57:10.322" v="377" actId="26606"/>
          <ac:graphicFrameMkLst>
            <pc:docMk/>
            <pc:sldMk cId="1476891332" sldId="279"/>
            <ac:graphicFrameMk id="14" creationId="{836CC760-C4B4-E733-1630-978EBE5F5852}"/>
          </ac:graphicFrameMkLst>
        </pc:graphicFrameChg>
        <pc:graphicFrameChg chg="add mod modGraphic">
          <ac:chgData name="Pedro Simões" userId="6fbc5e26-0e7e-416d-8621-375935c03d95" providerId="ADAL" clId="{D2D4DEDB-1503-42AF-97F6-64A88A239F91}" dt="2022-04-10T13:58:22.663" v="393" actId="26606"/>
          <ac:graphicFrameMkLst>
            <pc:docMk/>
            <pc:sldMk cId="1476891332" sldId="279"/>
            <ac:graphicFrameMk id="19" creationId="{AEE98593-A84F-9A61-5565-FAA7F9BD7D0A}"/>
          </ac:graphicFrameMkLst>
        </pc:graphicFrameChg>
        <pc:cxnChg chg="add del">
          <ac:chgData name="Pedro Simões" userId="6fbc5e26-0e7e-416d-8621-375935c03d95" providerId="ADAL" clId="{D2D4DEDB-1503-42AF-97F6-64A88A239F91}" dt="2022-04-10T13:57:10.326" v="378" actId="26606"/>
          <ac:cxnSpMkLst>
            <pc:docMk/>
            <pc:sldMk cId="1476891332" sldId="279"/>
            <ac:cxnSpMk id="10" creationId="{4D39B797-CDC6-4529-8A36-9CBFC9816337}"/>
          </ac:cxnSpMkLst>
        </pc:cxnChg>
        <pc:cxnChg chg="add del">
          <ac:chgData name="Pedro Simões" userId="6fbc5e26-0e7e-416d-8621-375935c03d95" providerId="ADAL" clId="{D2D4DEDB-1503-42AF-97F6-64A88A239F91}" dt="2022-04-10T13:58:16.853" v="392" actId="26606"/>
          <ac:cxnSpMkLst>
            <pc:docMk/>
            <pc:sldMk cId="1476891332" sldId="279"/>
            <ac:cxnSpMk id="17" creationId="{4D39B797-CDC6-4529-8A36-9CBFC9816337}"/>
          </ac:cxnSpMkLst>
        </pc:cxnChg>
      </pc:sldChg>
      <pc:sldChg chg="addSp delSp modSp add mod ord modNotesTx">
        <pc:chgData name="Pedro Simões" userId="6fbc5e26-0e7e-416d-8621-375935c03d95" providerId="ADAL" clId="{D2D4DEDB-1503-42AF-97F6-64A88A239F91}" dt="2022-04-10T17:44:54.439" v="2098" actId="20577"/>
        <pc:sldMkLst>
          <pc:docMk/>
          <pc:sldMk cId="4250717721" sldId="280"/>
        </pc:sldMkLst>
        <pc:spChg chg="mod">
          <ac:chgData name="Pedro Simões" userId="6fbc5e26-0e7e-416d-8621-375935c03d95" providerId="ADAL" clId="{D2D4DEDB-1503-42AF-97F6-64A88A239F91}" dt="2022-04-10T14:10:43.736" v="517"/>
          <ac:spMkLst>
            <pc:docMk/>
            <pc:sldMk cId="4250717721" sldId="280"/>
            <ac:spMk id="2" creationId="{7A4919D0-F177-4BBA-9A0B-DBA69E2ED764}"/>
          </ac:spMkLst>
        </pc:spChg>
        <pc:spChg chg="mod">
          <ac:chgData name="Pedro Simões" userId="6fbc5e26-0e7e-416d-8621-375935c03d95" providerId="ADAL" clId="{D2D4DEDB-1503-42AF-97F6-64A88A239F91}" dt="2022-04-10T14:03:03.120" v="416" actId="18245"/>
          <ac:spMkLst>
            <pc:docMk/>
            <pc:sldMk cId="4250717721" sldId="280"/>
            <ac:spMk id="4" creationId="{B47D14A3-D6FF-49E1-B851-4D2F55DA99EE}"/>
          </ac:spMkLst>
        </pc:spChg>
        <pc:spChg chg="mod">
          <ac:chgData name="Pedro Simões" userId="6fbc5e26-0e7e-416d-8621-375935c03d95" providerId="ADAL" clId="{D2D4DEDB-1503-42AF-97F6-64A88A239F91}" dt="2022-04-10T14:15:32.238" v="563" actId="1076"/>
          <ac:spMkLst>
            <pc:docMk/>
            <pc:sldMk cId="4250717721" sldId="280"/>
            <ac:spMk id="5" creationId="{5634AA76-1648-4532-A1B5-B4D70F36B1E9}"/>
          </ac:spMkLst>
        </pc:spChg>
        <pc:spChg chg="mod">
          <ac:chgData name="Pedro Simões" userId="6fbc5e26-0e7e-416d-8621-375935c03d95" providerId="ADAL" clId="{D2D4DEDB-1503-42AF-97F6-64A88A239F91}" dt="2022-04-10T14:03:03.120" v="416" actId="18245"/>
          <ac:spMkLst>
            <pc:docMk/>
            <pc:sldMk cId="4250717721" sldId="280"/>
            <ac:spMk id="6" creationId="{11101837-4A0A-4DCB-8916-CE73FEB7BE93}"/>
          </ac:spMkLst>
        </pc:spChg>
        <pc:spChg chg="mod">
          <ac:chgData name="Pedro Simões" userId="6fbc5e26-0e7e-416d-8621-375935c03d95" providerId="ADAL" clId="{D2D4DEDB-1503-42AF-97F6-64A88A239F91}" dt="2022-04-10T14:15:45.266" v="565" actId="1076"/>
          <ac:spMkLst>
            <pc:docMk/>
            <pc:sldMk cId="4250717721" sldId="280"/>
            <ac:spMk id="7" creationId="{20DB5D8E-4BC5-4151-BBD3-DC39D7008708}"/>
          </ac:spMkLst>
        </pc:spChg>
        <pc:spChg chg="mod">
          <ac:chgData name="Pedro Simões" userId="6fbc5e26-0e7e-416d-8621-375935c03d95" providerId="ADAL" clId="{D2D4DEDB-1503-42AF-97F6-64A88A239F91}" dt="2022-04-10T14:03:03.120" v="416" actId="18245"/>
          <ac:spMkLst>
            <pc:docMk/>
            <pc:sldMk cId="4250717721" sldId="280"/>
            <ac:spMk id="8" creationId="{CE8BED85-F3EE-476A-9F84-9131CCA6DF27}"/>
          </ac:spMkLst>
        </pc:spChg>
        <pc:spChg chg="mod">
          <ac:chgData name="Pedro Simões" userId="6fbc5e26-0e7e-416d-8621-375935c03d95" providerId="ADAL" clId="{D2D4DEDB-1503-42AF-97F6-64A88A239F91}" dt="2022-04-10T14:16:07.901" v="567" actId="1076"/>
          <ac:spMkLst>
            <pc:docMk/>
            <pc:sldMk cId="4250717721" sldId="280"/>
            <ac:spMk id="9" creationId="{292140FC-6A64-4A70-9BAE-92CC79B86556}"/>
          </ac:spMkLst>
        </pc:spChg>
        <pc:spChg chg="add del mod">
          <ac:chgData name="Pedro Simões" userId="6fbc5e26-0e7e-416d-8621-375935c03d95" providerId="ADAL" clId="{D2D4DEDB-1503-42AF-97F6-64A88A239F91}" dt="2022-04-10T14:16:25.359" v="569" actId="478"/>
          <ac:spMkLst>
            <pc:docMk/>
            <pc:sldMk cId="4250717721" sldId="280"/>
            <ac:spMk id="10" creationId="{B4269ABA-1FEA-4A99-84E1-C24118BAAAA6}"/>
          </ac:spMkLst>
        </pc:spChg>
        <pc:spChg chg="add">
          <ac:chgData name="Pedro Simões" userId="6fbc5e26-0e7e-416d-8621-375935c03d95" providerId="ADAL" clId="{D2D4DEDB-1503-42AF-97F6-64A88A239F91}" dt="2022-04-10T14:00:39.377" v="405" actId="26606"/>
          <ac:spMkLst>
            <pc:docMk/>
            <pc:sldMk cId="4250717721" sldId="280"/>
            <ac:spMk id="15" creationId="{883F9AA6-0DA9-4F38-AA8A-C355838EB933}"/>
          </ac:spMkLst>
        </pc:spChg>
        <pc:spChg chg="add del">
          <ac:chgData name="Pedro Simões" userId="6fbc5e26-0e7e-416d-8621-375935c03d95" providerId="ADAL" clId="{D2D4DEDB-1503-42AF-97F6-64A88A239F91}" dt="2022-04-10T13:57:47.425" v="383" actId="26606"/>
          <ac:spMkLst>
            <pc:docMk/>
            <pc:sldMk cId="4250717721" sldId="280"/>
            <ac:spMk id="18" creationId="{FABE753E-4156-4486-B269-C34C2220E13B}"/>
          </ac:spMkLst>
        </pc:spChg>
        <pc:spChg chg="add del">
          <ac:chgData name="Pedro Simões" userId="6fbc5e26-0e7e-416d-8621-375935c03d95" providerId="ADAL" clId="{D2D4DEDB-1503-42AF-97F6-64A88A239F91}" dt="2022-04-10T13:57:47.425" v="383" actId="26606"/>
          <ac:spMkLst>
            <pc:docMk/>
            <pc:sldMk cId="4250717721" sldId="280"/>
            <ac:spMk id="20" creationId="{DB9BFE9F-67FE-4BBC-BFED-6AA4C51D0049}"/>
          </ac:spMkLst>
        </pc:spChg>
        <pc:spChg chg="add del">
          <ac:chgData name="Pedro Simões" userId="6fbc5e26-0e7e-416d-8621-375935c03d95" providerId="ADAL" clId="{D2D4DEDB-1503-42AF-97F6-64A88A239F91}" dt="2022-04-10T13:57:50.057" v="385" actId="26606"/>
          <ac:spMkLst>
            <pc:docMk/>
            <pc:sldMk cId="4250717721" sldId="280"/>
            <ac:spMk id="22" creationId="{FABE753E-4156-4486-B269-C34C2220E13B}"/>
          </ac:spMkLst>
        </pc:spChg>
        <pc:spChg chg="add del">
          <ac:chgData name="Pedro Simões" userId="6fbc5e26-0e7e-416d-8621-375935c03d95" providerId="ADAL" clId="{D2D4DEDB-1503-42AF-97F6-64A88A239F91}" dt="2022-04-10T13:57:50.057" v="385" actId="26606"/>
          <ac:spMkLst>
            <pc:docMk/>
            <pc:sldMk cId="4250717721" sldId="280"/>
            <ac:spMk id="23" creationId="{DB9BFE9F-67FE-4BBC-BFED-6AA4C51D0049}"/>
          </ac:spMkLst>
        </pc:spChg>
        <pc:spChg chg="add del">
          <ac:chgData name="Pedro Simões" userId="6fbc5e26-0e7e-416d-8621-375935c03d95" providerId="ADAL" clId="{D2D4DEDB-1503-42AF-97F6-64A88A239F91}" dt="2022-04-10T13:57:57.818" v="387" actId="26606"/>
          <ac:spMkLst>
            <pc:docMk/>
            <pc:sldMk cId="4250717721" sldId="280"/>
            <ac:spMk id="25" creationId="{883F9AA6-0DA9-4F38-AA8A-C355838EB933}"/>
          </ac:spMkLst>
        </pc:spChg>
        <pc:spChg chg="add del">
          <ac:chgData name="Pedro Simões" userId="6fbc5e26-0e7e-416d-8621-375935c03d95" providerId="ADAL" clId="{D2D4DEDB-1503-42AF-97F6-64A88A239F91}" dt="2022-04-10T13:59:14.964" v="395" actId="26606"/>
          <ac:spMkLst>
            <pc:docMk/>
            <pc:sldMk cId="4250717721" sldId="280"/>
            <ac:spMk id="28" creationId="{883F9AA6-0DA9-4F38-AA8A-C355838EB933}"/>
          </ac:spMkLst>
        </pc:spChg>
        <pc:grpChg chg="mod">
          <ac:chgData name="Pedro Simões" userId="6fbc5e26-0e7e-416d-8621-375935c03d95" providerId="ADAL" clId="{D2D4DEDB-1503-42AF-97F6-64A88A239F91}" dt="2022-04-10T14:16:14.105" v="568" actId="12788"/>
          <ac:grpSpMkLst>
            <pc:docMk/>
            <pc:sldMk cId="4250717721" sldId="280"/>
            <ac:grpSpMk id="3" creationId="{8CCCD533-455C-46F7-9593-31E071B0D3E7}"/>
          </ac:grpSpMkLst>
        </pc:grpChg>
        <pc:graphicFrameChg chg="del mod modGraphic">
          <ac:chgData name="Pedro Simões" userId="6fbc5e26-0e7e-416d-8621-375935c03d95" providerId="ADAL" clId="{D2D4DEDB-1503-42AF-97F6-64A88A239F91}" dt="2022-04-10T14:03:03.120" v="416" actId="18245"/>
          <ac:graphicFrameMkLst>
            <pc:docMk/>
            <pc:sldMk cId="4250717721" sldId="280"/>
            <ac:graphicFrameMk id="13" creationId="{2A0C91C7-D257-317A-B7C5-A9AC87D14957}"/>
          </ac:graphicFrameMkLst>
        </pc:graphicFrameChg>
        <pc:cxnChg chg="add">
          <ac:chgData name="Pedro Simões" userId="6fbc5e26-0e7e-416d-8621-375935c03d95" providerId="ADAL" clId="{D2D4DEDB-1503-42AF-97F6-64A88A239F91}" dt="2022-04-10T14:00:39.377" v="405" actId="26606"/>
          <ac:cxnSpMkLst>
            <pc:docMk/>
            <pc:sldMk cId="4250717721" sldId="280"/>
            <ac:cxnSpMk id="16" creationId="{5C45FA27-EB18-4E04-8C96-68F7A0BC1DD9}"/>
          </ac:cxnSpMkLst>
        </pc:cxnChg>
        <pc:cxnChg chg="add del">
          <ac:chgData name="Pedro Simões" userId="6fbc5e26-0e7e-416d-8621-375935c03d95" providerId="ADAL" clId="{D2D4DEDB-1503-42AF-97F6-64A88A239F91}" dt="2022-04-10T13:57:57.818" v="387" actId="26606"/>
          <ac:cxnSpMkLst>
            <pc:docMk/>
            <pc:sldMk cId="4250717721" sldId="280"/>
            <ac:cxnSpMk id="26" creationId="{5C45FA27-EB18-4E04-8C96-68F7A0BC1DD9}"/>
          </ac:cxnSpMkLst>
        </pc:cxnChg>
        <pc:cxnChg chg="add del">
          <ac:chgData name="Pedro Simões" userId="6fbc5e26-0e7e-416d-8621-375935c03d95" providerId="ADAL" clId="{D2D4DEDB-1503-42AF-97F6-64A88A239F91}" dt="2022-04-10T13:59:14.964" v="395" actId="26606"/>
          <ac:cxnSpMkLst>
            <pc:docMk/>
            <pc:sldMk cId="4250717721" sldId="280"/>
            <ac:cxnSpMk id="29" creationId="{5C45FA27-EB18-4E04-8C96-68F7A0BC1DD9}"/>
          </ac:cxnSpMkLst>
        </pc:cxnChg>
      </pc:sldChg>
      <pc:sldChg chg="addSp delSp modSp add mod modNotesTx">
        <pc:chgData name="Pedro Simões" userId="6fbc5e26-0e7e-416d-8621-375935c03d95" providerId="ADAL" clId="{D2D4DEDB-1503-42AF-97F6-64A88A239F91}" dt="2022-04-10T17:50:35.061" v="2228" actId="403"/>
        <pc:sldMkLst>
          <pc:docMk/>
          <pc:sldMk cId="1026138965" sldId="281"/>
        </pc:sldMkLst>
        <pc:spChg chg="mod">
          <ac:chgData name="Pedro Simões" userId="6fbc5e26-0e7e-416d-8621-375935c03d95" providerId="ADAL" clId="{D2D4DEDB-1503-42AF-97F6-64A88A239F91}" dt="2022-04-10T15:07:28.177" v="993" actId="26606"/>
          <ac:spMkLst>
            <pc:docMk/>
            <pc:sldMk cId="1026138965" sldId="281"/>
            <ac:spMk id="2" creationId="{7A4919D0-F177-4BBA-9A0B-DBA69E2ED764}"/>
          </ac:spMkLst>
        </pc:spChg>
        <pc:spChg chg="add del">
          <ac:chgData name="Pedro Simões" userId="6fbc5e26-0e7e-416d-8621-375935c03d95" providerId="ADAL" clId="{D2D4DEDB-1503-42AF-97F6-64A88A239F91}" dt="2022-04-10T14:42:01.220" v="651" actId="26606"/>
          <ac:spMkLst>
            <pc:docMk/>
            <pc:sldMk cId="1026138965" sldId="281"/>
            <ac:spMk id="15" creationId="{883F9AA6-0DA9-4F38-AA8A-C355838EB933}"/>
          </ac:spMkLst>
        </pc:spChg>
        <pc:spChg chg="add del mod">
          <ac:chgData name="Pedro Simões" userId="6fbc5e26-0e7e-416d-8621-375935c03d95" providerId="ADAL" clId="{D2D4DEDB-1503-42AF-97F6-64A88A239F91}" dt="2022-04-10T14:55:31.906" v="893" actId="26606"/>
          <ac:spMkLst>
            <pc:docMk/>
            <pc:sldMk cId="1026138965" sldId="281"/>
            <ac:spMk id="18" creationId="{EDF6F6F7-C63B-4EBB-A855-F57632E4BB8F}"/>
          </ac:spMkLst>
        </pc:spChg>
        <pc:spChg chg="add del">
          <ac:chgData name="Pedro Simões" userId="6fbc5e26-0e7e-416d-8621-375935c03d95" providerId="ADAL" clId="{D2D4DEDB-1503-42AF-97F6-64A88A239F91}" dt="2022-04-10T14:49:11.444" v="701" actId="26606"/>
          <ac:spMkLst>
            <pc:docMk/>
            <pc:sldMk cId="1026138965" sldId="281"/>
            <ac:spMk id="19" creationId="{883F9AA6-0DA9-4F38-AA8A-C355838EB933}"/>
          </ac:spMkLst>
        </pc:spChg>
        <pc:spChg chg="add del">
          <ac:chgData name="Pedro Simões" userId="6fbc5e26-0e7e-416d-8621-375935c03d95" providerId="ADAL" clId="{D2D4DEDB-1503-42AF-97F6-64A88A239F91}" dt="2022-04-10T14:44:28.242" v="670" actId="26606"/>
          <ac:spMkLst>
            <pc:docMk/>
            <pc:sldMk cId="1026138965" sldId="281"/>
            <ac:spMk id="21" creationId="{883F9AA6-0DA9-4F38-AA8A-C355838EB933}"/>
          </ac:spMkLst>
        </pc:spChg>
        <pc:spChg chg="add del">
          <ac:chgData name="Pedro Simões" userId="6fbc5e26-0e7e-416d-8621-375935c03d95" providerId="ADAL" clId="{D2D4DEDB-1503-42AF-97F6-64A88A239F91}" dt="2022-04-10T14:49:14.036" v="703" actId="26606"/>
          <ac:spMkLst>
            <pc:docMk/>
            <pc:sldMk cId="1026138965" sldId="281"/>
            <ac:spMk id="22" creationId="{0AE4C84F-7457-4662-AFA3-554A32B9C3DC}"/>
          </ac:spMkLst>
        </pc:spChg>
        <pc:spChg chg="add del">
          <ac:chgData name="Pedro Simões" userId="6fbc5e26-0e7e-416d-8621-375935c03d95" providerId="ADAL" clId="{D2D4DEDB-1503-42AF-97F6-64A88A239F91}" dt="2022-04-10T14:49:14.036" v="703" actId="26606"/>
          <ac:spMkLst>
            <pc:docMk/>
            <pc:sldMk cId="1026138965" sldId="281"/>
            <ac:spMk id="24" creationId="{9DF9B39E-8A25-4BC3-B3C0-ACD46B94E6DF}"/>
          </ac:spMkLst>
        </pc:spChg>
        <pc:spChg chg="add del">
          <ac:chgData name="Pedro Simões" userId="6fbc5e26-0e7e-416d-8621-375935c03d95" providerId="ADAL" clId="{D2D4DEDB-1503-42AF-97F6-64A88A239F91}" dt="2022-04-10T15:00:51.822" v="943" actId="26606"/>
          <ac:spMkLst>
            <pc:docMk/>
            <pc:sldMk cId="1026138965" sldId="281"/>
            <ac:spMk id="26" creationId="{F7422F06-6017-4361-8872-E0E2CEB20B48}"/>
          </ac:spMkLst>
        </pc:spChg>
        <pc:spChg chg="add del">
          <ac:chgData name="Pedro Simões" userId="6fbc5e26-0e7e-416d-8621-375935c03d95" providerId="ADAL" clId="{D2D4DEDB-1503-42AF-97F6-64A88A239F91}" dt="2022-04-10T15:00:48.983" v="940" actId="26606"/>
          <ac:spMkLst>
            <pc:docMk/>
            <pc:sldMk cId="1026138965" sldId="281"/>
            <ac:spMk id="31" creationId="{F7422F06-6017-4361-8872-E0E2CEB20B48}"/>
          </ac:spMkLst>
        </pc:spChg>
        <pc:spChg chg="add del">
          <ac:chgData name="Pedro Simões" userId="6fbc5e26-0e7e-416d-8621-375935c03d95" providerId="ADAL" clId="{D2D4DEDB-1503-42AF-97F6-64A88A239F91}" dt="2022-04-10T15:00:51.422" v="942" actId="26606"/>
          <ac:spMkLst>
            <pc:docMk/>
            <pc:sldMk cId="1026138965" sldId="281"/>
            <ac:spMk id="33" creationId="{F7422F06-6017-4361-8872-E0E2CEB20B48}"/>
          </ac:spMkLst>
        </pc:spChg>
        <pc:spChg chg="add del">
          <ac:chgData name="Pedro Simões" userId="6fbc5e26-0e7e-416d-8621-375935c03d95" providerId="ADAL" clId="{D2D4DEDB-1503-42AF-97F6-64A88A239F91}" dt="2022-04-10T15:02:34.322" v="948" actId="26606"/>
          <ac:spMkLst>
            <pc:docMk/>
            <pc:sldMk cId="1026138965" sldId="281"/>
            <ac:spMk id="35" creationId="{90AAC386-A18D-4525-AD1B-4D227ED34C84}"/>
          </ac:spMkLst>
        </pc:spChg>
        <pc:spChg chg="add del">
          <ac:chgData name="Pedro Simões" userId="6fbc5e26-0e7e-416d-8621-375935c03d95" providerId="ADAL" clId="{D2D4DEDB-1503-42AF-97F6-64A88A239F91}" dt="2022-04-10T15:02:30.488" v="945" actId="26606"/>
          <ac:spMkLst>
            <pc:docMk/>
            <pc:sldMk cId="1026138965" sldId="281"/>
            <ac:spMk id="41" creationId="{FABE753E-4156-4486-B269-C34C2220E13B}"/>
          </ac:spMkLst>
        </pc:spChg>
        <pc:spChg chg="add del">
          <ac:chgData name="Pedro Simões" userId="6fbc5e26-0e7e-416d-8621-375935c03d95" providerId="ADAL" clId="{D2D4DEDB-1503-42AF-97F6-64A88A239F91}" dt="2022-04-10T15:02:30.488" v="945" actId="26606"/>
          <ac:spMkLst>
            <pc:docMk/>
            <pc:sldMk cId="1026138965" sldId="281"/>
            <ac:spMk id="43" creationId="{DB9BFE9F-67FE-4BBC-BFED-6AA4C51D0049}"/>
          </ac:spMkLst>
        </pc:spChg>
        <pc:spChg chg="add del">
          <ac:chgData name="Pedro Simões" userId="6fbc5e26-0e7e-416d-8621-375935c03d95" providerId="ADAL" clId="{D2D4DEDB-1503-42AF-97F6-64A88A239F91}" dt="2022-04-10T15:02:34.262" v="947" actId="26606"/>
          <ac:spMkLst>
            <pc:docMk/>
            <pc:sldMk cId="1026138965" sldId="281"/>
            <ac:spMk id="45" creationId="{FABE753E-4156-4486-B269-C34C2220E13B}"/>
          </ac:spMkLst>
        </pc:spChg>
        <pc:spChg chg="add del">
          <ac:chgData name="Pedro Simões" userId="6fbc5e26-0e7e-416d-8621-375935c03d95" providerId="ADAL" clId="{D2D4DEDB-1503-42AF-97F6-64A88A239F91}" dt="2022-04-10T15:02:34.262" v="947" actId="26606"/>
          <ac:spMkLst>
            <pc:docMk/>
            <pc:sldMk cId="1026138965" sldId="281"/>
            <ac:spMk id="46" creationId="{DB9BFE9F-67FE-4BBC-BFED-6AA4C51D0049}"/>
          </ac:spMkLst>
        </pc:spChg>
        <pc:spChg chg="add del">
          <ac:chgData name="Pedro Simões" userId="6fbc5e26-0e7e-416d-8621-375935c03d95" providerId="ADAL" clId="{D2D4DEDB-1503-42AF-97F6-64A88A239F91}" dt="2022-04-10T15:04:18.437" v="961" actId="26606"/>
          <ac:spMkLst>
            <pc:docMk/>
            <pc:sldMk cId="1026138965" sldId="281"/>
            <ac:spMk id="48" creationId="{FABE753E-4156-4486-B269-C34C2220E13B}"/>
          </ac:spMkLst>
        </pc:spChg>
        <pc:spChg chg="add del">
          <ac:chgData name="Pedro Simões" userId="6fbc5e26-0e7e-416d-8621-375935c03d95" providerId="ADAL" clId="{D2D4DEDB-1503-42AF-97F6-64A88A239F91}" dt="2022-04-10T15:04:18.437" v="961" actId="26606"/>
          <ac:spMkLst>
            <pc:docMk/>
            <pc:sldMk cId="1026138965" sldId="281"/>
            <ac:spMk id="49" creationId="{DB9BFE9F-67FE-4BBC-BFED-6AA4C51D0049}"/>
          </ac:spMkLst>
        </pc:spChg>
        <pc:spChg chg="add del">
          <ac:chgData name="Pedro Simões" userId="6fbc5e26-0e7e-416d-8621-375935c03d95" providerId="ADAL" clId="{D2D4DEDB-1503-42AF-97F6-64A88A239F91}" dt="2022-04-10T15:07:28.177" v="993" actId="26606"/>
          <ac:spMkLst>
            <pc:docMk/>
            <pc:sldMk cId="1026138965" sldId="281"/>
            <ac:spMk id="54" creationId="{883F9AA6-0DA9-4F38-AA8A-C355838EB933}"/>
          </ac:spMkLst>
        </pc:spChg>
        <pc:spChg chg="add">
          <ac:chgData name="Pedro Simões" userId="6fbc5e26-0e7e-416d-8621-375935c03d95" providerId="ADAL" clId="{D2D4DEDB-1503-42AF-97F6-64A88A239F91}" dt="2022-04-10T15:07:28.177" v="993" actId="26606"/>
          <ac:spMkLst>
            <pc:docMk/>
            <pc:sldMk cId="1026138965" sldId="281"/>
            <ac:spMk id="61" creationId="{0AE4C84F-7457-4662-AFA3-554A32B9C3DC}"/>
          </ac:spMkLst>
        </pc:spChg>
        <pc:spChg chg="add">
          <ac:chgData name="Pedro Simões" userId="6fbc5e26-0e7e-416d-8621-375935c03d95" providerId="ADAL" clId="{D2D4DEDB-1503-42AF-97F6-64A88A239F91}" dt="2022-04-10T15:07:28.177" v="993" actId="26606"/>
          <ac:spMkLst>
            <pc:docMk/>
            <pc:sldMk cId="1026138965" sldId="281"/>
            <ac:spMk id="63" creationId="{9DF9B39E-8A25-4BC3-B3C0-ACD46B94E6DF}"/>
          </ac:spMkLst>
        </pc:spChg>
        <pc:grpChg chg="del">
          <ac:chgData name="Pedro Simões" userId="6fbc5e26-0e7e-416d-8621-375935c03d95" providerId="ADAL" clId="{D2D4DEDB-1503-42AF-97F6-64A88A239F91}" dt="2022-04-10T14:34:55.557" v="571" actId="478"/>
          <ac:grpSpMkLst>
            <pc:docMk/>
            <pc:sldMk cId="1026138965" sldId="281"/>
            <ac:grpSpMk id="3" creationId="{8CCCD533-455C-46F7-9593-31E071B0D3E7}"/>
          </ac:grpSpMkLst>
        </pc:grpChg>
        <pc:graphicFrameChg chg="add del mod">
          <ac:chgData name="Pedro Simões" userId="6fbc5e26-0e7e-416d-8621-375935c03d95" providerId="ADAL" clId="{D2D4DEDB-1503-42AF-97F6-64A88A239F91}" dt="2022-04-10T14:35:43.584" v="575"/>
          <ac:graphicFrameMkLst>
            <pc:docMk/>
            <pc:sldMk cId="1026138965" sldId="281"/>
            <ac:graphicFrameMk id="10" creationId="{6C68C8C9-A9D5-4F95-B83E-98F8DFACD1FB}"/>
          </ac:graphicFrameMkLst>
        </pc:graphicFrameChg>
        <pc:graphicFrameChg chg="add del mod modGraphic">
          <ac:chgData name="Pedro Simões" userId="6fbc5e26-0e7e-416d-8621-375935c03d95" providerId="ADAL" clId="{D2D4DEDB-1503-42AF-97F6-64A88A239F91}" dt="2022-04-10T14:38:27.302" v="603" actId="478"/>
          <ac:graphicFrameMkLst>
            <pc:docMk/>
            <pc:sldMk cId="1026138965" sldId="281"/>
            <ac:graphicFrameMk id="11" creationId="{FC97EF35-4F80-4C5B-94F2-EAFB179A1253}"/>
          </ac:graphicFrameMkLst>
        </pc:graphicFrameChg>
        <pc:graphicFrameChg chg="add del mod">
          <ac:chgData name="Pedro Simões" userId="6fbc5e26-0e7e-416d-8621-375935c03d95" providerId="ADAL" clId="{D2D4DEDB-1503-42AF-97F6-64A88A239F91}" dt="2022-04-10T14:36:29.444" v="584"/>
          <ac:graphicFrameMkLst>
            <pc:docMk/>
            <pc:sldMk cId="1026138965" sldId="281"/>
            <ac:graphicFrameMk id="12" creationId="{914B28C3-3DF0-4AD4-9A1D-A56CC003F62F}"/>
          </ac:graphicFrameMkLst>
        </pc:graphicFrameChg>
        <pc:graphicFrameChg chg="add del mod modGraphic">
          <ac:chgData name="Pedro Simões" userId="6fbc5e26-0e7e-416d-8621-375935c03d95" providerId="ADAL" clId="{D2D4DEDB-1503-42AF-97F6-64A88A239F91}" dt="2022-04-10T14:37:53.726" v="593" actId="478"/>
          <ac:graphicFrameMkLst>
            <pc:docMk/>
            <pc:sldMk cId="1026138965" sldId="281"/>
            <ac:graphicFrameMk id="13" creationId="{0CE04A7F-AB34-405E-8776-41B7F1F07AF7}"/>
          </ac:graphicFrameMkLst>
        </pc:graphicFrameChg>
        <pc:graphicFrameChg chg="add del mod modGraphic">
          <ac:chgData name="Pedro Simões" userId="6fbc5e26-0e7e-416d-8621-375935c03d95" providerId="ADAL" clId="{D2D4DEDB-1503-42AF-97F6-64A88A239F91}" dt="2022-04-10T14:50:18.980" v="714" actId="478"/>
          <ac:graphicFrameMkLst>
            <pc:docMk/>
            <pc:sldMk cId="1026138965" sldId="281"/>
            <ac:graphicFrameMk id="14" creationId="{C3F500F0-39EC-4559-B020-4B2064CC2132}"/>
          </ac:graphicFrameMkLst>
        </pc:graphicFrameChg>
        <pc:graphicFrameChg chg="add mod modGraphic">
          <ac:chgData name="Pedro Simões" userId="6fbc5e26-0e7e-416d-8621-375935c03d95" providerId="ADAL" clId="{D2D4DEDB-1503-42AF-97F6-64A88A239F91}" dt="2022-04-10T17:50:35.061" v="2228" actId="403"/>
          <ac:graphicFrameMkLst>
            <pc:docMk/>
            <pc:sldMk cId="1026138965" sldId="281"/>
            <ac:graphicFrameMk id="20" creationId="{C11FAC48-8E6B-0762-A2AD-8CE3D16F011D}"/>
          </ac:graphicFrameMkLst>
        </pc:graphicFrameChg>
        <pc:cxnChg chg="add del">
          <ac:chgData name="Pedro Simões" userId="6fbc5e26-0e7e-416d-8621-375935c03d95" providerId="ADAL" clId="{D2D4DEDB-1503-42AF-97F6-64A88A239F91}" dt="2022-04-10T14:42:01.220" v="651" actId="26606"/>
          <ac:cxnSpMkLst>
            <pc:docMk/>
            <pc:sldMk cId="1026138965" sldId="281"/>
            <ac:cxnSpMk id="16" creationId="{5C45FA27-EB18-4E04-8C96-68F7A0BC1DD9}"/>
          </ac:cxnSpMkLst>
        </pc:cxnChg>
        <pc:cxnChg chg="add del">
          <ac:chgData name="Pedro Simões" userId="6fbc5e26-0e7e-416d-8621-375935c03d95" providerId="ADAL" clId="{D2D4DEDB-1503-42AF-97F6-64A88A239F91}" dt="2022-04-10T14:49:11.444" v="701" actId="26606"/>
          <ac:cxnSpMkLst>
            <pc:docMk/>
            <pc:sldMk cId="1026138965" sldId="281"/>
            <ac:cxnSpMk id="17" creationId="{5C45FA27-EB18-4E04-8C96-68F7A0BC1DD9}"/>
          </ac:cxnSpMkLst>
        </pc:cxnChg>
        <pc:cxnChg chg="add del">
          <ac:chgData name="Pedro Simões" userId="6fbc5e26-0e7e-416d-8621-375935c03d95" providerId="ADAL" clId="{D2D4DEDB-1503-42AF-97F6-64A88A239F91}" dt="2022-04-10T14:44:28.242" v="670" actId="26606"/>
          <ac:cxnSpMkLst>
            <pc:docMk/>
            <pc:sldMk cId="1026138965" sldId="281"/>
            <ac:cxnSpMk id="23" creationId="{5C45FA27-EB18-4E04-8C96-68F7A0BC1DD9}"/>
          </ac:cxnSpMkLst>
        </pc:cxnChg>
        <pc:cxnChg chg="add del">
          <ac:chgData name="Pedro Simões" userId="6fbc5e26-0e7e-416d-8621-375935c03d95" providerId="ADAL" clId="{D2D4DEDB-1503-42AF-97F6-64A88A239F91}" dt="2022-04-10T14:49:14.036" v="703" actId="26606"/>
          <ac:cxnSpMkLst>
            <pc:docMk/>
            <pc:sldMk cId="1026138965" sldId="281"/>
            <ac:cxnSpMk id="25" creationId="{BA91CE2E-0B4F-41F3-95F2-0EB7003685D2}"/>
          </ac:cxnSpMkLst>
        </pc:cxnChg>
        <pc:cxnChg chg="add del">
          <ac:chgData name="Pedro Simões" userId="6fbc5e26-0e7e-416d-8621-375935c03d95" providerId="ADAL" clId="{D2D4DEDB-1503-42AF-97F6-64A88A239F91}" dt="2022-04-10T15:02:34.322" v="948" actId="26606"/>
          <ac:cxnSpMkLst>
            <pc:docMk/>
            <pc:sldMk cId="1026138965" sldId="281"/>
            <ac:cxnSpMk id="36" creationId="{C34C4AD0-FE94-4E84-ACA6-CC5BF1A11822}"/>
          </ac:cxnSpMkLst>
        </pc:cxnChg>
        <pc:cxnChg chg="add del">
          <ac:chgData name="Pedro Simões" userId="6fbc5e26-0e7e-416d-8621-375935c03d95" providerId="ADAL" clId="{D2D4DEDB-1503-42AF-97F6-64A88A239F91}" dt="2022-04-10T15:07:28.177" v="993" actId="26606"/>
          <ac:cxnSpMkLst>
            <pc:docMk/>
            <pc:sldMk cId="1026138965" sldId="281"/>
            <ac:cxnSpMk id="56" creationId="{5C45FA27-EB18-4E04-8C96-68F7A0BC1DD9}"/>
          </ac:cxnSpMkLst>
        </pc:cxnChg>
        <pc:cxnChg chg="add">
          <ac:chgData name="Pedro Simões" userId="6fbc5e26-0e7e-416d-8621-375935c03d95" providerId="ADAL" clId="{D2D4DEDB-1503-42AF-97F6-64A88A239F91}" dt="2022-04-10T15:07:28.177" v="993" actId="26606"/>
          <ac:cxnSpMkLst>
            <pc:docMk/>
            <pc:sldMk cId="1026138965" sldId="281"/>
            <ac:cxnSpMk id="65" creationId="{BA91CE2E-0B4F-41F3-95F2-0EB7003685D2}"/>
          </ac:cxnSpMkLst>
        </pc:cxnChg>
      </pc:sldChg>
      <pc:sldChg chg="add del">
        <pc:chgData name="Pedro Simões" userId="6fbc5e26-0e7e-416d-8621-375935c03d95" providerId="ADAL" clId="{D2D4DEDB-1503-42AF-97F6-64A88A239F91}" dt="2022-04-10T15:00:17.116" v="926" actId="2696"/>
        <pc:sldMkLst>
          <pc:docMk/>
          <pc:sldMk cId="1142878751" sldId="282"/>
        </pc:sldMkLst>
      </pc:sldChg>
      <pc:sldChg chg="addSp delSp modSp add mod ord modNotesTx">
        <pc:chgData name="Pedro Simões" userId="6fbc5e26-0e7e-416d-8621-375935c03d95" providerId="ADAL" clId="{D2D4DEDB-1503-42AF-97F6-64A88A239F91}" dt="2022-04-10T17:46:20.119" v="2136" actId="20577"/>
        <pc:sldMkLst>
          <pc:docMk/>
          <pc:sldMk cId="1956307466" sldId="282"/>
        </pc:sldMkLst>
        <pc:spChg chg="mod">
          <ac:chgData name="Pedro Simões" userId="6fbc5e26-0e7e-416d-8621-375935c03d95" providerId="ADAL" clId="{D2D4DEDB-1503-42AF-97F6-64A88A239F91}" dt="2022-04-10T15:22:12.097" v="1075" actId="26606"/>
          <ac:spMkLst>
            <pc:docMk/>
            <pc:sldMk cId="1956307466" sldId="282"/>
            <ac:spMk id="2" creationId="{7A4919D0-F177-4BBA-9A0B-DBA69E2ED764}"/>
          </ac:spMkLst>
        </pc:spChg>
        <pc:spChg chg="add del mod">
          <ac:chgData name="Pedro Simões" userId="6fbc5e26-0e7e-416d-8621-375935c03d95" providerId="ADAL" clId="{D2D4DEDB-1503-42AF-97F6-64A88A239F91}" dt="2022-04-10T15:14:04.098" v="1028" actId="26606"/>
          <ac:spMkLst>
            <pc:docMk/>
            <pc:sldMk cId="1956307466" sldId="282"/>
            <ac:spMk id="10" creationId="{8BFDA132-365C-4F40-A71A-C16569956172}"/>
          </ac:spMkLst>
        </pc:spChg>
        <pc:spChg chg="add del">
          <ac:chgData name="Pedro Simões" userId="6fbc5e26-0e7e-416d-8621-375935c03d95" providerId="ADAL" clId="{D2D4DEDB-1503-42AF-97F6-64A88A239F91}" dt="2022-04-10T15:14:04.098" v="1028" actId="26606"/>
          <ac:spMkLst>
            <pc:docMk/>
            <pc:sldMk cId="1956307466" sldId="282"/>
            <ac:spMk id="15" creationId="{883F9AA6-0DA9-4F38-AA8A-C355838EB933}"/>
          </ac:spMkLst>
        </pc:spChg>
        <pc:spChg chg="add del">
          <ac:chgData name="Pedro Simões" userId="6fbc5e26-0e7e-416d-8621-375935c03d95" providerId="ADAL" clId="{D2D4DEDB-1503-42AF-97F6-64A88A239F91}" dt="2022-04-10T15:13:54.496" v="1017" actId="26606"/>
          <ac:spMkLst>
            <pc:docMk/>
            <pc:sldMk cId="1956307466" sldId="282"/>
            <ac:spMk id="20" creationId="{8BFDA132-365C-4F40-A71A-C16569956172}"/>
          </ac:spMkLst>
        </pc:spChg>
        <pc:spChg chg="add del">
          <ac:chgData name="Pedro Simões" userId="6fbc5e26-0e7e-416d-8621-375935c03d95" providerId="ADAL" clId="{D2D4DEDB-1503-42AF-97F6-64A88A239F91}" dt="2022-04-10T15:13:54.496" v="1017" actId="26606"/>
          <ac:spMkLst>
            <pc:docMk/>
            <pc:sldMk cId="1956307466" sldId="282"/>
            <ac:spMk id="21" creationId="{39E4C68A-A4A9-48A4-9FF2-D2896B1EA01F}"/>
          </ac:spMkLst>
        </pc:spChg>
        <pc:spChg chg="add del">
          <ac:chgData name="Pedro Simões" userId="6fbc5e26-0e7e-416d-8621-375935c03d95" providerId="ADAL" clId="{D2D4DEDB-1503-42AF-97F6-64A88A239F91}" dt="2022-04-10T15:13:59.737" v="1021" actId="26606"/>
          <ac:spMkLst>
            <pc:docMk/>
            <pc:sldMk cId="1956307466" sldId="282"/>
            <ac:spMk id="22" creationId="{FABE753E-4156-4486-B269-C34C2220E13B}"/>
          </ac:spMkLst>
        </pc:spChg>
        <pc:spChg chg="add del">
          <ac:chgData name="Pedro Simões" userId="6fbc5e26-0e7e-416d-8621-375935c03d95" providerId="ADAL" clId="{D2D4DEDB-1503-42AF-97F6-64A88A239F91}" dt="2022-04-10T15:13:54.496" v="1017" actId="26606"/>
          <ac:spMkLst>
            <pc:docMk/>
            <pc:sldMk cId="1956307466" sldId="282"/>
            <ac:spMk id="23" creationId="{E2B9AEA5-52CB-49A6-AF8A-33502F291B91}"/>
          </ac:spMkLst>
        </pc:spChg>
        <pc:spChg chg="add del">
          <ac:chgData name="Pedro Simões" userId="6fbc5e26-0e7e-416d-8621-375935c03d95" providerId="ADAL" clId="{D2D4DEDB-1503-42AF-97F6-64A88A239F91}" dt="2022-04-10T15:13:59.737" v="1021" actId="26606"/>
          <ac:spMkLst>
            <pc:docMk/>
            <pc:sldMk cId="1956307466" sldId="282"/>
            <ac:spMk id="24" creationId="{DB9BFE9F-67FE-4BBC-BFED-6AA4C51D0049}"/>
          </ac:spMkLst>
        </pc:spChg>
        <pc:spChg chg="add del">
          <ac:chgData name="Pedro Simões" userId="6fbc5e26-0e7e-416d-8621-375935c03d95" providerId="ADAL" clId="{D2D4DEDB-1503-42AF-97F6-64A88A239F91}" dt="2022-04-10T15:14:01.095" v="1023" actId="26606"/>
          <ac:spMkLst>
            <pc:docMk/>
            <pc:sldMk cId="1956307466" sldId="282"/>
            <ac:spMk id="29" creationId="{883F9AA6-0DA9-4F38-AA8A-C355838EB933}"/>
          </ac:spMkLst>
        </pc:spChg>
        <pc:spChg chg="add del">
          <ac:chgData name="Pedro Simões" userId="6fbc5e26-0e7e-416d-8621-375935c03d95" providerId="ADAL" clId="{D2D4DEDB-1503-42AF-97F6-64A88A239F91}" dt="2022-04-10T15:14:02.700" v="1025" actId="26606"/>
          <ac:spMkLst>
            <pc:docMk/>
            <pc:sldMk cId="1956307466" sldId="282"/>
            <ac:spMk id="33" creationId="{883F9AA6-0DA9-4F38-AA8A-C355838EB933}"/>
          </ac:spMkLst>
        </pc:spChg>
        <pc:spChg chg="add del">
          <ac:chgData name="Pedro Simões" userId="6fbc5e26-0e7e-416d-8621-375935c03d95" providerId="ADAL" clId="{D2D4DEDB-1503-42AF-97F6-64A88A239F91}" dt="2022-04-10T15:14:04.051" v="1027" actId="26606"/>
          <ac:spMkLst>
            <pc:docMk/>
            <pc:sldMk cId="1956307466" sldId="282"/>
            <ac:spMk id="37" creationId="{883F9AA6-0DA9-4F38-AA8A-C355838EB933}"/>
          </ac:spMkLst>
        </pc:spChg>
        <pc:spChg chg="add del">
          <ac:chgData name="Pedro Simões" userId="6fbc5e26-0e7e-416d-8621-375935c03d95" providerId="ADAL" clId="{D2D4DEDB-1503-42AF-97F6-64A88A239F91}" dt="2022-04-10T15:15:04.771" v="1037" actId="26606"/>
          <ac:spMkLst>
            <pc:docMk/>
            <pc:sldMk cId="1956307466" sldId="282"/>
            <ac:spMk id="41" creationId="{883F9AA6-0DA9-4F38-AA8A-C355838EB933}"/>
          </ac:spMkLst>
        </pc:spChg>
        <pc:spChg chg="add del">
          <ac:chgData name="Pedro Simões" userId="6fbc5e26-0e7e-416d-8621-375935c03d95" providerId="ADAL" clId="{D2D4DEDB-1503-42AF-97F6-64A88A239F91}" dt="2022-04-10T15:18:25.807" v="1042" actId="26606"/>
          <ac:spMkLst>
            <pc:docMk/>
            <pc:sldMk cId="1956307466" sldId="282"/>
            <ac:spMk id="45" creationId="{883F9AA6-0DA9-4F38-AA8A-C355838EB933}"/>
          </ac:spMkLst>
        </pc:spChg>
        <pc:spChg chg="add del">
          <ac:chgData name="Pedro Simões" userId="6fbc5e26-0e7e-416d-8621-375935c03d95" providerId="ADAL" clId="{D2D4DEDB-1503-42AF-97F6-64A88A239F91}" dt="2022-04-10T15:20:10.351" v="1058" actId="26606"/>
          <ac:spMkLst>
            <pc:docMk/>
            <pc:sldMk cId="1956307466" sldId="282"/>
            <ac:spMk id="46" creationId="{883F9AA6-0DA9-4F38-AA8A-C355838EB933}"/>
          </ac:spMkLst>
        </pc:spChg>
        <pc:spChg chg="add del">
          <ac:chgData name="Pedro Simões" userId="6fbc5e26-0e7e-416d-8621-375935c03d95" providerId="ADAL" clId="{D2D4DEDB-1503-42AF-97F6-64A88A239F91}" dt="2022-04-10T15:15:03.953" v="1034" actId="26606"/>
          <ac:spMkLst>
            <pc:docMk/>
            <pc:sldMk cId="1956307466" sldId="282"/>
            <ac:spMk id="48" creationId="{F7422F06-6017-4361-8872-E0E2CEB20B48}"/>
          </ac:spMkLst>
        </pc:spChg>
        <pc:spChg chg="add del">
          <ac:chgData name="Pedro Simões" userId="6fbc5e26-0e7e-416d-8621-375935c03d95" providerId="ADAL" clId="{D2D4DEDB-1503-42AF-97F6-64A88A239F91}" dt="2022-04-10T15:20:09.013" v="1055" actId="26606"/>
          <ac:spMkLst>
            <pc:docMk/>
            <pc:sldMk cId="1956307466" sldId="282"/>
            <ac:spMk id="49" creationId="{883F9AA6-0DA9-4F38-AA8A-C355838EB933}"/>
          </ac:spMkLst>
        </pc:spChg>
        <pc:spChg chg="add del">
          <ac:chgData name="Pedro Simões" userId="6fbc5e26-0e7e-416d-8621-375935c03d95" providerId="ADAL" clId="{D2D4DEDB-1503-42AF-97F6-64A88A239F91}" dt="2022-04-10T15:20:10.341" v="1057" actId="26606"/>
          <ac:spMkLst>
            <pc:docMk/>
            <pc:sldMk cId="1956307466" sldId="282"/>
            <ac:spMk id="53" creationId="{883F9AA6-0DA9-4F38-AA8A-C355838EB933}"/>
          </ac:spMkLst>
        </pc:spChg>
        <pc:spChg chg="add del">
          <ac:chgData name="Pedro Simões" userId="6fbc5e26-0e7e-416d-8621-375935c03d95" providerId="ADAL" clId="{D2D4DEDB-1503-42AF-97F6-64A88A239F91}" dt="2022-04-10T15:22:12.097" v="1075" actId="26606"/>
          <ac:spMkLst>
            <pc:docMk/>
            <pc:sldMk cId="1956307466" sldId="282"/>
            <ac:spMk id="56" creationId="{883F9AA6-0DA9-4F38-AA8A-C355838EB933}"/>
          </ac:spMkLst>
        </pc:spChg>
        <pc:grpChg chg="del">
          <ac:chgData name="Pedro Simões" userId="6fbc5e26-0e7e-416d-8621-375935c03d95" providerId="ADAL" clId="{D2D4DEDB-1503-42AF-97F6-64A88A239F91}" dt="2022-04-10T15:11:32.002" v="1000" actId="478"/>
          <ac:grpSpMkLst>
            <pc:docMk/>
            <pc:sldMk cId="1956307466" sldId="282"/>
            <ac:grpSpMk id="3" creationId="{8CCCD533-455C-46F7-9593-31E071B0D3E7}"/>
          </ac:grpSpMkLst>
        </pc:grpChg>
        <pc:graphicFrameChg chg="add del">
          <ac:chgData name="Pedro Simões" userId="6fbc5e26-0e7e-416d-8621-375935c03d95" providerId="ADAL" clId="{D2D4DEDB-1503-42AF-97F6-64A88A239F91}" dt="2022-04-10T15:13:51.363" v="1015" actId="26606"/>
          <ac:graphicFrameMkLst>
            <pc:docMk/>
            <pc:sldMk cId="1956307466" sldId="282"/>
            <ac:graphicFrameMk id="18" creationId="{9F4C4C5D-7F94-AD86-3E00-91795DEA0280}"/>
          </ac:graphicFrameMkLst>
        </pc:graphicFrameChg>
        <pc:graphicFrameChg chg="add del">
          <ac:chgData name="Pedro Simões" userId="6fbc5e26-0e7e-416d-8621-375935c03d95" providerId="ADAL" clId="{D2D4DEDB-1503-42AF-97F6-64A88A239F91}" dt="2022-04-10T15:13:55.814" v="1019" actId="26606"/>
          <ac:graphicFrameMkLst>
            <pc:docMk/>
            <pc:sldMk cId="1956307466" sldId="282"/>
            <ac:graphicFrameMk id="25" creationId="{FC5569DA-BADE-CADE-D498-A4D26ABC17BE}"/>
          </ac:graphicFrameMkLst>
        </pc:graphicFrameChg>
        <pc:graphicFrameChg chg="add del">
          <ac:chgData name="Pedro Simões" userId="6fbc5e26-0e7e-416d-8621-375935c03d95" providerId="ADAL" clId="{D2D4DEDB-1503-42AF-97F6-64A88A239F91}" dt="2022-04-10T15:13:59.737" v="1021" actId="26606"/>
          <ac:graphicFrameMkLst>
            <pc:docMk/>
            <pc:sldMk cId="1956307466" sldId="282"/>
            <ac:graphicFrameMk id="27" creationId="{AE47BC8C-328C-75AF-C910-CCFEF8C2A075}"/>
          </ac:graphicFrameMkLst>
        </pc:graphicFrameChg>
        <pc:graphicFrameChg chg="add del">
          <ac:chgData name="Pedro Simões" userId="6fbc5e26-0e7e-416d-8621-375935c03d95" providerId="ADAL" clId="{D2D4DEDB-1503-42AF-97F6-64A88A239F91}" dt="2022-04-10T15:14:01.095" v="1023" actId="26606"/>
          <ac:graphicFrameMkLst>
            <pc:docMk/>
            <pc:sldMk cId="1956307466" sldId="282"/>
            <ac:graphicFrameMk id="31" creationId="{440CA62B-539D-E233-C219-71C5AFEFAC47}"/>
          </ac:graphicFrameMkLst>
        </pc:graphicFrameChg>
        <pc:graphicFrameChg chg="add del">
          <ac:chgData name="Pedro Simões" userId="6fbc5e26-0e7e-416d-8621-375935c03d95" providerId="ADAL" clId="{D2D4DEDB-1503-42AF-97F6-64A88A239F91}" dt="2022-04-10T15:14:02.700" v="1025" actId="26606"/>
          <ac:graphicFrameMkLst>
            <pc:docMk/>
            <pc:sldMk cId="1956307466" sldId="282"/>
            <ac:graphicFrameMk id="35" creationId="{9F4C4C5D-7F94-AD86-3E00-91795DEA0280}"/>
          </ac:graphicFrameMkLst>
        </pc:graphicFrameChg>
        <pc:graphicFrameChg chg="add del">
          <ac:chgData name="Pedro Simões" userId="6fbc5e26-0e7e-416d-8621-375935c03d95" providerId="ADAL" clId="{D2D4DEDB-1503-42AF-97F6-64A88A239F91}" dt="2022-04-10T15:14:04.051" v="1027" actId="26606"/>
          <ac:graphicFrameMkLst>
            <pc:docMk/>
            <pc:sldMk cId="1956307466" sldId="282"/>
            <ac:graphicFrameMk id="39" creationId="{440CA62B-539D-E233-C219-71C5AFEFAC47}"/>
          </ac:graphicFrameMkLst>
        </pc:graphicFrameChg>
        <pc:graphicFrameChg chg="add mod modGraphic">
          <ac:chgData name="Pedro Simões" userId="6fbc5e26-0e7e-416d-8621-375935c03d95" providerId="ADAL" clId="{D2D4DEDB-1503-42AF-97F6-64A88A239F91}" dt="2022-04-10T15:59:20.187" v="1216" actId="12788"/>
          <ac:graphicFrameMkLst>
            <pc:docMk/>
            <pc:sldMk cId="1956307466" sldId="282"/>
            <ac:graphicFrameMk id="43" creationId="{9F4C4C5D-7F94-AD86-3E00-91795DEA0280}"/>
          </ac:graphicFrameMkLst>
        </pc:graphicFrameChg>
        <pc:cxnChg chg="add del">
          <ac:chgData name="Pedro Simões" userId="6fbc5e26-0e7e-416d-8621-375935c03d95" providerId="ADAL" clId="{D2D4DEDB-1503-42AF-97F6-64A88A239F91}" dt="2022-04-10T15:14:04.098" v="1028" actId="26606"/>
          <ac:cxnSpMkLst>
            <pc:docMk/>
            <pc:sldMk cId="1956307466" sldId="282"/>
            <ac:cxnSpMk id="16" creationId="{5C45FA27-EB18-4E04-8C96-68F7A0BC1DD9}"/>
          </ac:cxnSpMkLst>
        </pc:cxnChg>
        <pc:cxnChg chg="add del">
          <ac:chgData name="Pedro Simões" userId="6fbc5e26-0e7e-416d-8621-375935c03d95" providerId="ADAL" clId="{D2D4DEDB-1503-42AF-97F6-64A88A239F91}" dt="2022-04-10T15:14:01.095" v="1023" actId="26606"/>
          <ac:cxnSpMkLst>
            <pc:docMk/>
            <pc:sldMk cId="1956307466" sldId="282"/>
            <ac:cxnSpMk id="30" creationId="{5C45FA27-EB18-4E04-8C96-68F7A0BC1DD9}"/>
          </ac:cxnSpMkLst>
        </pc:cxnChg>
        <pc:cxnChg chg="add del">
          <ac:chgData name="Pedro Simões" userId="6fbc5e26-0e7e-416d-8621-375935c03d95" providerId="ADAL" clId="{D2D4DEDB-1503-42AF-97F6-64A88A239F91}" dt="2022-04-10T15:14:02.700" v="1025" actId="26606"/>
          <ac:cxnSpMkLst>
            <pc:docMk/>
            <pc:sldMk cId="1956307466" sldId="282"/>
            <ac:cxnSpMk id="34" creationId="{5C45FA27-EB18-4E04-8C96-68F7A0BC1DD9}"/>
          </ac:cxnSpMkLst>
        </pc:cxnChg>
        <pc:cxnChg chg="add del">
          <ac:chgData name="Pedro Simões" userId="6fbc5e26-0e7e-416d-8621-375935c03d95" providerId="ADAL" clId="{D2D4DEDB-1503-42AF-97F6-64A88A239F91}" dt="2022-04-10T15:14:04.051" v="1027" actId="26606"/>
          <ac:cxnSpMkLst>
            <pc:docMk/>
            <pc:sldMk cId="1956307466" sldId="282"/>
            <ac:cxnSpMk id="38" creationId="{5C45FA27-EB18-4E04-8C96-68F7A0BC1DD9}"/>
          </ac:cxnSpMkLst>
        </pc:cxnChg>
        <pc:cxnChg chg="add del">
          <ac:chgData name="Pedro Simões" userId="6fbc5e26-0e7e-416d-8621-375935c03d95" providerId="ADAL" clId="{D2D4DEDB-1503-42AF-97F6-64A88A239F91}" dt="2022-04-10T15:15:04.771" v="1037" actId="26606"/>
          <ac:cxnSpMkLst>
            <pc:docMk/>
            <pc:sldMk cId="1956307466" sldId="282"/>
            <ac:cxnSpMk id="42" creationId="{5C45FA27-EB18-4E04-8C96-68F7A0BC1DD9}"/>
          </ac:cxnSpMkLst>
        </pc:cxnChg>
        <pc:cxnChg chg="add del">
          <ac:chgData name="Pedro Simões" userId="6fbc5e26-0e7e-416d-8621-375935c03d95" providerId="ADAL" clId="{D2D4DEDB-1503-42AF-97F6-64A88A239F91}" dt="2022-04-10T15:20:10.351" v="1058" actId="26606"/>
          <ac:cxnSpMkLst>
            <pc:docMk/>
            <pc:sldMk cId="1956307466" sldId="282"/>
            <ac:cxnSpMk id="47" creationId="{5C45FA27-EB18-4E04-8C96-68F7A0BC1DD9}"/>
          </ac:cxnSpMkLst>
        </pc:cxnChg>
        <pc:cxnChg chg="add del">
          <ac:chgData name="Pedro Simões" userId="6fbc5e26-0e7e-416d-8621-375935c03d95" providerId="ADAL" clId="{D2D4DEDB-1503-42AF-97F6-64A88A239F91}" dt="2022-04-10T15:18:25.807" v="1042" actId="26606"/>
          <ac:cxnSpMkLst>
            <pc:docMk/>
            <pc:sldMk cId="1956307466" sldId="282"/>
            <ac:cxnSpMk id="50" creationId="{5C45FA27-EB18-4E04-8C96-68F7A0BC1DD9}"/>
          </ac:cxnSpMkLst>
        </pc:cxnChg>
        <pc:cxnChg chg="add del">
          <ac:chgData name="Pedro Simões" userId="6fbc5e26-0e7e-416d-8621-375935c03d95" providerId="ADAL" clId="{D2D4DEDB-1503-42AF-97F6-64A88A239F91}" dt="2022-04-10T15:20:09.013" v="1055" actId="26606"/>
          <ac:cxnSpMkLst>
            <pc:docMk/>
            <pc:sldMk cId="1956307466" sldId="282"/>
            <ac:cxnSpMk id="51" creationId="{5C45FA27-EB18-4E04-8C96-68F7A0BC1DD9}"/>
          </ac:cxnSpMkLst>
        </pc:cxnChg>
        <pc:cxnChg chg="add del">
          <ac:chgData name="Pedro Simões" userId="6fbc5e26-0e7e-416d-8621-375935c03d95" providerId="ADAL" clId="{D2D4DEDB-1503-42AF-97F6-64A88A239F91}" dt="2022-04-10T15:20:10.341" v="1057" actId="26606"/>
          <ac:cxnSpMkLst>
            <pc:docMk/>
            <pc:sldMk cId="1956307466" sldId="282"/>
            <ac:cxnSpMk id="54" creationId="{5C45FA27-EB18-4E04-8C96-68F7A0BC1DD9}"/>
          </ac:cxnSpMkLst>
        </pc:cxnChg>
        <pc:cxnChg chg="add del">
          <ac:chgData name="Pedro Simões" userId="6fbc5e26-0e7e-416d-8621-375935c03d95" providerId="ADAL" clId="{D2D4DEDB-1503-42AF-97F6-64A88A239F91}" dt="2022-04-10T15:22:12.097" v="1075" actId="26606"/>
          <ac:cxnSpMkLst>
            <pc:docMk/>
            <pc:sldMk cId="1956307466" sldId="282"/>
            <ac:cxnSpMk id="57" creationId="{5C45FA27-EB18-4E04-8C96-68F7A0BC1DD9}"/>
          </ac:cxnSpMkLst>
        </pc:cxnChg>
      </pc:sldChg>
      <pc:sldChg chg="addSp delSp modSp add mod setClrOvrMap modNotesTx">
        <pc:chgData name="Pedro Simões" userId="6fbc5e26-0e7e-416d-8621-375935c03d95" providerId="ADAL" clId="{D2D4DEDB-1503-42AF-97F6-64A88A239F91}" dt="2022-04-10T17:46:53.178" v="2151" actId="20577"/>
        <pc:sldMkLst>
          <pc:docMk/>
          <pc:sldMk cId="3381229215" sldId="283"/>
        </pc:sldMkLst>
        <pc:spChg chg="mod">
          <ac:chgData name="Pedro Simões" userId="6fbc5e26-0e7e-416d-8621-375935c03d95" providerId="ADAL" clId="{D2D4DEDB-1503-42AF-97F6-64A88A239F91}" dt="2022-04-10T16:22:33.445" v="1370" actId="26606"/>
          <ac:spMkLst>
            <pc:docMk/>
            <pc:sldMk cId="3381229215" sldId="283"/>
            <ac:spMk id="2" creationId="{7A4919D0-F177-4BBA-9A0B-DBA69E2ED764}"/>
          </ac:spMkLst>
        </pc:spChg>
        <pc:spChg chg="add del mod ord topLvl">
          <ac:chgData name="Pedro Simões" userId="6fbc5e26-0e7e-416d-8621-375935c03d95" providerId="ADAL" clId="{D2D4DEDB-1503-42AF-97F6-64A88A239F91}" dt="2022-04-10T16:21:59.863" v="1365" actId="478"/>
          <ac:spMkLst>
            <pc:docMk/>
            <pc:sldMk cId="3381229215" sldId="283"/>
            <ac:spMk id="3" creationId="{AB28DA1D-CDFD-4294-B7A7-0B0C5182529F}"/>
          </ac:spMkLst>
        </pc:spChg>
        <pc:spChg chg="add del mod">
          <ac:chgData name="Pedro Simões" userId="6fbc5e26-0e7e-416d-8621-375935c03d95" providerId="ADAL" clId="{D2D4DEDB-1503-42AF-97F6-64A88A239F91}" dt="2022-04-10T15:26:48.695" v="1130" actId="12084"/>
          <ac:spMkLst>
            <pc:docMk/>
            <pc:sldMk cId="3381229215" sldId="283"/>
            <ac:spMk id="4" creationId="{C1F925EC-1D85-477D-864D-B929E1C0A20F}"/>
          </ac:spMkLst>
        </pc:spChg>
        <pc:spChg chg="add del">
          <ac:chgData name="Pedro Simões" userId="6fbc5e26-0e7e-416d-8621-375935c03d95" providerId="ADAL" clId="{D2D4DEDB-1503-42AF-97F6-64A88A239F91}" dt="2022-04-10T15:25:33.733" v="1116" actId="26606"/>
          <ac:spMkLst>
            <pc:docMk/>
            <pc:sldMk cId="3381229215" sldId="283"/>
            <ac:spMk id="8" creationId="{39E4C68A-A4A9-48A4-9FF2-D2896B1EA01F}"/>
          </ac:spMkLst>
        </pc:spChg>
        <pc:spChg chg="add del">
          <ac:chgData name="Pedro Simões" userId="6fbc5e26-0e7e-416d-8621-375935c03d95" providerId="ADAL" clId="{D2D4DEDB-1503-42AF-97F6-64A88A239F91}" dt="2022-04-10T15:25:33.733" v="1116" actId="26606"/>
          <ac:spMkLst>
            <pc:docMk/>
            <pc:sldMk cId="3381229215" sldId="283"/>
            <ac:spMk id="10" creationId="{E2B9AEA5-52CB-49A6-AF8A-33502F291B91}"/>
          </ac:spMkLst>
        </pc:spChg>
        <pc:spChg chg="add del">
          <ac:chgData name="Pedro Simões" userId="6fbc5e26-0e7e-416d-8621-375935c03d95" providerId="ADAL" clId="{D2D4DEDB-1503-42AF-97F6-64A88A239F91}" dt="2022-04-10T15:25:35.232" v="1118" actId="26606"/>
          <ac:spMkLst>
            <pc:docMk/>
            <pc:sldMk cId="3381229215" sldId="283"/>
            <ac:spMk id="12" creationId="{B5068B1C-1A28-475A-A0E0-4C23200D8201}"/>
          </ac:spMkLst>
        </pc:spChg>
        <pc:spChg chg="add del">
          <ac:chgData name="Pedro Simões" userId="6fbc5e26-0e7e-416d-8621-375935c03d95" providerId="ADAL" clId="{D2D4DEDB-1503-42AF-97F6-64A88A239F91}" dt="2022-04-10T15:25:35.232" v="1118" actId="26606"/>
          <ac:spMkLst>
            <pc:docMk/>
            <pc:sldMk cId="3381229215" sldId="283"/>
            <ac:spMk id="13" creationId="{6D428773-F789-43B7-B5FD-AE49E5BD2E79}"/>
          </ac:spMkLst>
        </pc:spChg>
        <pc:spChg chg="add del">
          <ac:chgData name="Pedro Simões" userId="6fbc5e26-0e7e-416d-8621-375935c03d95" providerId="ADAL" clId="{D2D4DEDB-1503-42AF-97F6-64A88A239F91}" dt="2022-04-10T16:20:39.759" v="1348" actId="26606"/>
          <ac:spMkLst>
            <pc:docMk/>
            <pc:sldMk cId="3381229215" sldId="283"/>
            <ac:spMk id="15" creationId="{39E4C68A-A4A9-48A4-9FF2-D2896B1EA01F}"/>
          </ac:spMkLst>
        </pc:spChg>
        <pc:spChg chg="add del">
          <ac:chgData name="Pedro Simões" userId="6fbc5e26-0e7e-416d-8621-375935c03d95" providerId="ADAL" clId="{D2D4DEDB-1503-42AF-97F6-64A88A239F91}" dt="2022-04-10T16:20:39.759" v="1348" actId="26606"/>
          <ac:spMkLst>
            <pc:docMk/>
            <pc:sldMk cId="3381229215" sldId="283"/>
            <ac:spMk id="16" creationId="{E2B9AEA5-52CB-49A6-AF8A-33502F291B91}"/>
          </ac:spMkLst>
        </pc:spChg>
        <pc:spChg chg="add del">
          <ac:chgData name="Pedro Simões" userId="6fbc5e26-0e7e-416d-8621-375935c03d95" providerId="ADAL" clId="{D2D4DEDB-1503-42AF-97F6-64A88A239F91}" dt="2022-04-10T16:22:24.644" v="1367" actId="26606"/>
          <ac:spMkLst>
            <pc:docMk/>
            <pc:sldMk cId="3381229215" sldId="283"/>
            <ac:spMk id="21" creationId="{90AAC386-A18D-4525-AD1B-4D227ED34C84}"/>
          </ac:spMkLst>
        </pc:spChg>
        <pc:spChg chg="add del">
          <ac:chgData name="Pedro Simões" userId="6fbc5e26-0e7e-416d-8621-375935c03d95" providerId="ADAL" clId="{D2D4DEDB-1503-42AF-97F6-64A88A239F91}" dt="2022-04-10T16:22:33.445" v="1370" actId="26606"/>
          <ac:spMkLst>
            <pc:docMk/>
            <pc:sldMk cId="3381229215" sldId="283"/>
            <ac:spMk id="28" creationId="{0AE4C84F-7457-4662-AFA3-554A32B9C3DC}"/>
          </ac:spMkLst>
        </pc:spChg>
        <pc:spChg chg="add del">
          <ac:chgData name="Pedro Simões" userId="6fbc5e26-0e7e-416d-8621-375935c03d95" providerId="ADAL" clId="{D2D4DEDB-1503-42AF-97F6-64A88A239F91}" dt="2022-04-10T16:22:33.445" v="1370" actId="26606"/>
          <ac:spMkLst>
            <pc:docMk/>
            <pc:sldMk cId="3381229215" sldId="283"/>
            <ac:spMk id="30" creationId="{9DF9B39E-8A25-4BC3-B3C0-ACD46B94E6DF}"/>
          </ac:spMkLst>
        </pc:spChg>
        <pc:spChg chg="add del">
          <ac:chgData name="Pedro Simões" userId="6fbc5e26-0e7e-416d-8621-375935c03d95" providerId="ADAL" clId="{D2D4DEDB-1503-42AF-97F6-64A88A239F91}" dt="2022-04-10T16:22:49.688" v="1375" actId="26606"/>
          <ac:spMkLst>
            <pc:docMk/>
            <pc:sldMk cId="3381229215" sldId="283"/>
            <ac:spMk id="37" creationId="{883F9AA6-0DA9-4F38-AA8A-C355838EB933}"/>
          </ac:spMkLst>
        </pc:spChg>
        <pc:spChg chg="add del">
          <ac:chgData name="Pedro Simões" userId="6fbc5e26-0e7e-416d-8621-375935c03d95" providerId="ADAL" clId="{D2D4DEDB-1503-42AF-97F6-64A88A239F91}" dt="2022-04-10T16:22:48.761" v="1372" actId="26606"/>
          <ac:spMkLst>
            <pc:docMk/>
            <pc:sldMk cId="3381229215" sldId="283"/>
            <ac:spMk id="44" creationId="{883F9AA6-0DA9-4F38-AA8A-C355838EB933}"/>
          </ac:spMkLst>
        </pc:spChg>
        <pc:spChg chg="add del">
          <ac:chgData name="Pedro Simões" userId="6fbc5e26-0e7e-416d-8621-375935c03d95" providerId="ADAL" clId="{D2D4DEDB-1503-42AF-97F6-64A88A239F91}" dt="2022-04-10T16:22:49.661" v="1374" actId="26606"/>
          <ac:spMkLst>
            <pc:docMk/>
            <pc:sldMk cId="3381229215" sldId="283"/>
            <ac:spMk id="48" creationId="{883F9AA6-0DA9-4F38-AA8A-C355838EB933}"/>
          </ac:spMkLst>
        </pc:spChg>
        <pc:spChg chg="add">
          <ac:chgData name="Pedro Simões" userId="6fbc5e26-0e7e-416d-8621-375935c03d95" providerId="ADAL" clId="{D2D4DEDB-1503-42AF-97F6-64A88A239F91}" dt="2022-04-10T16:22:49.688" v="1375" actId="26606"/>
          <ac:spMkLst>
            <pc:docMk/>
            <pc:sldMk cId="3381229215" sldId="283"/>
            <ac:spMk id="51" creationId="{883F9AA6-0DA9-4F38-AA8A-C355838EB933}"/>
          </ac:spMkLst>
        </pc:spChg>
        <pc:grpChg chg="add del mod">
          <ac:chgData name="Pedro Simões" userId="6fbc5e26-0e7e-416d-8621-375935c03d95" providerId="ADAL" clId="{D2D4DEDB-1503-42AF-97F6-64A88A239F91}" dt="2022-04-10T16:11:36.126" v="1324" actId="165"/>
          <ac:grpSpMkLst>
            <pc:docMk/>
            <pc:sldMk cId="3381229215" sldId="283"/>
            <ac:grpSpMk id="6" creationId="{9432B7E2-BA24-4DAD-8D7A-0ABA5BA884E9}"/>
          </ac:grpSpMkLst>
        </pc:grpChg>
        <pc:grpChg chg="add del mod">
          <ac:chgData name="Pedro Simões" userId="6fbc5e26-0e7e-416d-8621-375935c03d95" providerId="ADAL" clId="{D2D4DEDB-1503-42AF-97F6-64A88A239F91}" dt="2022-04-10T16:20:47.355" v="1349" actId="165"/>
          <ac:grpSpMkLst>
            <pc:docMk/>
            <pc:sldMk cId="3381229215" sldId="283"/>
            <ac:grpSpMk id="7" creationId="{14109581-6020-4E92-AABA-38BF2BBAD639}"/>
          </ac:grpSpMkLst>
        </pc:grpChg>
        <pc:grpChg chg="add del mod">
          <ac:chgData name="Pedro Simões" userId="6fbc5e26-0e7e-416d-8621-375935c03d95" providerId="ADAL" clId="{D2D4DEDB-1503-42AF-97F6-64A88A239F91}" dt="2022-04-10T16:21:59.863" v="1365" actId="478"/>
          <ac:grpSpMkLst>
            <pc:docMk/>
            <pc:sldMk cId="3381229215" sldId="283"/>
            <ac:grpSpMk id="9" creationId="{BB4B01E4-DDBB-4336-B2E2-5E1BA0461619}"/>
          </ac:grpSpMkLst>
        </pc:grpChg>
        <pc:graphicFrameChg chg="add mod topLvl modGraphic">
          <ac:chgData name="Pedro Simões" userId="6fbc5e26-0e7e-416d-8621-375935c03d95" providerId="ADAL" clId="{D2D4DEDB-1503-42AF-97F6-64A88A239F91}" dt="2022-04-10T16:24:04.912" v="1377" actId="12788"/>
          <ac:graphicFrameMkLst>
            <pc:docMk/>
            <pc:sldMk cId="3381229215" sldId="283"/>
            <ac:graphicFrameMk id="5" creationId="{FF20E9A1-9F89-42EE-A9F9-E72A5A0B241E}"/>
          </ac:graphicFrameMkLst>
        </pc:graphicFrameChg>
        <pc:graphicFrameChg chg="del">
          <ac:chgData name="Pedro Simões" userId="6fbc5e26-0e7e-416d-8621-375935c03d95" providerId="ADAL" clId="{D2D4DEDB-1503-42AF-97F6-64A88A239F91}" dt="2022-04-10T15:24:24.075" v="1106" actId="478"/>
          <ac:graphicFrameMkLst>
            <pc:docMk/>
            <pc:sldMk cId="3381229215" sldId="283"/>
            <ac:graphicFrameMk id="43" creationId="{9F4C4C5D-7F94-AD86-3E00-91795DEA0280}"/>
          </ac:graphicFrameMkLst>
        </pc:graphicFrameChg>
        <pc:cxnChg chg="add del">
          <ac:chgData name="Pedro Simões" userId="6fbc5e26-0e7e-416d-8621-375935c03d95" providerId="ADAL" clId="{D2D4DEDB-1503-42AF-97F6-64A88A239F91}" dt="2022-04-10T16:22:24.644" v="1367" actId="26606"/>
          <ac:cxnSpMkLst>
            <pc:docMk/>
            <pc:sldMk cId="3381229215" sldId="283"/>
            <ac:cxnSpMk id="23" creationId="{C34C4AD0-FE94-4E84-ACA6-CC5BF1A11822}"/>
          </ac:cxnSpMkLst>
        </pc:cxnChg>
        <pc:cxnChg chg="add del">
          <ac:chgData name="Pedro Simões" userId="6fbc5e26-0e7e-416d-8621-375935c03d95" providerId="ADAL" clId="{D2D4DEDB-1503-42AF-97F6-64A88A239F91}" dt="2022-04-10T16:22:33.445" v="1370" actId="26606"/>
          <ac:cxnSpMkLst>
            <pc:docMk/>
            <pc:sldMk cId="3381229215" sldId="283"/>
            <ac:cxnSpMk id="32" creationId="{BA91CE2E-0B4F-41F3-95F2-0EB7003685D2}"/>
          </ac:cxnSpMkLst>
        </pc:cxnChg>
        <pc:cxnChg chg="add del">
          <ac:chgData name="Pedro Simões" userId="6fbc5e26-0e7e-416d-8621-375935c03d95" providerId="ADAL" clId="{D2D4DEDB-1503-42AF-97F6-64A88A239F91}" dt="2022-04-10T16:22:49.688" v="1375" actId="26606"/>
          <ac:cxnSpMkLst>
            <pc:docMk/>
            <pc:sldMk cId="3381229215" sldId="283"/>
            <ac:cxnSpMk id="39" creationId="{5C45FA27-EB18-4E04-8C96-68F7A0BC1DD9}"/>
          </ac:cxnSpMkLst>
        </pc:cxnChg>
        <pc:cxnChg chg="add del">
          <ac:chgData name="Pedro Simões" userId="6fbc5e26-0e7e-416d-8621-375935c03d95" providerId="ADAL" clId="{D2D4DEDB-1503-42AF-97F6-64A88A239F91}" dt="2022-04-10T16:22:48.761" v="1372" actId="26606"/>
          <ac:cxnSpMkLst>
            <pc:docMk/>
            <pc:sldMk cId="3381229215" sldId="283"/>
            <ac:cxnSpMk id="46" creationId="{5C45FA27-EB18-4E04-8C96-68F7A0BC1DD9}"/>
          </ac:cxnSpMkLst>
        </pc:cxnChg>
        <pc:cxnChg chg="add del">
          <ac:chgData name="Pedro Simões" userId="6fbc5e26-0e7e-416d-8621-375935c03d95" providerId="ADAL" clId="{D2D4DEDB-1503-42AF-97F6-64A88A239F91}" dt="2022-04-10T16:22:49.661" v="1374" actId="26606"/>
          <ac:cxnSpMkLst>
            <pc:docMk/>
            <pc:sldMk cId="3381229215" sldId="283"/>
            <ac:cxnSpMk id="49" creationId="{5C45FA27-EB18-4E04-8C96-68F7A0BC1DD9}"/>
          </ac:cxnSpMkLst>
        </pc:cxnChg>
        <pc:cxnChg chg="add">
          <ac:chgData name="Pedro Simões" userId="6fbc5e26-0e7e-416d-8621-375935c03d95" providerId="ADAL" clId="{D2D4DEDB-1503-42AF-97F6-64A88A239F91}" dt="2022-04-10T16:22:49.688" v="1375" actId="26606"/>
          <ac:cxnSpMkLst>
            <pc:docMk/>
            <pc:sldMk cId="3381229215" sldId="283"/>
            <ac:cxnSpMk id="52" creationId="{5C45FA27-EB18-4E04-8C96-68F7A0BC1DD9}"/>
          </ac:cxnSpMkLst>
        </pc:cxnChg>
      </pc:sldChg>
      <pc:sldChg chg="addSp delSp modSp add del mod ord">
        <pc:chgData name="Pedro Simões" userId="6fbc5e26-0e7e-416d-8621-375935c03d95" providerId="ADAL" clId="{D2D4DEDB-1503-42AF-97F6-64A88A239F91}" dt="2022-04-10T16:11:31.939" v="1323" actId="2696"/>
        <pc:sldMkLst>
          <pc:docMk/>
          <pc:sldMk cId="3788793386" sldId="284"/>
        </pc:sldMkLst>
        <pc:spChg chg="mod">
          <ac:chgData name="Pedro Simões" userId="6fbc5e26-0e7e-416d-8621-375935c03d95" providerId="ADAL" clId="{D2D4DEDB-1503-42AF-97F6-64A88A239F91}" dt="2022-04-10T16:00:32.410" v="1223"/>
          <ac:spMkLst>
            <pc:docMk/>
            <pc:sldMk cId="3788793386" sldId="284"/>
            <ac:spMk id="2" creationId="{7A4919D0-F177-4BBA-9A0B-DBA69E2ED764}"/>
          </ac:spMkLst>
        </pc:spChg>
        <pc:spChg chg="add del mod">
          <ac:chgData name="Pedro Simões" userId="6fbc5e26-0e7e-416d-8621-375935c03d95" providerId="ADAL" clId="{D2D4DEDB-1503-42AF-97F6-64A88A239F91}" dt="2022-04-10T16:08:27.042" v="1311" actId="12084"/>
          <ac:spMkLst>
            <pc:docMk/>
            <pc:sldMk cId="3788793386" sldId="284"/>
            <ac:spMk id="10" creationId="{37B19456-A091-4A44-9518-CFE17E25943C}"/>
          </ac:spMkLst>
        </pc:spChg>
        <pc:grpChg chg="del">
          <ac:chgData name="Pedro Simões" userId="6fbc5e26-0e7e-416d-8621-375935c03d95" providerId="ADAL" clId="{D2D4DEDB-1503-42AF-97F6-64A88A239F91}" dt="2022-04-10T16:00:22.163" v="1220" actId="478"/>
          <ac:grpSpMkLst>
            <pc:docMk/>
            <pc:sldMk cId="3788793386" sldId="284"/>
            <ac:grpSpMk id="3" creationId="{8CCCD533-455C-46F7-9593-31E071B0D3E7}"/>
          </ac:grpSpMkLst>
        </pc:grpChg>
        <pc:graphicFrameChg chg="add del mod">
          <ac:chgData name="Pedro Simões" userId="6fbc5e26-0e7e-416d-8621-375935c03d95" providerId="ADAL" clId="{D2D4DEDB-1503-42AF-97F6-64A88A239F91}" dt="2022-04-10T16:06:25.961" v="1284" actId="12084"/>
          <ac:graphicFrameMkLst>
            <pc:docMk/>
            <pc:sldMk cId="3788793386" sldId="284"/>
            <ac:graphicFrameMk id="11" creationId="{A800A175-8117-4EE7-B89B-64ADEDA87B66}"/>
          </ac:graphicFrameMkLst>
        </pc:graphicFrameChg>
        <pc:graphicFrameChg chg="add mod">
          <ac:chgData name="Pedro Simões" userId="6fbc5e26-0e7e-416d-8621-375935c03d95" providerId="ADAL" clId="{D2D4DEDB-1503-42AF-97F6-64A88A239F91}" dt="2022-04-10T16:10:24.488" v="1317" actId="255"/>
          <ac:graphicFrameMkLst>
            <pc:docMk/>
            <pc:sldMk cId="3788793386" sldId="284"/>
            <ac:graphicFrameMk id="12" creationId="{F09681C1-7B7F-47B9-8EF5-9FFC43E1037F}"/>
          </ac:graphicFrameMkLst>
        </pc:graphicFrameChg>
      </pc:sldChg>
      <pc:sldChg chg="addSp modSp new">
        <pc:chgData name="Pedro Simões" userId="6fbc5e26-0e7e-416d-8621-375935c03d95" providerId="ADAL" clId="{D2D4DEDB-1503-42AF-97F6-64A88A239F91}" dt="2022-04-10T16:20:02.356" v="1347" actId="20577"/>
        <pc:sldMkLst>
          <pc:docMk/>
          <pc:sldMk cId="2202590024" sldId="285"/>
        </pc:sldMkLst>
        <pc:graphicFrameChg chg="add mod">
          <ac:chgData name="Pedro Simões" userId="6fbc5e26-0e7e-416d-8621-375935c03d95" providerId="ADAL" clId="{D2D4DEDB-1503-42AF-97F6-64A88A239F91}" dt="2022-04-10T16:20:02.356" v="1347" actId="20577"/>
          <ac:graphicFrameMkLst>
            <pc:docMk/>
            <pc:sldMk cId="2202590024" sldId="285"/>
            <ac:graphicFrameMk id="2" creationId="{114D2184-69EF-48E0-B2E5-A9D9360438A3}"/>
          </ac:graphicFrameMkLst>
        </pc:graphicFrameChg>
      </pc:sldChg>
      <pc:sldChg chg="addSp modSp add mod ord modNotesTx">
        <pc:chgData name="Pedro Simões" userId="6fbc5e26-0e7e-416d-8621-375935c03d95" providerId="ADAL" clId="{D2D4DEDB-1503-42AF-97F6-64A88A239F91}" dt="2022-04-10T17:47:33.064" v="2175" actId="15"/>
        <pc:sldMkLst>
          <pc:docMk/>
          <pc:sldMk cId="803500983" sldId="286"/>
        </pc:sldMkLst>
        <pc:spChg chg="mod">
          <ac:chgData name="Pedro Simões" userId="6fbc5e26-0e7e-416d-8621-375935c03d95" providerId="ADAL" clId="{D2D4DEDB-1503-42AF-97F6-64A88A239F91}" dt="2022-04-10T17:27:39.967" v="1919" actId="20577"/>
          <ac:spMkLst>
            <pc:docMk/>
            <pc:sldMk cId="803500983" sldId="286"/>
            <ac:spMk id="2" creationId="{7A4919D0-F177-4BBA-9A0B-DBA69E2ED764}"/>
          </ac:spMkLst>
        </pc:spChg>
        <pc:spChg chg="add mod">
          <ac:chgData name="Pedro Simões" userId="6fbc5e26-0e7e-416d-8621-375935c03d95" providerId="ADAL" clId="{D2D4DEDB-1503-42AF-97F6-64A88A239F91}" dt="2022-04-10T17:27:09.726" v="1911" actId="1076"/>
          <ac:spMkLst>
            <pc:docMk/>
            <pc:sldMk cId="803500983" sldId="286"/>
            <ac:spMk id="7" creationId="{0A036BE4-939E-4A3A-A378-22392C6F9A8E}"/>
          </ac:spMkLst>
        </pc:spChg>
        <pc:spChg chg="add mod">
          <ac:chgData name="Pedro Simões" userId="6fbc5e26-0e7e-416d-8621-375935c03d95" providerId="ADAL" clId="{D2D4DEDB-1503-42AF-97F6-64A88A239F91}" dt="2022-04-10T17:27:18.344" v="1913" actId="1076"/>
          <ac:spMkLst>
            <pc:docMk/>
            <pc:sldMk cId="803500983" sldId="286"/>
            <ac:spMk id="8" creationId="{C2DED5CC-7D99-4A1D-B2AE-3B5BFF9AEAF9}"/>
          </ac:spMkLst>
        </pc:spChg>
        <pc:spChg chg="add mod">
          <ac:chgData name="Pedro Simões" userId="6fbc5e26-0e7e-416d-8621-375935c03d95" providerId="ADAL" clId="{D2D4DEDB-1503-42AF-97F6-64A88A239F91}" dt="2022-04-10T17:27:23.609" v="1915" actId="1076"/>
          <ac:spMkLst>
            <pc:docMk/>
            <pc:sldMk cId="803500983" sldId="286"/>
            <ac:spMk id="9" creationId="{2E073B8A-7D87-49F4-A88A-3CB0755C5BAE}"/>
          </ac:spMkLst>
        </pc:spChg>
        <pc:spChg chg="add mod">
          <ac:chgData name="Pedro Simões" userId="6fbc5e26-0e7e-416d-8621-375935c03d95" providerId="ADAL" clId="{D2D4DEDB-1503-42AF-97F6-64A88A239F91}" dt="2022-04-10T17:27:30.007" v="1917" actId="1076"/>
          <ac:spMkLst>
            <pc:docMk/>
            <pc:sldMk cId="803500983" sldId="286"/>
            <ac:spMk id="10" creationId="{7BFE444D-DB86-4A12-9ECD-2047508A6FE8}"/>
          </ac:spMkLst>
        </pc:spChg>
        <pc:graphicFrameChg chg="mod">
          <ac:chgData name="Pedro Simões" userId="6fbc5e26-0e7e-416d-8621-375935c03d95" providerId="ADAL" clId="{D2D4DEDB-1503-42AF-97F6-64A88A239F91}" dt="2022-04-10T16:27:19.212" v="1388" actId="20577"/>
          <ac:graphicFrameMkLst>
            <pc:docMk/>
            <pc:sldMk cId="803500983" sldId="286"/>
            <ac:graphicFrameMk id="5" creationId="{FF20E9A1-9F89-42EE-A9F9-E72A5A0B241E}"/>
          </ac:graphicFrameMkLst>
        </pc:graphicFrameChg>
        <pc:graphicFrameChg chg="add mod">
          <ac:chgData name="Pedro Simões" userId="6fbc5e26-0e7e-416d-8621-375935c03d95" providerId="ADAL" clId="{D2D4DEDB-1503-42AF-97F6-64A88A239F91}" dt="2022-04-10T17:26:54.622" v="1909"/>
          <ac:graphicFrameMkLst>
            <pc:docMk/>
            <pc:sldMk cId="803500983" sldId="286"/>
            <ac:graphicFrameMk id="6" creationId="{81E9360B-A487-4DC0-9E12-484226FD2EB7}"/>
          </ac:graphicFrameMkLst>
        </pc:graphicFrameChg>
      </pc:sldChg>
      <pc:sldChg chg="addSp delSp modSp add mod modNotesTx">
        <pc:chgData name="Pedro Simões" userId="6fbc5e26-0e7e-416d-8621-375935c03d95" providerId="ADAL" clId="{D2D4DEDB-1503-42AF-97F6-64A88A239F91}" dt="2022-04-10T17:47:48.229" v="2184" actId="20577"/>
        <pc:sldMkLst>
          <pc:docMk/>
          <pc:sldMk cId="2011646689" sldId="287"/>
        </pc:sldMkLst>
        <pc:spChg chg="mod">
          <ac:chgData name="Pedro Simões" userId="6fbc5e26-0e7e-416d-8621-375935c03d95" providerId="ADAL" clId="{D2D4DEDB-1503-42AF-97F6-64A88A239F91}" dt="2022-04-10T16:57:08.557" v="1700" actId="20577"/>
          <ac:spMkLst>
            <pc:docMk/>
            <pc:sldMk cId="2011646689" sldId="287"/>
            <ac:spMk id="2" creationId="{7A4919D0-F177-4BBA-9A0B-DBA69E2ED764}"/>
          </ac:spMkLst>
        </pc:spChg>
        <pc:spChg chg="add del mod">
          <ac:chgData name="Pedro Simões" userId="6fbc5e26-0e7e-416d-8621-375935c03d95" providerId="ADAL" clId="{D2D4DEDB-1503-42AF-97F6-64A88A239F91}" dt="2022-04-10T16:43:24.650" v="1611" actId="12084"/>
          <ac:spMkLst>
            <pc:docMk/>
            <pc:sldMk cId="2011646689" sldId="287"/>
            <ac:spMk id="3" creationId="{A5FC58A3-34D1-44AD-B196-07AC7E462F46}"/>
          </ac:spMkLst>
        </pc:spChg>
        <pc:spChg chg="add del">
          <ac:chgData name="Pedro Simões" userId="6fbc5e26-0e7e-416d-8621-375935c03d95" providerId="ADAL" clId="{D2D4DEDB-1503-42AF-97F6-64A88A239F91}" dt="2022-04-10T16:54:08.322" v="1666" actId="26606"/>
          <ac:spMkLst>
            <pc:docMk/>
            <pc:sldMk cId="2011646689" sldId="287"/>
            <ac:spMk id="51" creationId="{883F9AA6-0DA9-4F38-AA8A-C355838EB933}"/>
          </ac:spMkLst>
        </pc:spChg>
        <pc:spChg chg="add del">
          <ac:chgData name="Pedro Simões" userId="6fbc5e26-0e7e-416d-8621-375935c03d95" providerId="ADAL" clId="{D2D4DEDB-1503-42AF-97F6-64A88A239F91}" dt="2022-04-10T16:54:08.252" v="1665" actId="26606"/>
          <ac:spMkLst>
            <pc:docMk/>
            <pc:sldMk cId="2011646689" sldId="287"/>
            <ac:spMk id="57" creationId="{0AE4C84F-7457-4662-AFA3-554A32B9C3DC}"/>
          </ac:spMkLst>
        </pc:spChg>
        <pc:spChg chg="add del">
          <ac:chgData name="Pedro Simões" userId="6fbc5e26-0e7e-416d-8621-375935c03d95" providerId="ADAL" clId="{D2D4DEDB-1503-42AF-97F6-64A88A239F91}" dt="2022-04-10T16:54:08.252" v="1665" actId="26606"/>
          <ac:spMkLst>
            <pc:docMk/>
            <pc:sldMk cId="2011646689" sldId="287"/>
            <ac:spMk id="59" creationId="{9DF9B39E-8A25-4BC3-B3C0-ACD46B94E6DF}"/>
          </ac:spMkLst>
        </pc:spChg>
        <pc:spChg chg="add">
          <ac:chgData name="Pedro Simões" userId="6fbc5e26-0e7e-416d-8621-375935c03d95" providerId="ADAL" clId="{D2D4DEDB-1503-42AF-97F6-64A88A239F91}" dt="2022-04-10T16:54:08.322" v="1666" actId="26606"/>
          <ac:spMkLst>
            <pc:docMk/>
            <pc:sldMk cId="2011646689" sldId="287"/>
            <ac:spMk id="63" creationId="{81AEB8A9-B768-4E30-BA55-D919E6687343}"/>
          </ac:spMkLst>
        </pc:spChg>
        <pc:graphicFrameChg chg="add mod modGraphic">
          <ac:chgData name="Pedro Simões" userId="6fbc5e26-0e7e-416d-8621-375935c03d95" providerId="ADAL" clId="{D2D4DEDB-1503-42AF-97F6-64A88A239F91}" dt="2022-04-10T17:19:17.867" v="1839" actId="255"/>
          <ac:graphicFrameMkLst>
            <pc:docMk/>
            <pc:sldMk cId="2011646689" sldId="287"/>
            <ac:graphicFrameMk id="4" creationId="{FAAFCB73-E0E7-45A9-93D3-00CF0C35FF6E}"/>
          </ac:graphicFrameMkLst>
        </pc:graphicFrameChg>
        <pc:graphicFrameChg chg="del">
          <ac:chgData name="Pedro Simões" userId="6fbc5e26-0e7e-416d-8621-375935c03d95" providerId="ADAL" clId="{D2D4DEDB-1503-42AF-97F6-64A88A239F91}" dt="2022-04-10T16:37:11.148" v="1540" actId="478"/>
          <ac:graphicFrameMkLst>
            <pc:docMk/>
            <pc:sldMk cId="2011646689" sldId="287"/>
            <ac:graphicFrameMk id="5" creationId="{FF20E9A1-9F89-42EE-A9F9-E72A5A0B241E}"/>
          </ac:graphicFrameMkLst>
        </pc:graphicFrameChg>
        <pc:graphicFrameChg chg="del">
          <ac:chgData name="Pedro Simões" userId="6fbc5e26-0e7e-416d-8621-375935c03d95" providerId="ADAL" clId="{D2D4DEDB-1503-42AF-97F6-64A88A239F91}" dt="2022-04-10T16:37:01.833" v="1539" actId="478"/>
          <ac:graphicFrameMkLst>
            <pc:docMk/>
            <pc:sldMk cId="2011646689" sldId="287"/>
            <ac:graphicFrameMk id="6" creationId="{81E9360B-A487-4DC0-9E12-484226FD2EB7}"/>
          </ac:graphicFrameMkLst>
        </pc:graphicFrameChg>
        <pc:cxnChg chg="add del">
          <ac:chgData name="Pedro Simões" userId="6fbc5e26-0e7e-416d-8621-375935c03d95" providerId="ADAL" clId="{D2D4DEDB-1503-42AF-97F6-64A88A239F91}" dt="2022-04-10T16:54:08.322" v="1666" actId="26606"/>
          <ac:cxnSpMkLst>
            <pc:docMk/>
            <pc:sldMk cId="2011646689" sldId="287"/>
            <ac:cxnSpMk id="52" creationId="{5C45FA27-EB18-4E04-8C96-68F7A0BC1DD9}"/>
          </ac:cxnSpMkLst>
        </pc:cxnChg>
        <pc:cxnChg chg="add del">
          <ac:chgData name="Pedro Simões" userId="6fbc5e26-0e7e-416d-8621-375935c03d95" providerId="ADAL" clId="{D2D4DEDB-1503-42AF-97F6-64A88A239F91}" dt="2022-04-10T16:54:08.252" v="1665" actId="26606"/>
          <ac:cxnSpMkLst>
            <pc:docMk/>
            <pc:sldMk cId="2011646689" sldId="287"/>
            <ac:cxnSpMk id="61" creationId="{BA91CE2E-0B4F-41F3-95F2-0EB7003685D2}"/>
          </ac:cxnSpMkLst>
        </pc:cxnChg>
      </pc:sldChg>
      <pc:sldChg chg="addSp delSp modSp new mod modNotesTx">
        <pc:chgData name="Pedro Simões" userId="6fbc5e26-0e7e-416d-8621-375935c03d95" providerId="ADAL" clId="{D2D4DEDB-1503-42AF-97F6-64A88A239F91}" dt="2022-04-10T17:48:11.929" v="2202" actId="20577"/>
        <pc:sldMkLst>
          <pc:docMk/>
          <pc:sldMk cId="1427987653" sldId="288"/>
        </pc:sldMkLst>
        <pc:spChg chg="mod">
          <ac:chgData name="Pedro Simões" userId="6fbc5e26-0e7e-416d-8621-375935c03d95" providerId="ADAL" clId="{D2D4DEDB-1503-42AF-97F6-64A88A239F91}" dt="2022-04-10T17:21:30.528" v="1902" actId="20577"/>
          <ac:spMkLst>
            <pc:docMk/>
            <pc:sldMk cId="1427987653" sldId="288"/>
            <ac:spMk id="2" creationId="{7DB888E8-D47F-476C-86B7-4AD8AB72D1D5}"/>
          </ac:spMkLst>
        </pc:spChg>
        <pc:spChg chg="del mod">
          <ac:chgData name="Pedro Simões" userId="6fbc5e26-0e7e-416d-8621-375935c03d95" providerId="ADAL" clId="{D2D4DEDB-1503-42AF-97F6-64A88A239F91}" dt="2022-04-10T17:31:59.079" v="1953" actId="12084"/>
          <ac:spMkLst>
            <pc:docMk/>
            <pc:sldMk cId="1427987653" sldId="288"/>
            <ac:spMk id="3" creationId="{3D5A1864-8042-4C39-9C82-2154E86E2B6F}"/>
          </ac:spMkLst>
        </pc:spChg>
        <pc:graphicFrameChg chg="add mod">
          <ac:chgData name="Pedro Simões" userId="6fbc5e26-0e7e-416d-8621-375935c03d95" providerId="ADAL" clId="{D2D4DEDB-1503-42AF-97F6-64A88A239F91}" dt="2022-04-10T17:32:59.872" v="1962" actId="1076"/>
          <ac:graphicFrameMkLst>
            <pc:docMk/>
            <pc:sldMk cId="1427987653" sldId="288"/>
            <ac:graphicFrameMk id="4" creationId="{FE13E4A1-D1D6-4DA9-B932-DADD048D39D8}"/>
          </ac:graphicFrameMkLst>
        </pc:graphicFrameChg>
      </pc:sldChg>
      <pc:sldChg chg="add del">
        <pc:chgData name="Pedro Simões" userId="6fbc5e26-0e7e-416d-8621-375935c03d95" providerId="ADAL" clId="{D2D4DEDB-1503-42AF-97F6-64A88A239F91}" dt="2022-04-10T17:21:09.025" v="1900" actId="2696"/>
        <pc:sldMkLst>
          <pc:docMk/>
          <pc:sldMk cId="2224080070" sldId="289"/>
        </pc:sldMkLst>
      </pc:sldChg>
      <pc:sldChg chg="modSp add modNotesTx">
        <pc:chgData name="Pedro Simões" userId="6fbc5e26-0e7e-416d-8621-375935c03d95" providerId="ADAL" clId="{D2D4DEDB-1503-42AF-97F6-64A88A239F91}" dt="2022-04-10T17:48:00.499" v="2193" actId="20577"/>
        <pc:sldMkLst>
          <pc:docMk/>
          <pc:sldMk cId="3776293741" sldId="290"/>
        </pc:sldMkLst>
        <pc:graphicFrameChg chg="mod">
          <ac:chgData name="Pedro Simões" userId="6fbc5e26-0e7e-416d-8621-375935c03d95" providerId="ADAL" clId="{D2D4DEDB-1503-42AF-97F6-64A88A239F91}" dt="2022-04-10T17:21:03.312" v="1899"/>
          <ac:graphicFrameMkLst>
            <pc:docMk/>
            <pc:sldMk cId="3776293741" sldId="290"/>
            <ac:graphicFrameMk id="4" creationId="{FAAFCB73-E0E7-45A9-93D3-00CF0C35FF6E}"/>
          </ac:graphicFrameMkLst>
        </pc:graphicFrameChg>
      </pc:sldChg>
      <pc:sldChg chg="addSp delSp modSp new mod modNotesTx">
        <pc:chgData name="Pedro Simões" userId="6fbc5e26-0e7e-416d-8621-375935c03d95" providerId="ADAL" clId="{D2D4DEDB-1503-42AF-97F6-64A88A239F91}" dt="2022-04-10T17:48:43.458" v="2206" actId="20577"/>
        <pc:sldMkLst>
          <pc:docMk/>
          <pc:sldMk cId="4274001327" sldId="291"/>
        </pc:sldMkLst>
        <pc:spChg chg="mod">
          <ac:chgData name="Pedro Simões" userId="6fbc5e26-0e7e-416d-8621-375935c03d95" providerId="ADAL" clId="{D2D4DEDB-1503-42AF-97F6-64A88A239F91}" dt="2022-04-10T17:33:43.309" v="1994"/>
          <ac:spMkLst>
            <pc:docMk/>
            <pc:sldMk cId="4274001327" sldId="291"/>
            <ac:spMk id="2" creationId="{9DC86B17-D2E1-4596-9B7B-47CDC7ECE92E}"/>
          </ac:spMkLst>
        </pc:spChg>
        <pc:spChg chg="del">
          <ac:chgData name="Pedro Simões" userId="6fbc5e26-0e7e-416d-8621-375935c03d95" providerId="ADAL" clId="{D2D4DEDB-1503-42AF-97F6-64A88A239F91}" dt="2022-04-10T17:33:59.255" v="1995" actId="478"/>
          <ac:spMkLst>
            <pc:docMk/>
            <pc:sldMk cId="4274001327" sldId="291"/>
            <ac:spMk id="3" creationId="{CA012E25-3323-48E0-B5F9-1C4048124E0C}"/>
          </ac:spMkLst>
        </pc:spChg>
        <pc:spChg chg="add mod">
          <ac:chgData name="Pedro Simões" userId="6fbc5e26-0e7e-416d-8621-375935c03d95" providerId="ADAL" clId="{D2D4DEDB-1503-42AF-97F6-64A88A239F91}" dt="2022-04-10T17:39:58.482" v="2017" actId="2710"/>
          <ac:spMkLst>
            <pc:docMk/>
            <pc:sldMk cId="4274001327" sldId="291"/>
            <ac:spMk id="4" creationId="{BB87E6E6-BE02-4709-BC0B-882559D40677}"/>
          </ac:spMkLst>
        </pc:spChg>
      </pc:sldChg>
    </pc:docChg>
  </pc:docChgLst>
  <pc:docChgLst>
    <pc:chgData name="Pedro Simões" userId="6fbc5e26-0e7e-416d-8621-375935c03d95" providerId="ADAL" clId="{CF7396EB-9ED9-4EF5-BD2B-F84802A2F4E0}"/>
    <pc:docChg chg="undo redo custSel addSld delSld modSld sldOrd">
      <pc:chgData name="Pedro Simões" userId="6fbc5e26-0e7e-416d-8621-375935c03d95" providerId="ADAL" clId="{CF7396EB-9ED9-4EF5-BD2B-F84802A2F4E0}" dt="2022-05-05T16:00:48.669" v="1780" actId="2696"/>
      <pc:docMkLst>
        <pc:docMk/>
      </pc:docMkLst>
      <pc:sldChg chg="modSp mod modAnim">
        <pc:chgData name="Pedro Simões" userId="6fbc5e26-0e7e-416d-8621-375935c03d95" providerId="ADAL" clId="{CF7396EB-9ED9-4EF5-BD2B-F84802A2F4E0}" dt="2022-05-04T21:33:55.975" v="123" actId="1036"/>
        <pc:sldMkLst>
          <pc:docMk/>
          <pc:sldMk cId="2806257027" sldId="256"/>
        </pc:sldMkLst>
        <pc:spChg chg="mod">
          <ac:chgData name="Pedro Simões" userId="6fbc5e26-0e7e-416d-8621-375935c03d95" providerId="ADAL" clId="{CF7396EB-9ED9-4EF5-BD2B-F84802A2F4E0}" dt="2022-05-04T21:33:55.975" v="123" actId="1036"/>
          <ac:spMkLst>
            <pc:docMk/>
            <pc:sldMk cId="2806257027" sldId="256"/>
            <ac:spMk id="2" creationId="{DE3D84FB-5D02-47D2-98FD-4F01A02E2AEA}"/>
          </ac:spMkLst>
        </pc:spChg>
        <pc:spChg chg="mod">
          <ac:chgData name="Pedro Simões" userId="6fbc5e26-0e7e-416d-8621-375935c03d95" providerId="ADAL" clId="{CF7396EB-9ED9-4EF5-BD2B-F84802A2F4E0}" dt="2022-05-04T21:33:55.975" v="123" actId="1036"/>
          <ac:spMkLst>
            <pc:docMk/>
            <pc:sldMk cId="2806257027" sldId="256"/>
            <ac:spMk id="7" creationId="{FDD42277-E429-4897-B5F2-800581F6078F}"/>
          </ac:spMkLst>
        </pc:spChg>
      </pc:sldChg>
      <pc:sldChg chg="modSp mod modNotesTx">
        <pc:chgData name="Pedro Simões" userId="6fbc5e26-0e7e-416d-8621-375935c03d95" providerId="ADAL" clId="{CF7396EB-9ED9-4EF5-BD2B-F84802A2F4E0}" dt="2022-05-04T23:04:53.465" v="1029" actId="12100"/>
        <pc:sldMkLst>
          <pc:docMk/>
          <pc:sldMk cId="1701818829" sldId="257"/>
        </pc:sldMkLst>
        <pc:spChg chg="mod">
          <ac:chgData name="Pedro Simões" userId="6fbc5e26-0e7e-416d-8621-375935c03d95" providerId="ADAL" clId="{CF7396EB-9ED9-4EF5-BD2B-F84802A2F4E0}" dt="2022-05-04T21:34:36.578" v="143" actId="20577"/>
          <ac:spMkLst>
            <pc:docMk/>
            <pc:sldMk cId="1701818829" sldId="257"/>
            <ac:spMk id="2" creationId="{7A4919D0-F177-4BBA-9A0B-DBA69E2ED764}"/>
          </ac:spMkLst>
        </pc:spChg>
        <pc:graphicFrameChg chg="mod modGraphic">
          <ac:chgData name="Pedro Simões" userId="6fbc5e26-0e7e-416d-8621-375935c03d95" providerId="ADAL" clId="{CF7396EB-9ED9-4EF5-BD2B-F84802A2F4E0}" dt="2022-05-04T23:04:53.465" v="1029" actId="12100"/>
          <ac:graphicFrameMkLst>
            <pc:docMk/>
            <pc:sldMk cId="1701818829" sldId="257"/>
            <ac:graphicFrameMk id="13" creationId="{2A0C91C7-D257-317A-B7C5-A9AC87D14957}"/>
          </ac:graphicFrameMkLst>
        </pc:graphicFrameChg>
      </pc:sldChg>
      <pc:sldChg chg="addSp delSp modSp add mod modNotesTx">
        <pc:chgData name="Pedro Simões" userId="6fbc5e26-0e7e-416d-8621-375935c03d95" providerId="ADAL" clId="{CF7396EB-9ED9-4EF5-BD2B-F84802A2F4E0}" dt="2022-05-04T23:58:50.524" v="1587" actId="12788"/>
        <pc:sldMkLst>
          <pc:docMk/>
          <pc:sldMk cId="306949418" sldId="258"/>
        </pc:sldMkLst>
        <pc:spChg chg="mod">
          <ac:chgData name="Pedro Simões" userId="6fbc5e26-0e7e-416d-8621-375935c03d95" providerId="ADAL" clId="{CF7396EB-9ED9-4EF5-BD2B-F84802A2F4E0}" dt="2022-05-04T21:41:01.219" v="250" actId="1035"/>
          <ac:spMkLst>
            <pc:docMk/>
            <pc:sldMk cId="306949418" sldId="258"/>
            <ac:spMk id="2" creationId="{7A4919D0-F177-4BBA-9A0B-DBA69E2ED764}"/>
          </ac:spMkLst>
        </pc:spChg>
        <pc:spChg chg="add del mod">
          <ac:chgData name="Pedro Simões" userId="6fbc5e26-0e7e-416d-8621-375935c03d95" providerId="ADAL" clId="{CF7396EB-9ED9-4EF5-BD2B-F84802A2F4E0}" dt="2022-05-04T21:47:19.450" v="305" actId="478"/>
          <ac:spMkLst>
            <pc:docMk/>
            <pc:sldMk cId="306949418" sldId="258"/>
            <ac:spMk id="3" creationId="{E86692E9-585C-6328-3E9C-F1AE5F7B56E5}"/>
          </ac:spMkLst>
        </pc:spChg>
        <pc:spChg chg="add del mod">
          <ac:chgData name="Pedro Simões" userId="6fbc5e26-0e7e-416d-8621-375935c03d95" providerId="ADAL" clId="{CF7396EB-9ED9-4EF5-BD2B-F84802A2F4E0}" dt="2022-05-04T21:47:41.737" v="306" actId="12084"/>
          <ac:spMkLst>
            <pc:docMk/>
            <pc:sldMk cId="306949418" sldId="258"/>
            <ac:spMk id="4" creationId="{6A90C486-F4CA-BCD9-BB78-BA44BE287A35}"/>
          </ac:spMkLst>
        </pc:spChg>
        <pc:spChg chg="add">
          <ac:chgData name="Pedro Simões" userId="6fbc5e26-0e7e-416d-8621-375935c03d95" providerId="ADAL" clId="{CF7396EB-9ED9-4EF5-BD2B-F84802A2F4E0}" dt="2022-05-04T21:40:32.576" v="193" actId="26606"/>
          <ac:spMkLst>
            <pc:docMk/>
            <pc:sldMk cId="306949418" sldId="258"/>
            <ac:spMk id="18" creationId="{883F9AA6-0DA9-4F38-AA8A-C355838EB933}"/>
          </ac:spMkLst>
        </pc:spChg>
        <pc:graphicFrameChg chg="add mod">
          <ac:chgData name="Pedro Simões" userId="6fbc5e26-0e7e-416d-8621-375935c03d95" providerId="ADAL" clId="{CF7396EB-9ED9-4EF5-BD2B-F84802A2F4E0}" dt="2022-05-04T23:58:50.524" v="1587" actId="12788"/>
          <ac:graphicFrameMkLst>
            <pc:docMk/>
            <pc:sldMk cId="306949418" sldId="258"/>
            <ac:graphicFrameMk id="5" creationId="{F2A0869D-2CB1-FEC0-8D36-A8D21EED561A}"/>
          </ac:graphicFrameMkLst>
        </pc:graphicFrameChg>
        <pc:graphicFrameChg chg="del mod modGraphic">
          <ac:chgData name="Pedro Simões" userId="6fbc5e26-0e7e-416d-8621-375935c03d95" providerId="ADAL" clId="{CF7396EB-9ED9-4EF5-BD2B-F84802A2F4E0}" dt="2022-05-04T21:41:19.312" v="253" actId="478"/>
          <ac:graphicFrameMkLst>
            <pc:docMk/>
            <pc:sldMk cId="306949418" sldId="258"/>
            <ac:graphicFrameMk id="13" creationId="{2A0C91C7-D257-317A-B7C5-A9AC87D14957}"/>
          </ac:graphicFrameMkLst>
        </pc:graphicFrameChg>
        <pc:cxnChg chg="add">
          <ac:chgData name="Pedro Simões" userId="6fbc5e26-0e7e-416d-8621-375935c03d95" providerId="ADAL" clId="{CF7396EB-9ED9-4EF5-BD2B-F84802A2F4E0}" dt="2022-05-04T21:40:32.576" v="193" actId="26606"/>
          <ac:cxnSpMkLst>
            <pc:docMk/>
            <pc:sldMk cId="306949418" sldId="258"/>
            <ac:cxnSpMk id="20" creationId="{5C45FA27-EB18-4E04-8C96-68F7A0BC1DD9}"/>
          </ac:cxnSpMkLst>
        </pc:cxnChg>
      </pc:sldChg>
      <pc:sldChg chg="addSp delSp modSp add mod ord">
        <pc:chgData name="Pedro Simões" userId="6fbc5e26-0e7e-416d-8621-375935c03d95" providerId="ADAL" clId="{CF7396EB-9ED9-4EF5-BD2B-F84802A2F4E0}" dt="2022-05-05T15:57:50.425" v="1685" actId="207"/>
        <pc:sldMkLst>
          <pc:docMk/>
          <pc:sldMk cId="2669094616" sldId="259"/>
        </pc:sldMkLst>
        <pc:spChg chg="mod">
          <ac:chgData name="Pedro Simões" userId="6fbc5e26-0e7e-416d-8621-375935c03d95" providerId="ADAL" clId="{CF7396EB-9ED9-4EF5-BD2B-F84802A2F4E0}" dt="2022-05-04T22:00:43.671" v="437" actId="26606"/>
          <ac:spMkLst>
            <pc:docMk/>
            <pc:sldMk cId="2669094616" sldId="259"/>
            <ac:spMk id="2" creationId="{7A4919D0-F177-4BBA-9A0B-DBA69E2ED764}"/>
          </ac:spMkLst>
        </pc:spChg>
        <pc:spChg chg="add mod">
          <ac:chgData name="Pedro Simões" userId="6fbc5e26-0e7e-416d-8621-375935c03d95" providerId="ADAL" clId="{CF7396EB-9ED9-4EF5-BD2B-F84802A2F4E0}" dt="2022-05-05T15:57:50.425" v="1685" actId="207"/>
          <ac:spMkLst>
            <pc:docMk/>
            <pc:sldMk cId="2669094616" sldId="259"/>
            <ac:spMk id="3" creationId="{E92F0F48-55C2-5475-3E66-02A02C99828C}"/>
          </ac:spMkLst>
        </pc:spChg>
        <pc:spChg chg="add del mod">
          <ac:chgData name="Pedro Simões" userId="6fbc5e26-0e7e-416d-8621-375935c03d95" providerId="ADAL" clId="{CF7396EB-9ED9-4EF5-BD2B-F84802A2F4E0}" dt="2022-05-04T22:00:43.954" v="439" actId="22"/>
          <ac:spMkLst>
            <pc:docMk/>
            <pc:sldMk cId="2669094616" sldId="259"/>
            <ac:spMk id="8" creationId="{47D59B98-0EF8-473A-F7BF-302750AFF4D5}"/>
          </ac:spMkLst>
        </pc:spChg>
        <pc:spChg chg="add del">
          <ac:chgData name="Pedro Simões" userId="6fbc5e26-0e7e-416d-8621-375935c03d95" providerId="ADAL" clId="{CF7396EB-9ED9-4EF5-BD2B-F84802A2F4E0}" dt="2022-05-04T22:00:43.671" v="437" actId="26606"/>
          <ac:spMkLst>
            <pc:docMk/>
            <pc:sldMk cId="2669094616" sldId="259"/>
            <ac:spMk id="18" creationId="{883F9AA6-0DA9-4F38-AA8A-C355838EB933}"/>
          </ac:spMkLst>
        </pc:spChg>
        <pc:graphicFrameChg chg="add del mod modGraphic">
          <ac:chgData name="Pedro Simões" userId="6fbc5e26-0e7e-416d-8621-375935c03d95" providerId="ADAL" clId="{CF7396EB-9ED9-4EF5-BD2B-F84802A2F4E0}" dt="2022-05-04T22:03:55.485" v="474" actId="113"/>
          <ac:graphicFrameMkLst>
            <pc:docMk/>
            <pc:sldMk cId="2669094616" sldId="259"/>
            <ac:graphicFrameMk id="5" creationId="{F2A0869D-2CB1-FEC0-8D36-A8D21EED561A}"/>
          </ac:graphicFrameMkLst>
        </pc:graphicFrameChg>
        <pc:cxnChg chg="add del">
          <ac:chgData name="Pedro Simões" userId="6fbc5e26-0e7e-416d-8621-375935c03d95" providerId="ADAL" clId="{CF7396EB-9ED9-4EF5-BD2B-F84802A2F4E0}" dt="2022-05-04T22:00:43.671" v="437" actId="26606"/>
          <ac:cxnSpMkLst>
            <pc:docMk/>
            <pc:sldMk cId="2669094616" sldId="259"/>
            <ac:cxnSpMk id="20" creationId="{5C45FA27-EB18-4E04-8C96-68F7A0BC1DD9}"/>
          </ac:cxnSpMkLst>
        </pc:cxnChg>
      </pc:sldChg>
      <pc:sldChg chg="delSp modSp add del mod setBg delDesignElem">
        <pc:chgData name="Pedro Simões" userId="6fbc5e26-0e7e-416d-8621-375935c03d95" providerId="ADAL" clId="{CF7396EB-9ED9-4EF5-BD2B-F84802A2F4E0}" dt="2022-05-04T21:52:13.053" v="378" actId="47"/>
        <pc:sldMkLst>
          <pc:docMk/>
          <pc:sldMk cId="1273297644" sldId="260"/>
        </pc:sldMkLst>
        <pc:spChg chg="del">
          <ac:chgData name="Pedro Simões" userId="6fbc5e26-0e7e-416d-8621-375935c03d95" providerId="ADAL" clId="{CF7396EB-9ED9-4EF5-BD2B-F84802A2F4E0}" dt="2022-05-04T21:48:54.347" v="317"/>
          <ac:spMkLst>
            <pc:docMk/>
            <pc:sldMk cId="1273297644" sldId="260"/>
            <ac:spMk id="18" creationId="{883F9AA6-0DA9-4F38-AA8A-C355838EB933}"/>
          </ac:spMkLst>
        </pc:spChg>
        <pc:graphicFrameChg chg="mod modGraphic">
          <ac:chgData name="Pedro Simões" userId="6fbc5e26-0e7e-416d-8621-375935c03d95" providerId="ADAL" clId="{CF7396EB-9ED9-4EF5-BD2B-F84802A2F4E0}" dt="2022-05-04T21:51:50.211" v="373"/>
          <ac:graphicFrameMkLst>
            <pc:docMk/>
            <pc:sldMk cId="1273297644" sldId="260"/>
            <ac:graphicFrameMk id="5" creationId="{F2A0869D-2CB1-FEC0-8D36-A8D21EED561A}"/>
          </ac:graphicFrameMkLst>
        </pc:graphicFrameChg>
        <pc:cxnChg chg="del">
          <ac:chgData name="Pedro Simões" userId="6fbc5e26-0e7e-416d-8621-375935c03d95" providerId="ADAL" clId="{CF7396EB-9ED9-4EF5-BD2B-F84802A2F4E0}" dt="2022-05-04T21:48:54.347" v="317"/>
          <ac:cxnSpMkLst>
            <pc:docMk/>
            <pc:sldMk cId="1273297644" sldId="260"/>
            <ac:cxnSpMk id="20" creationId="{5C45FA27-EB18-4E04-8C96-68F7A0BC1DD9}"/>
          </ac:cxnSpMkLst>
        </pc:cxnChg>
      </pc:sldChg>
      <pc:sldChg chg="del">
        <pc:chgData name="Pedro Simões" userId="6fbc5e26-0e7e-416d-8621-375935c03d95" providerId="ADAL" clId="{CF7396EB-9ED9-4EF5-BD2B-F84802A2F4E0}" dt="2022-05-04T21:32:48.078" v="1" actId="47"/>
        <pc:sldMkLst>
          <pc:docMk/>
          <pc:sldMk cId="533478531" sldId="261"/>
        </pc:sldMkLst>
      </pc:sldChg>
      <pc:sldChg chg="delSp add del setBg delDesignElem">
        <pc:chgData name="Pedro Simões" userId="6fbc5e26-0e7e-416d-8621-375935c03d95" providerId="ADAL" clId="{CF7396EB-9ED9-4EF5-BD2B-F84802A2F4E0}" dt="2022-05-04T21:55:49.870" v="395" actId="2696"/>
        <pc:sldMkLst>
          <pc:docMk/>
          <pc:sldMk cId="1064119983" sldId="261"/>
        </pc:sldMkLst>
        <pc:spChg chg="del">
          <ac:chgData name="Pedro Simões" userId="6fbc5e26-0e7e-416d-8621-375935c03d95" providerId="ADAL" clId="{CF7396EB-9ED9-4EF5-BD2B-F84802A2F4E0}" dt="2022-05-04T21:48:55.644" v="319"/>
          <ac:spMkLst>
            <pc:docMk/>
            <pc:sldMk cId="1064119983" sldId="261"/>
            <ac:spMk id="18" creationId="{883F9AA6-0DA9-4F38-AA8A-C355838EB933}"/>
          </ac:spMkLst>
        </pc:spChg>
        <pc:cxnChg chg="del">
          <ac:chgData name="Pedro Simões" userId="6fbc5e26-0e7e-416d-8621-375935c03d95" providerId="ADAL" clId="{CF7396EB-9ED9-4EF5-BD2B-F84802A2F4E0}" dt="2022-05-04T21:48:55.644" v="319"/>
          <ac:cxnSpMkLst>
            <pc:docMk/>
            <pc:sldMk cId="1064119983" sldId="261"/>
            <ac:cxnSpMk id="20" creationId="{5C45FA27-EB18-4E04-8C96-68F7A0BC1DD9}"/>
          </ac:cxnSpMkLst>
        </pc:cxnChg>
      </pc:sldChg>
      <pc:sldChg chg="delSp modSp add del mod setBg delDesignElem">
        <pc:chgData name="Pedro Simões" userId="6fbc5e26-0e7e-416d-8621-375935c03d95" providerId="ADAL" clId="{CF7396EB-9ED9-4EF5-BD2B-F84802A2F4E0}" dt="2022-05-04T21:55:47.192" v="394" actId="2696"/>
        <pc:sldMkLst>
          <pc:docMk/>
          <pc:sldMk cId="1863962718" sldId="262"/>
        </pc:sldMkLst>
        <pc:spChg chg="mod">
          <ac:chgData name="Pedro Simões" userId="6fbc5e26-0e7e-416d-8621-375935c03d95" providerId="ADAL" clId="{CF7396EB-9ED9-4EF5-BD2B-F84802A2F4E0}" dt="2022-05-04T21:52:39.897" v="382" actId="1076"/>
          <ac:spMkLst>
            <pc:docMk/>
            <pc:sldMk cId="1863962718" sldId="262"/>
            <ac:spMk id="2" creationId="{7A4919D0-F177-4BBA-9A0B-DBA69E2ED764}"/>
          </ac:spMkLst>
        </pc:spChg>
        <pc:spChg chg="del">
          <ac:chgData name="Pedro Simões" userId="6fbc5e26-0e7e-416d-8621-375935c03d95" providerId="ADAL" clId="{CF7396EB-9ED9-4EF5-BD2B-F84802A2F4E0}" dt="2022-05-04T21:51:55.570" v="375"/>
          <ac:spMkLst>
            <pc:docMk/>
            <pc:sldMk cId="1863962718" sldId="262"/>
            <ac:spMk id="18" creationId="{883F9AA6-0DA9-4F38-AA8A-C355838EB933}"/>
          </ac:spMkLst>
        </pc:spChg>
        <pc:graphicFrameChg chg="mod">
          <ac:chgData name="Pedro Simões" userId="6fbc5e26-0e7e-416d-8621-375935c03d95" providerId="ADAL" clId="{CF7396EB-9ED9-4EF5-BD2B-F84802A2F4E0}" dt="2022-05-04T21:52:36.608" v="381"/>
          <ac:graphicFrameMkLst>
            <pc:docMk/>
            <pc:sldMk cId="1863962718" sldId="262"/>
            <ac:graphicFrameMk id="5" creationId="{F2A0869D-2CB1-FEC0-8D36-A8D21EED561A}"/>
          </ac:graphicFrameMkLst>
        </pc:graphicFrameChg>
        <pc:cxnChg chg="del">
          <ac:chgData name="Pedro Simões" userId="6fbc5e26-0e7e-416d-8621-375935c03d95" providerId="ADAL" clId="{CF7396EB-9ED9-4EF5-BD2B-F84802A2F4E0}" dt="2022-05-04T21:51:55.570" v="375"/>
          <ac:cxnSpMkLst>
            <pc:docMk/>
            <pc:sldMk cId="1863962718" sldId="262"/>
            <ac:cxnSpMk id="20" creationId="{5C45FA27-EB18-4E04-8C96-68F7A0BC1DD9}"/>
          </ac:cxnSpMkLst>
        </pc:cxnChg>
      </pc:sldChg>
      <pc:sldChg chg="addSp modSp add mod">
        <pc:chgData name="Pedro Simões" userId="6fbc5e26-0e7e-416d-8621-375935c03d95" providerId="ADAL" clId="{CF7396EB-9ED9-4EF5-BD2B-F84802A2F4E0}" dt="2022-05-05T15:57:54.894" v="1686" actId="207"/>
        <pc:sldMkLst>
          <pc:docMk/>
          <pc:sldMk cId="187983857" sldId="263"/>
        </pc:sldMkLst>
        <pc:spChg chg="add mod">
          <ac:chgData name="Pedro Simões" userId="6fbc5e26-0e7e-416d-8621-375935c03d95" providerId="ADAL" clId="{CF7396EB-9ED9-4EF5-BD2B-F84802A2F4E0}" dt="2022-05-05T15:57:54.894" v="1686" actId="207"/>
          <ac:spMkLst>
            <pc:docMk/>
            <pc:sldMk cId="187983857" sldId="263"/>
            <ac:spMk id="6" creationId="{8C3AF122-1848-C2D5-98C0-EEA91CA34514}"/>
          </ac:spMkLst>
        </pc:spChg>
        <pc:graphicFrameChg chg="mod modGraphic">
          <ac:chgData name="Pedro Simões" userId="6fbc5e26-0e7e-416d-8621-375935c03d95" providerId="ADAL" clId="{CF7396EB-9ED9-4EF5-BD2B-F84802A2F4E0}" dt="2022-05-04T22:03:46.714" v="472" actId="207"/>
          <ac:graphicFrameMkLst>
            <pc:docMk/>
            <pc:sldMk cId="187983857" sldId="263"/>
            <ac:graphicFrameMk id="5" creationId="{F2A0869D-2CB1-FEC0-8D36-A8D21EED561A}"/>
          </ac:graphicFrameMkLst>
        </pc:graphicFrameChg>
      </pc:sldChg>
      <pc:sldChg chg="addSp modSp add mod">
        <pc:chgData name="Pedro Simões" userId="6fbc5e26-0e7e-416d-8621-375935c03d95" providerId="ADAL" clId="{CF7396EB-9ED9-4EF5-BD2B-F84802A2F4E0}" dt="2022-05-05T15:57:59.109" v="1687" actId="207"/>
        <pc:sldMkLst>
          <pc:docMk/>
          <pc:sldMk cId="1891598762" sldId="264"/>
        </pc:sldMkLst>
        <pc:spChg chg="add mod">
          <ac:chgData name="Pedro Simões" userId="6fbc5e26-0e7e-416d-8621-375935c03d95" providerId="ADAL" clId="{CF7396EB-9ED9-4EF5-BD2B-F84802A2F4E0}" dt="2022-05-05T15:57:59.109" v="1687" actId="207"/>
          <ac:spMkLst>
            <pc:docMk/>
            <pc:sldMk cId="1891598762" sldId="264"/>
            <ac:spMk id="6" creationId="{9A1BB3C1-2C8A-32C2-06BB-5DA501AC4326}"/>
          </ac:spMkLst>
        </pc:spChg>
        <pc:graphicFrameChg chg="mod modGraphic">
          <ac:chgData name="Pedro Simões" userId="6fbc5e26-0e7e-416d-8621-375935c03d95" providerId="ADAL" clId="{CF7396EB-9ED9-4EF5-BD2B-F84802A2F4E0}" dt="2022-05-04T22:04:05" v="475" actId="114"/>
          <ac:graphicFrameMkLst>
            <pc:docMk/>
            <pc:sldMk cId="1891598762" sldId="264"/>
            <ac:graphicFrameMk id="5" creationId="{F2A0869D-2CB1-FEC0-8D36-A8D21EED561A}"/>
          </ac:graphicFrameMkLst>
        </pc:graphicFrameChg>
      </pc:sldChg>
      <pc:sldChg chg="delSp add del setBg delDesignElem">
        <pc:chgData name="Pedro Simões" userId="6fbc5e26-0e7e-416d-8621-375935c03d95" providerId="ADAL" clId="{CF7396EB-9ED9-4EF5-BD2B-F84802A2F4E0}" dt="2022-05-04T22:00:57.098" v="443" actId="2696"/>
        <pc:sldMkLst>
          <pc:docMk/>
          <pc:sldMk cId="4076147189" sldId="264"/>
        </pc:sldMkLst>
        <pc:spChg chg="del">
          <ac:chgData name="Pedro Simões" userId="6fbc5e26-0e7e-416d-8621-375935c03d95" providerId="ADAL" clId="{CF7396EB-9ED9-4EF5-BD2B-F84802A2F4E0}" dt="2022-05-04T22:00:52.609" v="442"/>
          <ac:spMkLst>
            <pc:docMk/>
            <pc:sldMk cId="4076147189" sldId="264"/>
            <ac:spMk id="18" creationId="{883F9AA6-0DA9-4F38-AA8A-C355838EB933}"/>
          </ac:spMkLst>
        </pc:spChg>
        <pc:cxnChg chg="del">
          <ac:chgData name="Pedro Simões" userId="6fbc5e26-0e7e-416d-8621-375935c03d95" providerId="ADAL" clId="{CF7396EB-9ED9-4EF5-BD2B-F84802A2F4E0}" dt="2022-05-04T22:00:52.609" v="442"/>
          <ac:cxnSpMkLst>
            <pc:docMk/>
            <pc:sldMk cId="4076147189" sldId="264"/>
            <ac:cxnSpMk id="20" creationId="{5C45FA27-EB18-4E04-8C96-68F7A0BC1DD9}"/>
          </ac:cxnSpMkLst>
        </pc:cxnChg>
      </pc:sldChg>
      <pc:sldChg chg="addSp modSp add mod">
        <pc:chgData name="Pedro Simões" userId="6fbc5e26-0e7e-416d-8621-375935c03d95" providerId="ADAL" clId="{CF7396EB-9ED9-4EF5-BD2B-F84802A2F4E0}" dt="2022-05-05T15:58:07.502" v="1688" actId="207"/>
        <pc:sldMkLst>
          <pc:docMk/>
          <pc:sldMk cId="1246105324" sldId="265"/>
        </pc:sldMkLst>
        <pc:spChg chg="add mod">
          <ac:chgData name="Pedro Simões" userId="6fbc5e26-0e7e-416d-8621-375935c03d95" providerId="ADAL" clId="{CF7396EB-9ED9-4EF5-BD2B-F84802A2F4E0}" dt="2022-05-05T15:58:07.502" v="1688" actId="207"/>
          <ac:spMkLst>
            <pc:docMk/>
            <pc:sldMk cId="1246105324" sldId="265"/>
            <ac:spMk id="6" creationId="{3A9BCF7B-13C5-0D72-706F-6364B4B03297}"/>
          </ac:spMkLst>
        </pc:spChg>
        <pc:graphicFrameChg chg="mod modGraphic">
          <ac:chgData name="Pedro Simões" userId="6fbc5e26-0e7e-416d-8621-375935c03d95" providerId="ADAL" clId="{CF7396EB-9ED9-4EF5-BD2B-F84802A2F4E0}" dt="2022-05-04T22:03:32.573" v="470" actId="207"/>
          <ac:graphicFrameMkLst>
            <pc:docMk/>
            <pc:sldMk cId="1246105324" sldId="265"/>
            <ac:graphicFrameMk id="5" creationId="{F2A0869D-2CB1-FEC0-8D36-A8D21EED561A}"/>
          </ac:graphicFrameMkLst>
        </pc:graphicFrameChg>
      </pc:sldChg>
      <pc:sldChg chg="del">
        <pc:chgData name="Pedro Simões" userId="6fbc5e26-0e7e-416d-8621-375935c03d95" providerId="ADAL" clId="{CF7396EB-9ED9-4EF5-BD2B-F84802A2F4E0}" dt="2022-05-04T21:32:47.536" v="0" actId="47"/>
        <pc:sldMkLst>
          <pc:docMk/>
          <pc:sldMk cId="4221827633" sldId="265"/>
        </pc:sldMkLst>
      </pc:sldChg>
      <pc:sldChg chg="del">
        <pc:chgData name="Pedro Simões" userId="6fbc5e26-0e7e-416d-8621-375935c03d95" providerId="ADAL" clId="{CF7396EB-9ED9-4EF5-BD2B-F84802A2F4E0}" dt="2022-05-04T21:32:48.625" v="2" actId="47"/>
        <pc:sldMkLst>
          <pc:docMk/>
          <pc:sldMk cId="1592018863" sldId="266"/>
        </pc:sldMkLst>
      </pc:sldChg>
      <pc:sldChg chg="delSp modSp add mod ord setBg delDesignElem modNotesTx">
        <pc:chgData name="Pedro Simões" userId="6fbc5e26-0e7e-416d-8621-375935c03d95" providerId="ADAL" clId="{CF7396EB-9ED9-4EF5-BD2B-F84802A2F4E0}" dt="2022-05-04T23:03:32.359" v="1028" actId="1036"/>
        <pc:sldMkLst>
          <pc:docMk/>
          <pc:sldMk cId="3634508156" sldId="266"/>
        </pc:sldMkLst>
        <pc:spChg chg="mod">
          <ac:chgData name="Pedro Simões" userId="6fbc5e26-0e7e-416d-8621-375935c03d95" providerId="ADAL" clId="{CF7396EB-9ED9-4EF5-BD2B-F84802A2F4E0}" dt="2022-05-04T22:09:26.767" v="527"/>
          <ac:spMkLst>
            <pc:docMk/>
            <pc:sldMk cId="3634508156" sldId="266"/>
            <ac:spMk id="2" creationId="{7A4919D0-F177-4BBA-9A0B-DBA69E2ED764}"/>
          </ac:spMkLst>
        </pc:spChg>
        <pc:spChg chg="del">
          <ac:chgData name="Pedro Simões" userId="6fbc5e26-0e7e-416d-8621-375935c03d95" providerId="ADAL" clId="{CF7396EB-9ED9-4EF5-BD2B-F84802A2F4E0}" dt="2022-05-04T22:08:36.899" v="512"/>
          <ac:spMkLst>
            <pc:docMk/>
            <pc:sldMk cId="3634508156" sldId="266"/>
            <ac:spMk id="18" creationId="{883F9AA6-0DA9-4F38-AA8A-C355838EB933}"/>
          </ac:spMkLst>
        </pc:spChg>
        <pc:graphicFrameChg chg="mod">
          <ac:chgData name="Pedro Simões" userId="6fbc5e26-0e7e-416d-8621-375935c03d95" providerId="ADAL" clId="{CF7396EB-9ED9-4EF5-BD2B-F84802A2F4E0}" dt="2022-05-04T23:03:32.359" v="1028" actId="1036"/>
          <ac:graphicFrameMkLst>
            <pc:docMk/>
            <pc:sldMk cId="3634508156" sldId="266"/>
            <ac:graphicFrameMk id="5" creationId="{F2A0869D-2CB1-FEC0-8D36-A8D21EED561A}"/>
          </ac:graphicFrameMkLst>
        </pc:graphicFrameChg>
        <pc:cxnChg chg="del">
          <ac:chgData name="Pedro Simões" userId="6fbc5e26-0e7e-416d-8621-375935c03d95" providerId="ADAL" clId="{CF7396EB-9ED9-4EF5-BD2B-F84802A2F4E0}" dt="2022-05-04T22:08:36.899" v="512"/>
          <ac:cxnSpMkLst>
            <pc:docMk/>
            <pc:sldMk cId="3634508156" sldId="266"/>
            <ac:cxnSpMk id="20" creationId="{5C45FA27-EB18-4E04-8C96-68F7A0BC1DD9}"/>
          </ac:cxnSpMkLst>
        </pc:cxnChg>
      </pc:sldChg>
      <pc:sldChg chg="addSp modSp add mod setBg modNotesTx">
        <pc:chgData name="Pedro Simões" userId="6fbc5e26-0e7e-416d-8621-375935c03d95" providerId="ADAL" clId="{CF7396EB-9ED9-4EF5-BD2B-F84802A2F4E0}" dt="2022-05-05T15:58:20.947" v="1689" actId="207"/>
        <pc:sldMkLst>
          <pc:docMk/>
          <pc:sldMk cId="4254617702" sldId="267"/>
        </pc:sldMkLst>
        <pc:spChg chg="mod">
          <ac:chgData name="Pedro Simões" userId="6fbc5e26-0e7e-416d-8621-375935c03d95" providerId="ADAL" clId="{CF7396EB-9ED9-4EF5-BD2B-F84802A2F4E0}" dt="2022-05-04T22:24:13.565" v="576" actId="1036"/>
          <ac:spMkLst>
            <pc:docMk/>
            <pc:sldMk cId="4254617702" sldId="267"/>
            <ac:spMk id="2" creationId="{7A4919D0-F177-4BBA-9A0B-DBA69E2ED764}"/>
          </ac:spMkLst>
        </pc:spChg>
        <pc:spChg chg="add mod">
          <ac:chgData name="Pedro Simões" userId="6fbc5e26-0e7e-416d-8621-375935c03d95" providerId="ADAL" clId="{CF7396EB-9ED9-4EF5-BD2B-F84802A2F4E0}" dt="2022-05-05T15:58:20.947" v="1689" actId="207"/>
          <ac:spMkLst>
            <pc:docMk/>
            <pc:sldMk cId="4254617702" sldId="267"/>
            <ac:spMk id="6" creationId="{B7B6F1F5-1C25-005B-86BA-1D816BE8D9B3}"/>
          </ac:spMkLst>
        </pc:spChg>
        <pc:spChg chg="add">
          <ac:chgData name="Pedro Simões" userId="6fbc5e26-0e7e-416d-8621-375935c03d95" providerId="ADAL" clId="{CF7396EB-9ED9-4EF5-BD2B-F84802A2F4E0}" dt="2022-05-04T22:22:38.038" v="556" actId="26606"/>
          <ac:spMkLst>
            <pc:docMk/>
            <pc:sldMk cId="4254617702" sldId="267"/>
            <ac:spMk id="10" creationId="{883F9AA6-0DA9-4F38-AA8A-C355838EB933}"/>
          </ac:spMkLst>
        </pc:spChg>
        <pc:graphicFrameChg chg="mod modGraphic">
          <ac:chgData name="Pedro Simões" userId="6fbc5e26-0e7e-416d-8621-375935c03d95" providerId="ADAL" clId="{CF7396EB-9ED9-4EF5-BD2B-F84802A2F4E0}" dt="2022-05-04T22:29:30.062" v="640" actId="113"/>
          <ac:graphicFrameMkLst>
            <pc:docMk/>
            <pc:sldMk cId="4254617702" sldId="267"/>
            <ac:graphicFrameMk id="5" creationId="{F2A0869D-2CB1-FEC0-8D36-A8D21EED561A}"/>
          </ac:graphicFrameMkLst>
        </pc:graphicFrameChg>
        <pc:cxnChg chg="add">
          <ac:chgData name="Pedro Simões" userId="6fbc5e26-0e7e-416d-8621-375935c03d95" providerId="ADAL" clId="{CF7396EB-9ED9-4EF5-BD2B-F84802A2F4E0}" dt="2022-05-04T22:22:38.038" v="556" actId="26606"/>
          <ac:cxnSpMkLst>
            <pc:docMk/>
            <pc:sldMk cId="4254617702" sldId="267"/>
            <ac:cxnSpMk id="12" creationId="{5C45FA27-EB18-4E04-8C96-68F7A0BC1DD9}"/>
          </ac:cxnSpMkLst>
        </pc:cxnChg>
      </pc:sldChg>
      <pc:sldChg chg="delSp modSp add mod modNotesTx">
        <pc:chgData name="Pedro Simões" userId="6fbc5e26-0e7e-416d-8621-375935c03d95" providerId="ADAL" clId="{CF7396EB-9ED9-4EF5-BD2B-F84802A2F4E0}" dt="2022-05-04T22:41:09.549" v="794" actId="113"/>
        <pc:sldMkLst>
          <pc:docMk/>
          <pc:sldMk cId="2159264275" sldId="268"/>
        </pc:sldMkLst>
        <pc:spChg chg="mod">
          <ac:chgData name="Pedro Simões" userId="6fbc5e26-0e7e-416d-8621-375935c03d95" providerId="ADAL" clId="{CF7396EB-9ED9-4EF5-BD2B-F84802A2F4E0}" dt="2022-05-04T22:35:48.396" v="675" actId="20577"/>
          <ac:spMkLst>
            <pc:docMk/>
            <pc:sldMk cId="2159264275" sldId="268"/>
            <ac:spMk id="2" creationId="{7A4919D0-F177-4BBA-9A0B-DBA69E2ED764}"/>
          </ac:spMkLst>
        </pc:spChg>
        <pc:spChg chg="del">
          <ac:chgData name="Pedro Simões" userId="6fbc5e26-0e7e-416d-8621-375935c03d95" providerId="ADAL" clId="{CF7396EB-9ED9-4EF5-BD2B-F84802A2F4E0}" dt="2022-05-04T22:35:51.215" v="676" actId="478"/>
          <ac:spMkLst>
            <pc:docMk/>
            <pc:sldMk cId="2159264275" sldId="268"/>
            <ac:spMk id="6" creationId="{B7B6F1F5-1C25-005B-86BA-1D816BE8D9B3}"/>
          </ac:spMkLst>
        </pc:spChg>
        <pc:graphicFrameChg chg="mod">
          <ac:chgData name="Pedro Simões" userId="6fbc5e26-0e7e-416d-8621-375935c03d95" providerId="ADAL" clId="{CF7396EB-9ED9-4EF5-BD2B-F84802A2F4E0}" dt="2022-05-04T22:41:09.549" v="794" actId="113"/>
          <ac:graphicFrameMkLst>
            <pc:docMk/>
            <pc:sldMk cId="2159264275" sldId="268"/>
            <ac:graphicFrameMk id="5" creationId="{F2A0869D-2CB1-FEC0-8D36-A8D21EED561A}"/>
          </ac:graphicFrameMkLst>
        </pc:graphicFrameChg>
      </pc:sldChg>
      <pc:sldChg chg="modSp add mod modNotesTx">
        <pc:chgData name="Pedro Simões" userId="6fbc5e26-0e7e-416d-8621-375935c03d95" providerId="ADAL" clId="{CF7396EB-9ED9-4EF5-BD2B-F84802A2F4E0}" dt="2022-05-05T15:58:27.945" v="1690" actId="207"/>
        <pc:sldMkLst>
          <pc:docMk/>
          <pc:sldMk cId="3323683031" sldId="269"/>
        </pc:sldMkLst>
        <pc:spChg chg="mod">
          <ac:chgData name="Pedro Simões" userId="6fbc5e26-0e7e-416d-8621-375935c03d95" providerId="ADAL" clId="{CF7396EB-9ED9-4EF5-BD2B-F84802A2F4E0}" dt="2022-05-04T22:43:02.410" v="803" actId="20577"/>
          <ac:spMkLst>
            <pc:docMk/>
            <pc:sldMk cId="3323683031" sldId="269"/>
            <ac:spMk id="2" creationId="{7A4919D0-F177-4BBA-9A0B-DBA69E2ED764}"/>
          </ac:spMkLst>
        </pc:spChg>
        <pc:spChg chg="mod">
          <ac:chgData name="Pedro Simões" userId="6fbc5e26-0e7e-416d-8621-375935c03d95" providerId="ADAL" clId="{CF7396EB-9ED9-4EF5-BD2B-F84802A2F4E0}" dt="2022-05-05T15:58:27.945" v="1690" actId="207"/>
          <ac:spMkLst>
            <pc:docMk/>
            <pc:sldMk cId="3323683031" sldId="269"/>
            <ac:spMk id="6" creationId="{B7B6F1F5-1C25-005B-86BA-1D816BE8D9B3}"/>
          </ac:spMkLst>
        </pc:spChg>
        <pc:graphicFrameChg chg="mod">
          <ac:chgData name="Pedro Simões" userId="6fbc5e26-0e7e-416d-8621-375935c03d95" providerId="ADAL" clId="{CF7396EB-9ED9-4EF5-BD2B-F84802A2F4E0}" dt="2022-05-04T22:48:16.786" v="839"/>
          <ac:graphicFrameMkLst>
            <pc:docMk/>
            <pc:sldMk cId="3323683031" sldId="269"/>
            <ac:graphicFrameMk id="5" creationId="{F2A0869D-2CB1-FEC0-8D36-A8D21EED561A}"/>
          </ac:graphicFrameMkLst>
        </pc:graphicFrameChg>
      </pc:sldChg>
      <pc:sldChg chg="del">
        <pc:chgData name="Pedro Simões" userId="6fbc5e26-0e7e-416d-8621-375935c03d95" providerId="ADAL" clId="{CF7396EB-9ED9-4EF5-BD2B-F84802A2F4E0}" dt="2022-05-04T21:32:49.962" v="5" actId="47"/>
        <pc:sldMkLst>
          <pc:docMk/>
          <pc:sldMk cId="3638934151" sldId="269"/>
        </pc:sldMkLst>
      </pc:sldChg>
      <pc:sldChg chg="del">
        <pc:chgData name="Pedro Simões" userId="6fbc5e26-0e7e-416d-8621-375935c03d95" providerId="ADAL" clId="{CF7396EB-9ED9-4EF5-BD2B-F84802A2F4E0}" dt="2022-05-04T21:32:51.007" v="7" actId="47"/>
        <pc:sldMkLst>
          <pc:docMk/>
          <pc:sldMk cId="610707663" sldId="270"/>
        </pc:sldMkLst>
      </pc:sldChg>
      <pc:sldChg chg="modSp add mod modNotesTx">
        <pc:chgData name="Pedro Simões" userId="6fbc5e26-0e7e-416d-8621-375935c03d95" providerId="ADAL" clId="{CF7396EB-9ED9-4EF5-BD2B-F84802A2F4E0}" dt="2022-05-05T15:58:34.325" v="1692" actId="207"/>
        <pc:sldMkLst>
          <pc:docMk/>
          <pc:sldMk cId="4046165156" sldId="270"/>
        </pc:sldMkLst>
        <pc:spChg chg="mod">
          <ac:chgData name="Pedro Simões" userId="6fbc5e26-0e7e-416d-8621-375935c03d95" providerId="ADAL" clId="{CF7396EB-9ED9-4EF5-BD2B-F84802A2F4E0}" dt="2022-05-04T22:48:50.298" v="848" actId="20577"/>
          <ac:spMkLst>
            <pc:docMk/>
            <pc:sldMk cId="4046165156" sldId="270"/>
            <ac:spMk id="2" creationId="{7A4919D0-F177-4BBA-9A0B-DBA69E2ED764}"/>
          </ac:spMkLst>
        </pc:spChg>
        <pc:spChg chg="mod">
          <ac:chgData name="Pedro Simões" userId="6fbc5e26-0e7e-416d-8621-375935c03d95" providerId="ADAL" clId="{CF7396EB-9ED9-4EF5-BD2B-F84802A2F4E0}" dt="2022-05-05T15:58:34.325" v="1692" actId="207"/>
          <ac:spMkLst>
            <pc:docMk/>
            <pc:sldMk cId="4046165156" sldId="270"/>
            <ac:spMk id="6" creationId="{B7B6F1F5-1C25-005B-86BA-1D816BE8D9B3}"/>
          </ac:spMkLst>
        </pc:spChg>
        <pc:graphicFrameChg chg="mod">
          <ac:chgData name="Pedro Simões" userId="6fbc5e26-0e7e-416d-8621-375935c03d95" providerId="ADAL" clId="{CF7396EB-9ED9-4EF5-BD2B-F84802A2F4E0}" dt="2022-05-04T22:55:23.576" v="923" actId="1037"/>
          <ac:graphicFrameMkLst>
            <pc:docMk/>
            <pc:sldMk cId="4046165156" sldId="270"/>
            <ac:graphicFrameMk id="5" creationId="{F2A0869D-2CB1-FEC0-8D36-A8D21EED561A}"/>
          </ac:graphicFrameMkLst>
        </pc:graphicFrameChg>
      </pc:sldChg>
      <pc:sldChg chg="add del">
        <pc:chgData name="Pedro Simões" userId="6fbc5e26-0e7e-416d-8621-375935c03d95" providerId="ADAL" clId="{CF7396EB-9ED9-4EF5-BD2B-F84802A2F4E0}" dt="2022-05-04T22:56:04.987" v="930" actId="2696"/>
        <pc:sldMkLst>
          <pc:docMk/>
          <pc:sldMk cId="550865290" sldId="271"/>
        </pc:sldMkLst>
      </pc:sldChg>
      <pc:sldChg chg="del">
        <pc:chgData name="Pedro Simões" userId="6fbc5e26-0e7e-416d-8621-375935c03d95" providerId="ADAL" clId="{CF7396EB-9ED9-4EF5-BD2B-F84802A2F4E0}" dt="2022-05-04T21:32:49.044" v="3" actId="47"/>
        <pc:sldMkLst>
          <pc:docMk/>
          <pc:sldMk cId="2587374764" sldId="271"/>
        </pc:sldMkLst>
      </pc:sldChg>
      <pc:sldChg chg="modSp add mod ord modNotesTx">
        <pc:chgData name="Pedro Simões" userId="6fbc5e26-0e7e-416d-8621-375935c03d95" providerId="ADAL" clId="{CF7396EB-9ED9-4EF5-BD2B-F84802A2F4E0}" dt="2022-05-05T15:58:43.790" v="1694" actId="207"/>
        <pc:sldMkLst>
          <pc:docMk/>
          <pc:sldMk cId="3311549554" sldId="271"/>
        </pc:sldMkLst>
        <pc:spChg chg="mod">
          <ac:chgData name="Pedro Simões" userId="6fbc5e26-0e7e-416d-8621-375935c03d95" providerId="ADAL" clId="{CF7396EB-9ED9-4EF5-BD2B-F84802A2F4E0}" dt="2022-05-04T22:56:45.013" v="948" actId="20577"/>
          <ac:spMkLst>
            <pc:docMk/>
            <pc:sldMk cId="3311549554" sldId="271"/>
            <ac:spMk id="2" creationId="{7A4919D0-F177-4BBA-9A0B-DBA69E2ED764}"/>
          </ac:spMkLst>
        </pc:spChg>
        <pc:spChg chg="mod">
          <ac:chgData name="Pedro Simões" userId="6fbc5e26-0e7e-416d-8621-375935c03d95" providerId="ADAL" clId="{CF7396EB-9ED9-4EF5-BD2B-F84802A2F4E0}" dt="2022-05-05T15:58:43.790" v="1694" actId="207"/>
          <ac:spMkLst>
            <pc:docMk/>
            <pc:sldMk cId="3311549554" sldId="271"/>
            <ac:spMk id="6" creationId="{B7B6F1F5-1C25-005B-86BA-1D816BE8D9B3}"/>
          </ac:spMkLst>
        </pc:spChg>
        <pc:graphicFrameChg chg="mod">
          <ac:chgData name="Pedro Simões" userId="6fbc5e26-0e7e-416d-8621-375935c03d95" providerId="ADAL" clId="{CF7396EB-9ED9-4EF5-BD2B-F84802A2F4E0}" dt="2022-05-04T22:59:51.901" v="988" actId="1076"/>
          <ac:graphicFrameMkLst>
            <pc:docMk/>
            <pc:sldMk cId="3311549554" sldId="271"/>
            <ac:graphicFrameMk id="5" creationId="{F2A0869D-2CB1-FEC0-8D36-A8D21EED561A}"/>
          </ac:graphicFrameMkLst>
        </pc:graphicFrameChg>
      </pc:sldChg>
      <pc:sldChg chg="addSp modSp add mod ord modNotesTx">
        <pc:chgData name="Pedro Simões" userId="6fbc5e26-0e7e-416d-8621-375935c03d95" providerId="ADAL" clId="{CF7396EB-9ED9-4EF5-BD2B-F84802A2F4E0}" dt="2022-05-05T15:58:50.815" v="1696" actId="207"/>
        <pc:sldMkLst>
          <pc:docMk/>
          <pc:sldMk cId="448813345" sldId="272"/>
        </pc:sldMkLst>
        <pc:spChg chg="mod">
          <ac:chgData name="Pedro Simões" userId="6fbc5e26-0e7e-416d-8621-375935c03d95" providerId="ADAL" clId="{CF7396EB-9ED9-4EF5-BD2B-F84802A2F4E0}" dt="2022-05-04T23:05:53.473" v="1039"/>
          <ac:spMkLst>
            <pc:docMk/>
            <pc:sldMk cId="448813345" sldId="272"/>
            <ac:spMk id="2" creationId="{7A4919D0-F177-4BBA-9A0B-DBA69E2ED764}"/>
          </ac:spMkLst>
        </pc:spChg>
        <pc:spChg chg="add mod">
          <ac:chgData name="Pedro Simões" userId="6fbc5e26-0e7e-416d-8621-375935c03d95" providerId="ADAL" clId="{CF7396EB-9ED9-4EF5-BD2B-F84802A2F4E0}" dt="2022-05-05T15:58:50.815" v="1696" actId="207"/>
          <ac:spMkLst>
            <pc:docMk/>
            <pc:sldMk cId="448813345" sldId="272"/>
            <ac:spMk id="4" creationId="{30BCFE4F-8F85-9C94-7E66-EAFEEADC1819}"/>
          </ac:spMkLst>
        </pc:spChg>
        <pc:graphicFrameChg chg="mod modGraphic">
          <ac:chgData name="Pedro Simões" userId="6fbc5e26-0e7e-416d-8621-375935c03d95" providerId="ADAL" clId="{CF7396EB-9ED9-4EF5-BD2B-F84802A2F4E0}" dt="2022-05-04T23:08:09.649" v="1060" actId="14100"/>
          <ac:graphicFrameMkLst>
            <pc:docMk/>
            <pc:sldMk cId="448813345" sldId="272"/>
            <ac:graphicFrameMk id="5" creationId="{F2A0869D-2CB1-FEC0-8D36-A8D21EED561A}"/>
          </ac:graphicFrameMkLst>
        </pc:graphicFrameChg>
      </pc:sldChg>
      <pc:sldChg chg="del">
        <pc:chgData name="Pedro Simões" userId="6fbc5e26-0e7e-416d-8621-375935c03d95" providerId="ADAL" clId="{CF7396EB-9ED9-4EF5-BD2B-F84802A2F4E0}" dt="2022-05-04T21:32:49.477" v="4" actId="47"/>
        <pc:sldMkLst>
          <pc:docMk/>
          <pc:sldMk cId="3993447350" sldId="272"/>
        </pc:sldMkLst>
      </pc:sldChg>
      <pc:sldChg chg="del">
        <pc:chgData name="Pedro Simões" userId="6fbc5e26-0e7e-416d-8621-375935c03d95" providerId="ADAL" clId="{CF7396EB-9ED9-4EF5-BD2B-F84802A2F4E0}" dt="2022-05-04T21:32:50.346" v="6" actId="47"/>
        <pc:sldMkLst>
          <pc:docMk/>
          <pc:sldMk cId="453850252" sldId="273"/>
        </pc:sldMkLst>
      </pc:sldChg>
      <pc:sldChg chg="modSp add mod modNotesTx">
        <pc:chgData name="Pedro Simões" userId="6fbc5e26-0e7e-416d-8621-375935c03d95" providerId="ADAL" clId="{CF7396EB-9ED9-4EF5-BD2B-F84802A2F4E0}" dt="2022-05-05T15:58:54.612" v="1697" actId="207"/>
        <pc:sldMkLst>
          <pc:docMk/>
          <pc:sldMk cId="3657308413" sldId="273"/>
        </pc:sldMkLst>
        <pc:spChg chg="mod">
          <ac:chgData name="Pedro Simões" userId="6fbc5e26-0e7e-416d-8621-375935c03d95" providerId="ADAL" clId="{CF7396EB-9ED9-4EF5-BD2B-F84802A2F4E0}" dt="2022-05-04T23:11:23.797" v="1102"/>
          <ac:spMkLst>
            <pc:docMk/>
            <pc:sldMk cId="3657308413" sldId="273"/>
            <ac:spMk id="2" creationId="{7A4919D0-F177-4BBA-9A0B-DBA69E2ED764}"/>
          </ac:spMkLst>
        </pc:spChg>
        <pc:spChg chg="mod">
          <ac:chgData name="Pedro Simões" userId="6fbc5e26-0e7e-416d-8621-375935c03d95" providerId="ADAL" clId="{CF7396EB-9ED9-4EF5-BD2B-F84802A2F4E0}" dt="2022-05-05T15:58:54.612" v="1697" actId="207"/>
          <ac:spMkLst>
            <pc:docMk/>
            <pc:sldMk cId="3657308413" sldId="273"/>
            <ac:spMk id="4" creationId="{30BCFE4F-8F85-9C94-7E66-EAFEEADC1819}"/>
          </ac:spMkLst>
        </pc:spChg>
        <pc:graphicFrameChg chg="mod">
          <ac:chgData name="Pedro Simões" userId="6fbc5e26-0e7e-416d-8621-375935c03d95" providerId="ADAL" clId="{CF7396EB-9ED9-4EF5-BD2B-F84802A2F4E0}" dt="2022-05-04T23:15:05.027" v="1151" actId="20577"/>
          <ac:graphicFrameMkLst>
            <pc:docMk/>
            <pc:sldMk cId="3657308413" sldId="273"/>
            <ac:graphicFrameMk id="5" creationId="{F2A0869D-2CB1-FEC0-8D36-A8D21EED561A}"/>
          </ac:graphicFrameMkLst>
        </pc:graphicFrameChg>
      </pc:sldChg>
      <pc:sldChg chg="addSp delSp modSp add mod setBg modNotesTx">
        <pc:chgData name="Pedro Simões" userId="6fbc5e26-0e7e-416d-8621-375935c03d95" providerId="ADAL" clId="{CF7396EB-9ED9-4EF5-BD2B-F84802A2F4E0}" dt="2022-05-04T23:32:31.152" v="1375"/>
        <pc:sldMkLst>
          <pc:docMk/>
          <pc:sldMk cId="1647721114" sldId="274"/>
        </pc:sldMkLst>
        <pc:spChg chg="mod">
          <ac:chgData name="Pedro Simões" userId="6fbc5e26-0e7e-416d-8621-375935c03d95" providerId="ADAL" clId="{CF7396EB-9ED9-4EF5-BD2B-F84802A2F4E0}" dt="2022-05-04T23:23:58.155" v="1160" actId="26606"/>
          <ac:spMkLst>
            <pc:docMk/>
            <pc:sldMk cId="1647721114" sldId="274"/>
            <ac:spMk id="2" creationId="{7A4919D0-F177-4BBA-9A0B-DBA69E2ED764}"/>
          </ac:spMkLst>
        </pc:spChg>
        <pc:spChg chg="del">
          <ac:chgData name="Pedro Simões" userId="6fbc5e26-0e7e-416d-8621-375935c03d95" providerId="ADAL" clId="{CF7396EB-9ED9-4EF5-BD2B-F84802A2F4E0}" dt="2022-05-04T23:23:36.210" v="1154" actId="478"/>
          <ac:spMkLst>
            <pc:docMk/>
            <pc:sldMk cId="1647721114" sldId="274"/>
            <ac:spMk id="4" creationId="{30BCFE4F-8F85-9C94-7E66-EAFEEADC1819}"/>
          </ac:spMkLst>
        </pc:spChg>
        <pc:spChg chg="add">
          <ac:chgData name="Pedro Simões" userId="6fbc5e26-0e7e-416d-8621-375935c03d95" providerId="ADAL" clId="{CF7396EB-9ED9-4EF5-BD2B-F84802A2F4E0}" dt="2022-05-04T23:23:58.155" v="1160" actId="26606"/>
          <ac:spMkLst>
            <pc:docMk/>
            <pc:sldMk cId="1647721114" sldId="274"/>
            <ac:spMk id="10" creationId="{0AE4C84F-7457-4662-AFA3-554A32B9C3DC}"/>
          </ac:spMkLst>
        </pc:spChg>
        <pc:spChg chg="add">
          <ac:chgData name="Pedro Simões" userId="6fbc5e26-0e7e-416d-8621-375935c03d95" providerId="ADAL" clId="{CF7396EB-9ED9-4EF5-BD2B-F84802A2F4E0}" dt="2022-05-04T23:23:58.155" v="1160" actId="26606"/>
          <ac:spMkLst>
            <pc:docMk/>
            <pc:sldMk cId="1647721114" sldId="274"/>
            <ac:spMk id="12" creationId="{9DF9B39E-8A25-4BC3-B3C0-ACD46B94E6DF}"/>
          </ac:spMkLst>
        </pc:spChg>
        <pc:graphicFrameChg chg="mod modGraphic">
          <ac:chgData name="Pedro Simões" userId="6fbc5e26-0e7e-416d-8621-375935c03d95" providerId="ADAL" clId="{CF7396EB-9ED9-4EF5-BD2B-F84802A2F4E0}" dt="2022-05-04T23:31:39.008" v="1370"/>
          <ac:graphicFrameMkLst>
            <pc:docMk/>
            <pc:sldMk cId="1647721114" sldId="274"/>
            <ac:graphicFrameMk id="5" creationId="{F2A0869D-2CB1-FEC0-8D36-A8D21EED561A}"/>
          </ac:graphicFrameMkLst>
        </pc:graphicFrameChg>
        <pc:cxnChg chg="add">
          <ac:chgData name="Pedro Simões" userId="6fbc5e26-0e7e-416d-8621-375935c03d95" providerId="ADAL" clId="{CF7396EB-9ED9-4EF5-BD2B-F84802A2F4E0}" dt="2022-05-04T23:23:58.155" v="1160" actId="26606"/>
          <ac:cxnSpMkLst>
            <pc:docMk/>
            <pc:sldMk cId="1647721114" sldId="274"/>
            <ac:cxnSpMk id="14" creationId="{BA91CE2E-0B4F-41F3-95F2-0EB7003685D2}"/>
          </ac:cxnSpMkLst>
        </pc:cxnChg>
      </pc:sldChg>
      <pc:sldChg chg="addSp delSp modSp add del mod setClrOvrMap modNotesTx">
        <pc:chgData name="Pedro Simões" userId="6fbc5e26-0e7e-416d-8621-375935c03d95" providerId="ADAL" clId="{CF7396EB-9ED9-4EF5-BD2B-F84802A2F4E0}" dt="2022-05-05T16:00:48.669" v="1780" actId="2696"/>
        <pc:sldMkLst>
          <pc:docMk/>
          <pc:sldMk cId="2677635188" sldId="275"/>
        </pc:sldMkLst>
        <pc:spChg chg="mod">
          <ac:chgData name="Pedro Simões" userId="6fbc5e26-0e7e-416d-8621-375935c03d95" providerId="ADAL" clId="{CF7396EB-9ED9-4EF5-BD2B-F84802A2F4E0}" dt="2022-05-04T23:39:01.452" v="1421" actId="26606"/>
          <ac:spMkLst>
            <pc:docMk/>
            <pc:sldMk cId="2677635188" sldId="275"/>
            <ac:spMk id="2" creationId="{7A4919D0-F177-4BBA-9A0B-DBA69E2ED764}"/>
          </ac:spMkLst>
        </pc:spChg>
        <pc:spChg chg="add mod">
          <ac:chgData name="Pedro Simões" userId="6fbc5e26-0e7e-416d-8621-375935c03d95" providerId="ADAL" clId="{CF7396EB-9ED9-4EF5-BD2B-F84802A2F4E0}" dt="2022-05-04T23:39:01.452" v="1421" actId="26606"/>
          <ac:spMkLst>
            <pc:docMk/>
            <pc:sldMk cId="2677635188" sldId="275"/>
            <ac:spMk id="8" creationId="{3FC9027E-EC2B-4498-935C-CD0AB003BDB7}"/>
          </ac:spMkLst>
        </pc:spChg>
        <pc:spChg chg="del">
          <ac:chgData name="Pedro Simões" userId="6fbc5e26-0e7e-416d-8621-375935c03d95" providerId="ADAL" clId="{CF7396EB-9ED9-4EF5-BD2B-F84802A2F4E0}" dt="2022-05-04T23:34:29.534" v="1386" actId="26606"/>
          <ac:spMkLst>
            <pc:docMk/>
            <pc:sldMk cId="2677635188" sldId="275"/>
            <ac:spMk id="10" creationId="{0AE4C84F-7457-4662-AFA3-554A32B9C3DC}"/>
          </ac:spMkLst>
        </pc:spChg>
        <pc:spChg chg="del">
          <ac:chgData name="Pedro Simões" userId="6fbc5e26-0e7e-416d-8621-375935c03d95" providerId="ADAL" clId="{CF7396EB-9ED9-4EF5-BD2B-F84802A2F4E0}" dt="2022-05-04T23:34:29.534" v="1386" actId="26606"/>
          <ac:spMkLst>
            <pc:docMk/>
            <pc:sldMk cId="2677635188" sldId="275"/>
            <ac:spMk id="12" creationId="{9DF9B39E-8A25-4BC3-B3C0-ACD46B94E6DF}"/>
          </ac:spMkLst>
        </pc:spChg>
        <pc:spChg chg="add del">
          <ac:chgData name="Pedro Simões" userId="6fbc5e26-0e7e-416d-8621-375935c03d95" providerId="ADAL" clId="{CF7396EB-9ED9-4EF5-BD2B-F84802A2F4E0}" dt="2022-05-04T23:39:01.452" v="1421" actId="26606"/>
          <ac:spMkLst>
            <pc:docMk/>
            <pc:sldMk cId="2677635188" sldId="275"/>
            <ac:spMk id="19" creationId="{39E4C68A-A4A9-48A4-9FF2-D2896B1EA01F}"/>
          </ac:spMkLst>
        </pc:spChg>
        <pc:spChg chg="add del">
          <ac:chgData name="Pedro Simões" userId="6fbc5e26-0e7e-416d-8621-375935c03d95" providerId="ADAL" clId="{CF7396EB-9ED9-4EF5-BD2B-F84802A2F4E0}" dt="2022-05-04T23:39:01.452" v="1421" actId="26606"/>
          <ac:spMkLst>
            <pc:docMk/>
            <pc:sldMk cId="2677635188" sldId="275"/>
            <ac:spMk id="21" creationId="{E2B9AEA5-52CB-49A6-AF8A-33502F291B91}"/>
          </ac:spMkLst>
        </pc:spChg>
        <pc:spChg chg="add del">
          <ac:chgData name="Pedro Simões" userId="6fbc5e26-0e7e-416d-8621-375935c03d95" providerId="ADAL" clId="{CF7396EB-9ED9-4EF5-BD2B-F84802A2F4E0}" dt="2022-05-04T23:39:01.452" v="1421" actId="26606"/>
          <ac:spMkLst>
            <pc:docMk/>
            <pc:sldMk cId="2677635188" sldId="275"/>
            <ac:spMk id="26" creationId="{B5068B1C-1A28-475A-A0E0-4C23200D8201}"/>
          </ac:spMkLst>
        </pc:spChg>
        <pc:spChg chg="add del">
          <ac:chgData name="Pedro Simões" userId="6fbc5e26-0e7e-416d-8621-375935c03d95" providerId="ADAL" clId="{CF7396EB-9ED9-4EF5-BD2B-F84802A2F4E0}" dt="2022-05-04T23:39:01.452" v="1421" actId="26606"/>
          <ac:spMkLst>
            <pc:docMk/>
            <pc:sldMk cId="2677635188" sldId="275"/>
            <ac:spMk id="28" creationId="{6D428773-F789-43B7-B5FD-AE49E5BD2E79}"/>
          </ac:spMkLst>
        </pc:spChg>
        <pc:graphicFrameChg chg="del">
          <ac:chgData name="Pedro Simões" userId="6fbc5e26-0e7e-416d-8621-375935c03d95" providerId="ADAL" clId="{CF7396EB-9ED9-4EF5-BD2B-F84802A2F4E0}" dt="2022-05-04T23:33:45.892" v="1377" actId="478"/>
          <ac:graphicFrameMkLst>
            <pc:docMk/>
            <pc:sldMk cId="2677635188" sldId="275"/>
            <ac:graphicFrameMk id="5" creationId="{F2A0869D-2CB1-FEC0-8D36-A8D21EED561A}"/>
          </ac:graphicFrameMkLst>
        </pc:graphicFrameChg>
        <pc:cxnChg chg="del">
          <ac:chgData name="Pedro Simões" userId="6fbc5e26-0e7e-416d-8621-375935c03d95" providerId="ADAL" clId="{CF7396EB-9ED9-4EF5-BD2B-F84802A2F4E0}" dt="2022-05-04T23:34:29.534" v="1386" actId="26606"/>
          <ac:cxnSpMkLst>
            <pc:docMk/>
            <pc:sldMk cId="2677635188" sldId="275"/>
            <ac:cxnSpMk id="14" creationId="{BA91CE2E-0B4F-41F3-95F2-0EB7003685D2}"/>
          </ac:cxnSpMkLst>
        </pc:cxnChg>
      </pc:sldChg>
      <pc:sldChg chg="addSp delSp modSp add mod modNotesTx">
        <pc:chgData name="Pedro Simões" userId="6fbc5e26-0e7e-416d-8621-375935c03d95" providerId="ADAL" clId="{CF7396EB-9ED9-4EF5-BD2B-F84802A2F4E0}" dt="2022-05-05T15:59:02.293" v="1698" actId="207"/>
        <pc:sldMkLst>
          <pc:docMk/>
          <pc:sldMk cId="1349031467" sldId="276"/>
        </pc:sldMkLst>
        <pc:spChg chg="mod">
          <ac:chgData name="Pedro Simões" userId="6fbc5e26-0e7e-416d-8621-375935c03d95" providerId="ADAL" clId="{CF7396EB-9ED9-4EF5-BD2B-F84802A2F4E0}" dt="2022-05-04T23:36:50.603" v="1406" actId="20577"/>
          <ac:spMkLst>
            <pc:docMk/>
            <pc:sldMk cId="1349031467" sldId="276"/>
            <ac:spMk id="2" creationId="{7A4919D0-F177-4BBA-9A0B-DBA69E2ED764}"/>
          </ac:spMkLst>
        </pc:spChg>
        <pc:spChg chg="add del">
          <ac:chgData name="Pedro Simões" userId="6fbc5e26-0e7e-416d-8621-375935c03d95" providerId="ADAL" clId="{CF7396EB-9ED9-4EF5-BD2B-F84802A2F4E0}" dt="2022-05-04T23:55:08.853" v="1566"/>
          <ac:spMkLst>
            <pc:docMk/>
            <pc:sldMk cId="1349031467" sldId="276"/>
            <ac:spMk id="3" creationId="{A358A431-1565-6B4A-0E0D-D3A85707F298}"/>
          </ac:spMkLst>
        </pc:spChg>
        <pc:spChg chg="add del">
          <ac:chgData name="Pedro Simões" userId="6fbc5e26-0e7e-416d-8621-375935c03d95" providerId="ADAL" clId="{CF7396EB-9ED9-4EF5-BD2B-F84802A2F4E0}" dt="2022-05-04T23:55:18.097" v="1571"/>
          <ac:spMkLst>
            <pc:docMk/>
            <pc:sldMk cId="1349031467" sldId="276"/>
            <ac:spMk id="4" creationId="{5999B7C0-D0BF-B071-DE34-96A4A95DEA02}"/>
          </ac:spMkLst>
        </pc:spChg>
        <pc:spChg chg="add mod">
          <ac:chgData name="Pedro Simões" userId="6fbc5e26-0e7e-416d-8621-375935c03d95" providerId="ADAL" clId="{CF7396EB-9ED9-4EF5-BD2B-F84802A2F4E0}" dt="2022-05-05T15:59:02.293" v="1698" actId="207"/>
          <ac:spMkLst>
            <pc:docMk/>
            <pc:sldMk cId="1349031467" sldId="276"/>
            <ac:spMk id="6" creationId="{739F7D95-2D8B-A5D9-9A16-3AAEA00E9933}"/>
          </ac:spMkLst>
        </pc:spChg>
        <pc:spChg chg="del mod">
          <ac:chgData name="Pedro Simões" userId="6fbc5e26-0e7e-416d-8621-375935c03d95" providerId="ADAL" clId="{CF7396EB-9ED9-4EF5-BD2B-F84802A2F4E0}" dt="2022-05-04T23:38:13.770" v="1418" actId="478"/>
          <ac:spMkLst>
            <pc:docMk/>
            <pc:sldMk cId="1349031467" sldId="276"/>
            <ac:spMk id="8" creationId="{3FC9027E-EC2B-4498-935C-CD0AB003BDB7}"/>
          </ac:spMkLst>
        </pc:spChg>
      </pc:sldChg>
      <pc:sldChg chg="addSp delSp modSp new del mod modNotesTx">
        <pc:chgData name="Pedro Simões" userId="6fbc5e26-0e7e-416d-8621-375935c03d95" providerId="ADAL" clId="{CF7396EB-9ED9-4EF5-BD2B-F84802A2F4E0}" dt="2022-05-04T23:44:33.764" v="1467" actId="2696"/>
        <pc:sldMkLst>
          <pc:docMk/>
          <pc:sldMk cId="1275999301" sldId="277"/>
        </pc:sldMkLst>
        <pc:spChg chg="del">
          <ac:chgData name="Pedro Simões" userId="6fbc5e26-0e7e-416d-8621-375935c03d95" providerId="ADAL" clId="{CF7396EB-9ED9-4EF5-BD2B-F84802A2F4E0}" dt="2022-05-04T23:43:24.077" v="1457" actId="478"/>
          <ac:spMkLst>
            <pc:docMk/>
            <pc:sldMk cId="1275999301" sldId="277"/>
            <ac:spMk id="2" creationId="{0E2D3376-3292-17D4-CABF-66AD14D55B22}"/>
          </ac:spMkLst>
        </pc:spChg>
        <pc:spChg chg="del">
          <ac:chgData name="Pedro Simões" userId="6fbc5e26-0e7e-416d-8621-375935c03d95" providerId="ADAL" clId="{CF7396EB-9ED9-4EF5-BD2B-F84802A2F4E0}" dt="2022-05-04T23:42:58.596" v="1453" actId="478"/>
          <ac:spMkLst>
            <pc:docMk/>
            <pc:sldMk cId="1275999301" sldId="277"/>
            <ac:spMk id="3" creationId="{E4405840-0299-0EE2-76DC-6322077D2FE1}"/>
          </ac:spMkLst>
        </pc:spChg>
        <pc:picChg chg="add mod modCrop">
          <ac:chgData name="Pedro Simões" userId="6fbc5e26-0e7e-416d-8621-375935c03d95" providerId="ADAL" clId="{CF7396EB-9ED9-4EF5-BD2B-F84802A2F4E0}" dt="2022-05-04T23:44:12.660" v="1464" actId="12788"/>
          <ac:picMkLst>
            <pc:docMk/>
            <pc:sldMk cId="1275999301" sldId="277"/>
            <ac:picMk id="4" creationId="{D6CABB2C-1FFA-453F-05D8-F37B239BB5B9}"/>
          </ac:picMkLst>
        </pc:picChg>
      </pc:sldChg>
      <pc:sldChg chg="addSp modSp new modNotesTx">
        <pc:chgData name="Pedro Simões" userId="6fbc5e26-0e7e-416d-8621-375935c03d95" providerId="ADAL" clId="{CF7396EB-9ED9-4EF5-BD2B-F84802A2F4E0}" dt="2022-05-04T23:44:35.109" v="1468"/>
        <pc:sldMkLst>
          <pc:docMk/>
          <pc:sldMk cId="1416535000" sldId="278"/>
        </pc:sldMkLst>
        <pc:picChg chg="add mod">
          <ac:chgData name="Pedro Simões" userId="6fbc5e26-0e7e-416d-8621-375935c03d95" providerId="ADAL" clId="{CF7396EB-9ED9-4EF5-BD2B-F84802A2F4E0}" dt="2022-05-04T23:44:24.516" v="1466"/>
          <ac:picMkLst>
            <pc:docMk/>
            <pc:sldMk cId="1416535000" sldId="278"/>
            <ac:picMk id="2" creationId="{B97F9133-DB17-2CE1-931E-1F04A46DC4F4}"/>
          </ac:picMkLst>
        </pc:picChg>
      </pc:sldChg>
      <pc:sldChg chg="modSp add del mod ord modNotesTx">
        <pc:chgData name="Pedro Simões" userId="6fbc5e26-0e7e-416d-8621-375935c03d95" providerId="ADAL" clId="{CF7396EB-9ED9-4EF5-BD2B-F84802A2F4E0}" dt="2022-05-04T23:45:54.081" v="1487" actId="2696"/>
        <pc:sldMkLst>
          <pc:docMk/>
          <pc:sldMk cId="1790757418" sldId="279"/>
        </pc:sldMkLst>
        <pc:spChg chg="mod">
          <ac:chgData name="Pedro Simões" userId="6fbc5e26-0e7e-416d-8621-375935c03d95" providerId="ADAL" clId="{CF7396EB-9ED9-4EF5-BD2B-F84802A2F4E0}" dt="2022-05-04T23:45:11.511" v="1478"/>
          <ac:spMkLst>
            <pc:docMk/>
            <pc:sldMk cId="1790757418" sldId="279"/>
            <ac:spMk id="2" creationId="{7A4919D0-F177-4BBA-9A0B-DBA69E2ED764}"/>
          </ac:spMkLst>
        </pc:spChg>
      </pc:sldChg>
      <pc:sldChg chg="addSp delSp modSp add mod ord modNotesTx">
        <pc:chgData name="Pedro Simões" userId="6fbc5e26-0e7e-416d-8621-375935c03d95" providerId="ADAL" clId="{CF7396EB-9ED9-4EF5-BD2B-F84802A2F4E0}" dt="2022-05-04T23:47:28.203" v="1535" actId="113"/>
        <pc:sldMkLst>
          <pc:docMk/>
          <pc:sldMk cId="75503906" sldId="280"/>
        </pc:sldMkLst>
        <pc:spChg chg="mod">
          <ac:chgData name="Pedro Simões" userId="6fbc5e26-0e7e-416d-8621-375935c03d95" providerId="ADAL" clId="{CF7396EB-9ED9-4EF5-BD2B-F84802A2F4E0}" dt="2022-05-04T23:45:46.614" v="1486"/>
          <ac:spMkLst>
            <pc:docMk/>
            <pc:sldMk cId="75503906" sldId="280"/>
            <ac:spMk id="2" creationId="{7A4919D0-F177-4BBA-9A0B-DBA69E2ED764}"/>
          </ac:spMkLst>
        </pc:spChg>
        <pc:spChg chg="add mod">
          <ac:chgData name="Pedro Simões" userId="6fbc5e26-0e7e-416d-8621-375935c03d95" providerId="ADAL" clId="{CF7396EB-9ED9-4EF5-BD2B-F84802A2F4E0}" dt="2022-05-04T23:47:28.203" v="1535" actId="113"/>
          <ac:spMkLst>
            <pc:docMk/>
            <pc:sldMk cId="75503906" sldId="280"/>
            <ac:spMk id="7" creationId="{BB64C14E-925F-5778-BD8B-52014121E925}"/>
          </ac:spMkLst>
        </pc:spChg>
        <pc:graphicFrameChg chg="del">
          <ac:chgData name="Pedro Simões" userId="6fbc5e26-0e7e-416d-8621-375935c03d95" providerId="ADAL" clId="{CF7396EB-9ED9-4EF5-BD2B-F84802A2F4E0}" dt="2022-05-04T23:45:55.786" v="1488" actId="478"/>
          <ac:graphicFrameMkLst>
            <pc:docMk/>
            <pc:sldMk cId="75503906" sldId="280"/>
            <ac:graphicFrameMk id="5" creationId="{F2A0869D-2CB1-FEC0-8D36-A8D21EED561A}"/>
          </ac:graphicFrameMkLst>
        </pc:graphicFrameChg>
      </pc:sldChg>
      <pc:sldChg chg="delSp add del setBg delDesignElem">
        <pc:chgData name="Pedro Simões" userId="6fbc5e26-0e7e-416d-8621-375935c03d95" providerId="ADAL" clId="{CF7396EB-9ED9-4EF5-BD2B-F84802A2F4E0}" dt="2022-05-04T23:45:26.495" v="1481" actId="47"/>
        <pc:sldMkLst>
          <pc:docMk/>
          <pc:sldMk cId="2419409731" sldId="280"/>
        </pc:sldMkLst>
        <pc:spChg chg="del">
          <ac:chgData name="Pedro Simões" userId="6fbc5e26-0e7e-416d-8621-375935c03d95" providerId="ADAL" clId="{CF7396EB-9ED9-4EF5-BD2B-F84802A2F4E0}" dt="2022-05-04T23:45:23.393" v="1480"/>
          <ac:spMkLst>
            <pc:docMk/>
            <pc:sldMk cId="2419409731" sldId="280"/>
            <ac:spMk id="10" creationId="{0AE4C84F-7457-4662-AFA3-554A32B9C3DC}"/>
          </ac:spMkLst>
        </pc:spChg>
        <pc:spChg chg="del">
          <ac:chgData name="Pedro Simões" userId="6fbc5e26-0e7e-416d-8621-375935c03d95" providerId="ADAL" clId="{CF7396EB-9ED9-4EF5-BD2B-F84802A2F4E0}" dt="2022-05-04T23:45:23.393" v="1480"/>
          <ac:spMkLst>
            <pc:docMk/>
            <pc:sldMk cId="2419409731" sldId="280"/>
            <ac:spMk id="12" creationId="{9DF9B39E-8A25-4BC3-B3C0-ACD46B94E6DF}"/>
          </ac:spMkLst>
        </pc:spChg>
        <pc:cxnChg chg="del">
          <ac:chgData name="Pedro Simões" userId="6fbc5e26-0e7e-416d-8621-375935c03d95" providerId="ADAL" clId="{CF7396EB-9ED9-4EF5-BD2B-F84802A2F4E0}" dt="2022-05-04T23:45:23.393" v="1480"/>
          <ac:cxnSpMkLst>
            <pc:docMk/>
            <pc:sldMk cId="2419409731" sldId="280"/>
            <ac:cxnSpMk id="14" creationId="{BA91CE2E-0B4F-41F3-95F2-0EB7003685D2}"/>
          </ac:cxnSpMkLst>
        </pc:cxnChg>
      </pc:sldChg>
      <pc:sldChg chg="modSp add mod ord modNotesTx">
        <pc:chgData name="Pedro Simões" userId="6fbc5e26-0e7e-416d-8621-375935c03d95" providerId="ADAL" clId="{CF7396EB-9ED9-4EF5-BD2B-F84802A2F4E0}" dt="2022-05-05T15:59:11.685" v="1699" actId="207"/>
        <pc:sldMkLst>
          <pc:docMk/>
          <pc:sldMk cId="2842227287" sldId="281"/>
        </pc:sldMkLst>
        <pc:spChg chg="mod">
          <ac:chgData name="Pedro Simões" userId="6fbc5e26-0e7e-416d-8621-375935c03d95" providerId="ADAL" clId="{CF7396EB-9ED9-4EF5-BD2B-F84802A2F4E0}" dt="2022-05-04T23:49:10.143" v="1560" actId="14100"/>
          <ac:spMkLst>
            <pc:docMk/>
            <pc:sldMk cId="2842227287" sldId="281"/>
            <ac:spMk id="2" creationId="{7A4919D0-F177-4BBA-9A0B-DBA69E2ED764}"/>
          </ac:spMkLst>
        </pc:spChg>
        <pc:spChg chg="mod">
          <ac:chgData name="Pedro Simões" userId="6fbc5e26-0e7e-416d-8621-375935c03d95" providerId="ADAL" clId="{CF7396EB-9ED9-4EF5-BD2B-F84802A2F4E0}" dt="2022-05-05T15:59:11.685" v="1699" actId="207"/>
          <ac:spMkLst>
            <pc:docMk/>
            <pc:sldMk cId="2842227287" sldId="281"/>
            <ac:spMk id="6" creationId="{739F7D95-2D8B-A5D9-9A16-3AAEA00E9933}"/>
          </ac:spMkLst>
        </pc:spChg>
      </pc:sldChg>
      <pc:sldChg chg="add del modNotesTx">
        <pc:chgData name="Pedro Simões" userId="6fbc5e26-0e7e-416d-8621-375935c03d95" providerId="ADAL" clId="{CF7396EB-9ED9-4EF5-BD2B-F84802A2F4E0}" dt="2022-05-04T23:59:21.826" v="1592" actId="2696"/>
        <pc:sldMkLst>
          <pc:docMk/>
          <pc:sldMk cId="2973063146" sldId="282"/>
        </pc:sldMkLst>
      </pc:sldChg>
      <pc:sldChg chg="addSp delSp modSp new mod ord modNotesTx">
        <pc:chgData name="Pedro Simões" userId="6fbc5e26-0e7e-416d-8621-375935c03d95" providerId="ADAL" clId="{CF7396EB-9ED9-4EF5-BD2B-F84802A2F4E0}" dt="2022-05-05T00:05:58.796" v="1684" actId="113"/>
        <pc:sldMkLst>
          <pc:docMk/>
          <pc:sldMk cId="2476429457" sldId="283"/>
        </pc:sldMkLst>
        <pc:spChg chg="mod">
          <ac:chgData name="Pedro Simões" userId="6fbc5e26-0e7e-416d-8621-375935c03d95" providerId="ADAL" clId="{CF7396EB-9ED9-4EF5-BD2B-F84802A2F4E0}" dt="2022-05-05T00:00:21.522" v="1604" actId="790"/>
          <ac:spMkLst>
            <pc:docMk/>
            <pc:sldMk cId="2476429457" sldId="283"/>
            <ac:spMk id="2" creationId="{B74AB723-67B0-022A-2A7E-BC70FF817F69}"/>
          </ac:spMkLst>
        </pc:spChg>
        <pc:spChg chg="del mod">
          <ac:chgData name="Pedro Simões" userId="6fbc5e26-0e7e-416d-8621-375935c03d95" providerId="ADAL" clId="{CF7396EB-9ED9-4EF5-BD2B-F84802A2F4E0}" dt="2022-05-05T00:03:23.045" v="1656" actId="12084"/>
          <ac:spMkLst>
            <pc:docMk/>
            <pc:sldMk cId="2476429457" sldId="283"/>
            <ac:spMk id="3" creationId="{60DA5387-335B-58B5-D787-D3EEE6298A21}"/>
          </ac:spMkLst>
        </pc:spChg>
        <pc:graphicFrameChg chg="add mod modGraphic">
          <ac:chgData name="Pedro Simões" userId="6fbc5e26-0e7e-416d-8621-375935c03d95" providerId="ADAL" clId="{CF7396EB-9ED9-4EF5-BD2B-F84802A2F4E0}" dt="2022-05-05T00:05:58.796" v="1684" actId="113"/>
          <ac:graphicFrameMkLst>
            <pc:docMk/>
            <pc:sldMk cId="2476429457" sldId="283"/>
            <ac:graphicFrameMk id="4" creationId="{CA115511-8C5B-C8A4-982B-7319F60889F8}"/>
          </ac:graphicFrameMkLst>
        </pc:graphicFrameChg>
      </pc:sldChg>
      <pc:sldChg chg="addSp delSp add del setBg delDesignElem">
        <pc:chgData name="Pedro Simões" userId="6fbc5e26-0e7e-416d-8621-375935c03d95" providerId="ADAL" clId="{CF7396EB-9ED9-4EF5-BD2B-F84802A2F4E0}" dt="2022-05-05T15:59:48.920" v="1702"/>
        <pc:sldMkLst>
          <pc:docMk/>
          <pc:sldMk cId="2098441981" sldId="284"/>
        </pc:sldMkLst>
        <pc:spChg chg="add del">
          <ac:chgData name="Pedro Simões" userId="6fbc5e26-0e7e-416d-8621-375935c03d95" providerId="ADAL" clId="{CF7396EB-9ED9-4EF5-BD2B-F84802A2F4E0}" dt="2022-05-05T15:59:48.920" v="1702"/>
          <ac:spMkLst>
            <pc:docMk/>
            <pc:sldMk cId="2098441981" sldId="284"/>
            <ac:spMk id="10" creationId="{0AE4C84F-7457-4662-AFA3-554A32B9C3DC}"/>
          </ac:spMkLst>
        </pc:spChg>
        <pc:spChg chg="add del">
          <ac:chgData name="Pedro Simões" userId="6fbc5e26-0e7e-416d-8621-375935c03d95" providerId="ADAL" clId="{CF7396EB-9ED9-4EF5-BD2B-F84802A2F4E0}" dt="2022-05-05T15:59:48.920" v="1702"/>
          <ac:spMkLst>
            <pc:docMk/>
            <pc:sldMk cId="2098441981" sldId="284"/>
            <ac:spMk id="12" creationId="{9DF9B39E-8A25-4BC3-B3C0-ACD46B94E6DF}"/>
          </ac:spMkLst>
        </pc:spChg>
        <pc:cxnChg chg="add del">
          <ac:chgData name="Pedro Simões" userId="6fbc5e26-0e7e-416d-8621-375935c03d95" providerId="ADAL" clId="{CF7396EB-9ED9-4EF5-BD2B-F84802A2F4E0}" dt="2022-05-05T15:59:48.920" v="1702"/>
          <ac:cxnSpMkLst>
            <pc:docMk/>
            <pc:sldMk cId="2098441981" sldId="284"/>
            <ac:cxnSpMk id="14" creationId="{BA91CE2E-0B4F-41F3-95F2-0EB7003685D2}"/>
          </ac:cxnSpMkLst>
        </pc:cxnChg>
      </pc:sldChg>
      <pc:sldChg chg="modSp add mod ord modNotesTx">
        <pc:chgData name="Pedro Simões" userId="6fbc5e26-0e7e-416d-8621-375935c03d95" providerId="ADAL" clId="{CF7396EB-9ED9-4EF5-BD2B-F84802A2F4E0}" dt="2022-05-05T16:00:41.659" v="1779" actId="122"/>
        <pc:sldMkLst>
          <pc:docMk/>
          <pc:sldMk cId="3257812813" sldId="284"/>
        </pc:sldMkLst>
        <pc:spChg chg="mod">
          <ac:chgData name="Pedro Simões" userId="6fbc5e26-0e7e-416d-8621-375935c03d95" providerId="ADAL" clId="{CF7396EB-9ED9-4EF5-BD2B-F84802A2F4E0}" dt="2022-05-05T16:00:24.734" v="1775" actId="6549"/>
          <ac:spMkLst>
            <pc:docMk/>
            <pc:sldMk cId="3257812813" sldId="284"/>
            <ac:spMk id="2" creationId="{7A4919D0-F177-4BBA-9A0B-DBA69E2ED764}"/>
          </ac:spMkLst>
        </pc:spChg>
        <pc:spChg chg="mod">
          <ac:chgData name="Pedro Simões" userId="6fbc5e26-0e7e-416d-8621-375935c03d95" providerId="ADAL" clId="{CF7396EB-9ED9-4EF5-BD2B-F84802A2F4E0}" dt="2022-05-05T16:00:41.659" v="1779" actId="122"/>
          <ac:spMkLst>
            <pc:docMk/>
            <pc:sldMk cId="3257812813" sldId="284"/>
            <ac:spMk id="7" creationId="{BB64C14E-925F-5778-BD8B-52014121E925}"/>
          </ac:spMkLst>
        </pc:spChg>
      </pc:sldChg>
    </pc:docChg>
  </pc:docChgLst>
  <pc:docChgLst>
    <pc:chgData name="Gonçalo Lemos" userId="S::30007523@students.ual.pt::d0ec2aeb-6796-4e46-9a97-acb9d34a3f8b" providerId="AD" clId="Web-{BB669F60-5793-4461-A965-CF87EE7B0B1F}"/>
    <pc:docChg chg="modSld">
      <pc:chgData name="Gonçalo Lemos" userId="S::30007523@students.ual.pt::d0ec2aeb-6796-4e46-9a97-acb9d34a3f8b" providerId="AD" clId="Web-{BB669F60-5793-4461-A965-CF87EE7B0B1F}" dt="2022-04-10T17:07:48.532" v="0" actId="20577"/>
      <pc:docMkLst>
        <pc:docMk/>
      </pc:docMkLst>
      <pc:sldChg chg="modSp">
        <pc:chgData name="Gonçalo Lemos" userId="S::30007523@students.ual.pt::d0ec2aeb-6796-4e46-9a97-acb9d34a3f8b" providerId="AD" clId="Web-{BB669F60-5793-4461-A965-CF87EE7B0B1F}" dt="2022-04-10T17:07:48.532" v="0" actId="20577"/>
        <pc:sldMkLst>
          <pc:docMk/>
          <pc:sldMk cId="2011646689" sldId="287"/>
        </pc:sldMkLst>
        <pc:spChg chg="mod">
          <ac:chgData name="Gonçalo Lemos" userId="S::30007523@students.ual.pt::d0ec2aeb-6796-4e46-9a97-acb9d34a3f8b" providerId="AD" clId="Web-{BB669F60-5793-4461-A965-CF87EE7B0B1F}" dt="2022-04-10T17:07:48.532" v="0" actId="20577"/>
          <ac:spMkLst>
            <pc:docMk/>
            <pc:sldMk cId="2011646689" sldId="287"/>
            <ac:spMk id="2" creationId="{7A4919D0-F177-4BBA-9A0B-DBA69E2ED764}"/>
          </ac:spMkLst>
        </pc:spChg>
      </pc:sldChg>
    </pc:docChg>
  </pc:docChgLst>
  <pc:docChgLst>
    <pc:chgData name="Pedro Simões" userId="S::30007732@students.ual.pt::6fbc5e26-0e7e-416d-8621-375935c03d95" providerId="AD" clId="Web-{73D54C0D-7D90-17F5-56F7-1674D7D3DD8E}"/>
    <pc:docChg chg="modSld">
      <pc:chgData name="Pedro Simões" userId="S::30007732@students.ual.pt::6fbc5e26-0e7e-416d-8621-375935c03d95" providerId="AD" clId="Web-{73D54C0D-7D90-17F5-56F7-1674D7D3DD8E}" dt="2022-04-26T21:20:06.749" v="5" actId="14100"/>
      <pc:docMkLst>
        <pc:docMk/>
      </pc:docMkLst>
      <pc:sldChg chg="modSp">
        <pc:chgData name="Pedro Simões" userId="S::30007732@students.ual.pt::6fbc5e26-0e7e-416d-8621-375935c03d95" providerId="AD" clId="Web-{73D54C0D-7D90-17F5-56F7-1674D7D3DD8E}" dt="2022-04-26T21:20:06.749" v="5" actId="14100"/>
        <pc:sldMkLst>
          <pc:docMk/>
          <pc:sldMk cId="610707663" sldId="270"/>
        </pc:sldMkLst>
        <pc:spChg chg="mod">
          <ac:chgData name="Pedro Simões" userId="S::30007732@students.ual.pt::6fbc5e26-0e7e-416d-8621-375935c03d95" providerId="AD" clId="Web-{73D54C0D-7D90-17F5-56F7-1674D7D3DD8E}" dt="2022-04-26T21:19:21.920" v="2" actId="20577"/>
          <ac:spMkLst>
            <pc:docMk/>
            <pc:sldMk cId="610707663" sldId="270"/>
            <ac:spMk id="2" creationId="{7DB888E8-D47F-476C-86B7-4AD8AB72D1D5}"/>
          </ac:spMkLst>
        </pc:spChg>
        <pc:graphicFrameChg chg="mod modGraphic">
          <ac:chgData name="Pedro Simões" userId="S::30007732@students.ual.pt::6fbc5e26-0e7e-416d-8621-375935c03d95" providerId="AD" clId="Web-{73D54C0D-7D90-17F5-56F7-1674D7D3DD8E}" dt="2022-04-26T21:20:06.749" v="5" actId="14100"/>
          <ac:graphicFrameMkLst>
            <pc:docMk/>
            <pc:sldMk cId="610707663" sldId="270"/>
            <ac:graphicFrameMk id="4" creationId="{FE13E4A1-D1D6-4DA9-B932-DADD048D39D8}"/>
          </ac:graphicFrameMkLst>
        </pc:graphicFrameChg>
      </pc:sldChg>
    </pc:docChg>
  </pc:docChgLst>
  <pc:docChgLst>
    <pc:chgData name="Pedro Simões" userId="6fbc5e26-0e7e-416d-8621-375935c03d95" providerId="ADAL" clId="{B42E47A9-D9F9-4242-A3CE-C81655874945}"/>
    <pc:docChg chg="undo redo custSel addSld delSld modSld addSection delSection modSection">
      <pc:chgData name="Pedro Simões" userId="6fbc5e26-0e7e-416d-8621-375935c03d95" providerId="ADAL" clId="{B42E47A9-D9F9-4242-A3CE-C81655874945}" dt="2022-11-20T22:56:55.846" v="1471" actId="26606"/>
      <pc:docMkLst>
        <pc:docMk/>
      </pc:docMkLst>
      <pc:sldChg chg="modSp mod modAnim">
        <pc:chgData name="Pedro Simões" userId="6fbc5e26-0e7e-416d-8621-375935c03d95" providerId="ADAL" clId="{B42E47A9-D9F9-4242-A3CE-C81655874945}" dt="2022-11-20T21:36:03.717" v="66" actId="1035"/>
        <pc:sldMkLst>
          <pc:docMk/>
          <pc:sldMk cId="2806257027" sldId="256"/>
        </pc:sldMkLst>
        <pc:spChg chg="mod">
          <ac:chgData name="Pedro Simões" userId="6fbc5e26-0e7e-416d-8621-375935c03d95" providerId="ADAL" clId="{B42E47A9-D9F9-4242-A3CE-C81655874945}" dt="2022-11-20T21:36:03.717" v="66" actId="1035"/>
          <ac:spMkLst>
            <pc:docMk/>
            <pc:sldMk cId="2806257027" sldId="256"/>
            <ac:spMk id="2" creationId="{DE3D84FB-5D02-47D2-98FD-4F01A02E2AEA}"/>
          </ac:spMkLst>
        </pc:spChg>
        <pc:spChg chg="mod">
          <ac:chgData name="Pedro Simões" userId="6fbc5e26-0e7e-416d-8621-375935c03d95" providerId="ADAL" clId="{B42E47A9-D9F9-4242-A3CE-C81655874945}" dt="2022-11-20T21:36:03.717" v="66" actId="1035"/>
          <ac:spMkLst>
            <pc:docMk/>
            <pc:sldMk cId="2806257027" sldId="256"/>
            <ac:spMk id="7" creationId="{FDD42277-E429-4897-B5F2-800581F6078F}"/>
          </ac:spMkLst>
        </pc:spChg>
      </pc:sldChg>
      <pc:sldChg chg="addSp delSp modSp mod modClrScheme delDesignElem chgLayout modNotesTx">
        <pc:chgData name="Pedro Simões" userId="6fbc5e26-0e7e-416d-8621-375935c03d95" providerId="ADAL" clId="{B42E47A9-D9F9-4242-A3CE-C81655874945}" dt="2022-11-20T21:43:03.709" v="152" actId="20577"/>
        <pc:sldMkLst>
          <pc:docMk/>
          <pc:sldMk cId="1701818829" sldId="257"/>
        </pc:sldMkLst>
        <pc:spChg chg="del mod">
          <ac:chgData name="Pedro Simões" userId="6fbc5e26-0e7e-416d-8621-375935c03d95" providerId="ADAL" clId="{B42E47A9-D9F9-4242-A3CE-C81655874945}" dt="2022-11-20T21:37:44.961" v="72" actId="700"/>
          <ac:spMkLst>
            <pc:docMk/>
            <pc:sldMk cId="1701818829" sldId="257"/>
            <ac:spMk id="2" creationId="{7A4919D0-F177-4BBA-9A0B-DBA69E2ED764}"/>
          </ac:spMkLst>
        </pc:spChg>
        <pc:spChg chg="add del">
          <ac:chgData name="Pedro Simões" userId="6fbc5e26-0e7e-416d-8621-375935c03d95" providerId="ADAL" clId="{B42E47A9-D9F9-4242-A3CE-C81655874945}" dt="2022-11-20T21:37:44.961" v="72" actId="700"/>
          <ac:spMkLst>
            <pc:docMk/>
            <pc:sldMk cId="1701818829" sldId="257"/>
            <ac:spMk id="4" creationId="{6A5AB136-1321-47B3-8AF9-A8140222B1ED}"/>
          </ac:spMkLst>
        </pc:spChg>
        <pc:spChg chg="add del">
          <ac:chgData name="Pedro Simões" userId="6fbc5e26-0e7e-416d-8621-375935c03d95" providerId="ADAL" clId="{B42E47A9-D9F9-4242-A3CE-C81655874945}" dt="2022-11-20T21:37:44.961" v="72" actId="700"/>
          <ac:spMkLst>
            <pc:docMk/>
            <pc:sldMk cId="1701818829" sldId="257"/>
            <ac:spMk id="7" creationId="{BE194971-2F2D-44B0-8AE6-FF2DCCEE0A96}"/>
          </ac:spMkLst>
        </pc:spChg>
        <pc:spChg chg="add del">
          <ac:chgData name="Pedro Simões" userId="6fbc5e26-0e7e-416d-8621-375935c03d95" providerId="ADAL" clId="{B42E47A9-D9F9-4242-A3CE-C81655874945}" dt="2022-11-20T21:37:44.961" v="72" actId="700"/>
          <ac:spMkLst>
            <pc:docMk/>
            <pc:sldMk cId="1701818829" sldId="257"/>
            <ac:spMk id="9" creationId="{1FF9A61E-EB11-4C46-82E1-3E00A3B4B4D6}"/>
          </ac:spMkLst>
        </pc:spChg>
        <pc:spChg chg="add del">
          <ac:chgData name="Pedro Simões" userId="6fbc5e26-0e7e-416d-8621-375935c03d95" providerId="ADAL" clId="{B42E47A9-D9F9-4242-A3CE-C81655874945}" dt="2022-11-20T21:37:44.961" v="72" actId="700"/>
          <ac:spMkLst>
            <pc:docMk/>
            <pc:sldMk cId="1701818829" sldId="257"/>
            <ac:spMk id="15" creationId="{3A29AB2E-91A6-4F11-8765-A410A0139EB7}"/>
          </ac:spMkLst>
        </pc:spChg>
        <pc:graphicFrameChg chg="add mod modGraphic">
          <ac:chgData name="Pedro Simões" userId="6fbc5e26-0e7e-416d-8621-375935c03d95" providerId="ADAL" clId="{B42E47A9-D9F9-4242-A3CE-C81655874945}" dt="2022-11-20T21:42:53.187" v="150" actId="1036"/>
          <ac:graphicFrameMkLst>
            <pc:docMk/>
            <pc:sldMk cId="1701818829" sldId="257"/>
            <ac:graphicFrameMk id="3" creationId="{B4E650FC-BBB7-5E39-516E-2591AB816AB4}"/>
          </ac:graphicFrameMkLst>
        </pc:graphicFrameChg>
        <pc:graphicFrameChg chg="del mod">
          <ac:chgData name="Pedro Simões" userId="6fbc5e26-0e7e-416d-8621-375935c03d95" providerId="ADAL" clId="{B42E47A9-D9F9-4242-A3CE-C81655874945}" dt="2022-11-20T21:36:13.927" v="68" actId="478"/>
          <ac:graphicFrameMkLst>
            <pc:docMk/>
            <pc:sldMk cId="1701818829" sldId="257"/>
            <ac:graphicFrameMk id="13" creationId="{2A0C91C7-D257-317A-B7C5-A9AC87D14957}"/>
          </ac:graphicFrameMkLst>
        </pc:graphicFrameChg>
        <pc:cxnChg chg="add del">
          <ac:chgData name="Pedro Simões" userId="6fbc5e26-0e7e-416d-8621-375935c03d95" providerId="ADAL" clId="{B42E47A9-D9F9-4242-A3CE-C81655874945}" dt="2022-11-20T21:37:44.961" v="72" actId="700"/>
          <ac:cxnSpMkLst>
            <pc:docMk/>
            <pc:sldMk cId="1701818829" sldId="257"/>
            <ac:cxnSpMk id="11" creationId="{5E564EB3-35F2-4EFF-87DC-642DC020526D}"/>
          </ac:cxnSpMkLst>
        </pc:cxnChg>
      </pc:sldChg>
      <pc:sldChg chg="del">
        <pc:chgData name="Pedro Simões" userId="6fbc5e26-0e7e-416d-8621-375935c03d95" providerId="ADAL" clId="{B42E47A9-D9F9-4242-A3CE-C81655874945}" dt="2022-11-20T21:36:20.115" v="69" actId="47"/>
        <pc:sldMkLst>
          <pc:docMk/>
          <pc:sldMk cId="306949418" sldId="258"/>
        </pc:sldMkLst>
      </pc:sldChg>
      <pc:sldChg chg="addSp delSp modSp new mod modClrScheme chgLayout">
        <pc:chgData name="Pedro Simões" userId="6fbc5e26-0e7e-416d-8621-375935c03d95" providerId="ADAL" clId="{B42E47A9-D9F9-4242-A3CE-C81655874945}" dt="2022-11-20T21:49:50.767" v="195" actId="113"/>
        <pc:sldMkLst>
          <pc:docMk/>
          <pc:sldMk cId="428148544" sldId="258"/>
        </pc:sldMkLst>
        <pc:spChg chg="add mod">
          <ac:chgData name="Pedro Simões" userId="6fbc5e26-0e7e-416d-8621-375935c03d95" providerId="ADAL" clId="{B42E47A9-D9F9-4242-A3CE-C81655874945}" dt="2022-11-20T21:46:34.293" v="169"/>
          <ac:spMkLst>
            <pc:docMk/>
            <pc:sldMk cId="428148544" sldId="258"/>
            <ac:spMk id="2" creationId="{1BD1DF0E-3D9B-D2FD-9951-0F9535C16544}"/>
          </ac:spMkLst>
        </pc:spChg>
        <pc:spChg chg="add del mod">
          <ac:chgData name="Pedro Simões" userId="6fbc5e26-0e7e-416d-8621-375935c03d95" providerId="ADAL" clId="{B42E47A9-D9F9-4242-A3CE-C81655874945}" dt="2022-11-20T21:45:47.944" v="155" actId="478"/>
          <ac:spMkLst>
            <pc:docMk/>
            <pc:sldMk cId="428148544" sldId="258"/>
            <ac:spMk id="3" creationId="{92EBFC80-8B84-948B-8AE9-B0B20F67E231}"/>
          </ac:spMkLst>
        </pc:spChg>
        <pc:graphicFrameChg chg="add mod modGraphic">
          <ac:chgData name="Pedro Simões" userId="6fbc5e26-0e7e-416d-8621-375935c03d95" providerId="ADAL" clId="{B42E47A9-D9F9-4242-A3CE-C81655874945}" dt="2022-11-20T21:49:50.767" v="195" actId="113"/>
          <ac:graphicFrameMkLst>
            <pc:docMk/>
            <pc:sldMk cId="428148544" sldId="258"/>
            <ac:graphicFrameMk id="4" creationId="{DD028E25-3CE0-B911-20F3-16B75D157647}"/>
          </ac:graphicFrameMkLst>
        </pc:graphicFrameChg>
      </pc:sldChg>
      <pc:sldChg chg="addSp delSp modSp new mod setBg delDesignElem chgLayout">
        <pc:chgData name="Pedro Simões" userId="6fbc5e26-0e7e-416d-8621-375935c03d95" providerId="ADAL" clId="{B42E47A9-D9F9-4242-A3CE-C81655874945}" dt="2022-11-20T21:53:11.206" v="228" actId="1037"/>
        <pc:sldMkLst>
          <pc:docMk/>
          <pc:sldMk cId="615612303" sldId="259"/>
        </pc:sldMkLst>
        <pc:spChg chg="del mod">
          <ac:chgData name="Pedro Simões" userId="6fbc5e26-0e7e-416d-8621-375935c03d95" providerId="ADAL" clId="{B42E47A9-D9F9-4242-A3CE-C81655874945}" dt="2022-11-20T21:51:00.332" v="199" actId="700"/>
          <ac:spMkLst>
            <pc:docMk/>
            <pc:sldMk cId="615612303" sldId="259"/>
            <ac:spMk id="2" creationId="{653372CE-BFA5-30BD-EAD5-D22244EABCDC}"/>
          </ac:spMkLst>
        </pc:spChg>
        <pc:spChg chg="del">
          <ac:chgData name="Pedro Simões" userId="6fbc5e26-0e7e-416d-8621-375935c03d95" providerId="ADAL" clId="{B42E47A9-D9F9-4242-A3CE-C81655874945}" dt="2022-11-20T21:50:13.167" v="197" actId="478"/>
          <ac:spMkLst>
            <pc:docMk/>
            <pc:sldMk cId="615612303" sldId="259"/>
            <ac:spMk id="3" creationId="{4B1894BC-7B05-5734-FFCC-36799136D172}"/>
          </ac:spMkLst>
        </pc:spChg>
        <pc:spChg chg="add mod ord">
          <ac:chgData name="Pedro Simões" userId="6fbc5e26-0e7e-416d-8621-375935c03d95" providerId="ADAL" clId="{B42E47A9-D9F9-4242-A3CE-C81655874945}" dt="2022-11-20T21:53:11.206" v="228" actId="1037"/>
          <ac:spMkLst>
            <pc:docMk/>
            <pc:sldMk cId="615612303" sldId="259"/>
            <ac:spMk id="4" creationId="{A6333E1C-92CA-2FA5-746F-D7F2F9902E5B}"/>
          </ac:spMkLst>
        </pc:spChg>
        <pc:spChg chg="add del mod ord">
          <ac:chgData name="Pedro Simões" userId="6fbc5e26-0e7e-416d-8621-375935c03d95" providerId="ADAL" clId="{B42E47A9-D9F9-4242-A3CE-C81655874945}" dt="2022-11-20T21:51:48.444" v="207" actId="1032"/>
          <ac:spMkLst>
            <pc:docMk/>
            <pc:sldMk cId="615612303" sldId="259"/>
            <ac:spMk id="5" creationId="{0DA5E049-DC85-62DC-B49B-341FF7E98FE3}"/>
          </ac:spMkLst>
        </pc:spChg>
        <pc:spChg chg="add del">
          <ac:chgData name="Pedro Simões" userId="6fbc5e26-0e7e-416d-8621-375935c03d95" providerId="ADAL" clId="{B42E47A9-D9F9-4242-A3CE-C81655874945}" dt="2022-11-20T21:51:00.332" v="199" actId="700"/>
          <ac:spMkLst>
            <pc:docMk/>
            <pc:sldMk cId="615612303" sldId="259"/>
            <ac:spMk id="7" creationId="{BE194971-2F2D-44B0-8AE6-FF2DCCEE0A96}"/>
          </ac:spMkLst>
        </pc:spChg>
        <pc:spChg chg="add del">
          <ac:chgData name="Pedro Simões" userId="6fbc5e26-0e7e-416d-8621-375935c03d95" providerId="ADAL" clId="{B42E47A9-D9F9-4242-A3CE-C81655874945}" dt="2022-11-20T21:51:00.332" v="199" actId="700"/>
          <ac:spMkLst>
            <pc:docMk/>
            <pc:sldMk cId="615612303" sldId="259"/>
            <ac:spMk id="9" creationId="{1FF9A61E-EB11-4C46-82E1-3E00A3B4B4D6}"/>
          </ac:spMkLst>
        </pc:spChg>
        <pc:spChg chg="add">
          <ac:chgData name="Pedro Simões" userId="6fbc5e26-0e7e-416d-8621-375935c03d95" providerId="ADAL" clId="{B42E47A9-D9F9-4242-A3CE-C81655874945}" dt="2022-11-20T21:51:04.128" v="200" actId="26606"/>
          <ac:spMkLst>
            <pc:docMk/>
            <pc:sldMk cId="615612303" sldId="259"/>
            <ac:spMk id="10" creationId="{39E4C68A-A4A9-48A4-9FF2-D2896B1EA01F}"/>
          </ac:spMkLst>
        </pc:spChg>
        <pc:spChg chg="add">
          <ac:chgData name="Pedro Simões" userId="6fbc5e26-0e7e-416d-8621-375935c03d95" providerId="ADAL" clId="{B42E47A9-D9F9-4242-A3CE-C81655874945}" dt="2022-11-20T21:51:04.128" v="200" actId="26606"/>
          <ac:spMkLst>
            <pc:docMk/>
            <pc:sldMk cId="615612303" sldId="259"/>
            <ac:spMk id="12" creationId="{E2B9AEA5-52CB-49A6-AF8A-33502F291B91}"/>
          </ac:spMkLst>
        </pc:spChg>
        <pc:spChg chg="add del">
          <ac:chgData name="Pedro Simões" userId="6fbc5e26-0e7e-416d-8621-375935c03d95" providerId="ADAL" clId="{B42E47A9-D9F9-4242-A3CE-C81655874945}" dt="2022-11-20T21:51:00.332" v="199" actId="700"/>
          <ac:spMkLst>
            <pc:docMk/>
            <pc:sldMk cId="615612303" sldId="259"/>
            <ac:spMk id="13" creationId="{6A5AB136-1321-47B3-8AF9-A8140222B1ED}"/>
          </ac:spMkLst>
        </pc:spChg>
        <pc:spChg chg="add del">
          <ac:chgData name="Pedro Simões" userId="6fbc5e26-0e7e-416d-8621-375935c03d95" providerId="ADAL" clId="{B42E47A9-D9F9-4242-A3CE-C81655874945}" dt="2022-11-20T21:51:00.332" v="199" actId="700"/>
          <ac:spMkLst>
            <pc:docMk/>
            <pc:sldMk cId="615612303" sldId="259"/>
            <ac:spMk id="15" creationId="{3A29AB2E-91A6-4F11-8765-A410A0139EB7}"/>
          </ac:spMkLst>
        </pc:spChg>
        <pc:graphicFrameChg chg="add mod modGraphic">
          <ac:chgData name="Pedro Simões" userId="6fbc5e26-0e7e-416d-8621-375935c03d95" providerId="ADAL" clId="{B42E47A9-D9F9-4242-A3CE-C81655874945}" dt="2022-11-20T21:53:00.720" v="217" actId="1076"/>
          <ac:graphicFrameMkLst>
            <pc:docMk/>
            <pc:sldMk cId="615612303" sldId="259"/>
            <ac:graphicFrameMk id="6" creationId="{94D3629E-3AA2-29F0-44AD-3A3499FA1AF5}"/>
          </ac:graphicFrameMkLst>
        </pc:graphicFrameChg>
        <pc:cxnChg chg="add del">
          <ac:chgData name="Pedro Simões" userId="6fbc5e26-0e7e-416d-8621-375935c03d95" providerId="ADAL" clId="{B42E47A9-D9F9-4242-A3CE-C81655874945}" dt="2022-11-20T21:51:00.332" v="199" actId="700"/>
          <ac:cxnSpMkLst>
            <pc:docMk/>
            <pc:sldMk cId="615612303" sldId="259"/>
            <ac:cxnSpMk id="11" creationId="{5E564EB3-35F2-4EFF-87DC-642DC020526D}"/>
          </ac:cxnSpMkLst>
        </pc:cxnChg>
      </pc:sldChg>
      <pc:sldChg chg="del">
        <pc:chgData name="Pedro Simões" userId="6fbc5e26-0e7e-416d-8621-375935c03d95" providerId="ADAL" clId="{B42E47A9-D9F9-4242-A3CE-C81655874945}" dt="2022-11-20T21:36:20.115" v="69" actId="47"/>
        <pc:sldMkLst>
          <pc:docMk/>
          <pc:sldMk cId="2669094616" sldId="259"/>
        </pc:sldMkLst>
      </pc:sldChg>
      <pc:sldChg chg="addSp delSp modSp new mod">
        <pc:chgData name="Pedro Simões" userId="6fbc5e26-0e7e-416d-8621-375935c03d95" providerId="ADAL" clId="{B42E47A9-D9F9-4242-A3CE-C81655874945}" dt="2022-11-20T22:08:05.006" v="511" actId="1036"/>
        <pc:sldMkLst>
          <pc:docMk/>
          <pc:sldMk cId="3052540008" sldId="260"/>
        </pc:sldMkLst>
        <pc:spChg chg="mod">
          <ac:chgData name="Pedro Simões" userId="6fbc5e26-0e7e-416d-8621-375935c03d95" providerId="ADAL" clId="{B42E47A9-D9F9-4242-A3CE-C81655874945}" dt="2022-11-20T21:53:41.098" v="238"/>
          <ac:spMkLst>
            <pc:docMk/>
            <pc:sldMk cId="3052540008" sldId="260"/>
            <ac:spMk id="2" creationId="{FAF07E9E-64E0-6F03-E462-D7CC2C8A43B0}"/>
          </ac:spMkLst>
        </pc:spChg>
        <pc:spChg chg="add del">
          <ac:chgData name="Pedro Simões" userId="6fbc5e26-0e7e-416d-8621-375935c03d95" providerId="ADAL" clId="{B42E47A9-D9F9-4242-A3CE-C81655874945}" dt="2022-11-20T21:55:31.417" v="241" actId="1032"/>
          <ac:spMkLst>
            <pc:docMk/>
            <pc:sldMk cId="3052540008" sldId="260"/>
            <ac:spMk id="3" creationId="{8D986B29-593A-3811-6040-795211310755}"/>
          </ac:spMkLst>
        </pc:spChg>
        <pc:spChg chg="mod topLvl">
          <ac:chgData name="Pedro Simões" userId="6fbc5e26-0e7e-416d-8621-375935c03d95" providerId="ADAL" clId="{B42E47A9-D9F9-4242-A3CE-C81655874945}" dt="2022-11-20T22:05:51.883" v="450" actId="164"/>
          <ac:spMkLst>
            <pc:docMk/>
            <pc:sldMk cId="3052540008" sldId="260"/>
            <ac:spMk id="7" creationId="{53F5FEBB-4B2B-0F69-0F64-D3A4F64EDCA3}"/>
          </ac:spMkLst>
        </pc:spChg>
        <pc:spChg chg="mod topLvl">
          <ac:chgData name="Pedro Simões" userId="6fbc5e26-0e7e-416d-8621-375935c03d95" providerId="ADAL" clId="{B42E47A9-D9F9-4242-A3CE-C81655874945}" dt="2022-11-20T22:05:51.883" v="450" actId="164"/>
          <ac:spMkLst>
            <pc:docMk/>
            <pc:sldMk cId="3052540008" sldId="260"/>
            <ac:spMk id="8" creationId="{4D2DA4D6-5BFD-62FF-8A41-D119825515F1}"/>
          </ac:spMkLst>
        </pc:spChg>
        <pc:spChg chg="mod topLvl">
          <ac:chgData name="Pedro Simões" userId="6fbc5e26-0e7e-416d-8621-375935c03d95" providerId="ADAL" clId="{B42E47A9-D9F9-4242-A3CE-C81655874945}" dt="2022-11-20T22:05:46.893" v="449" actId="164"/>
          <ac:spMkLst>
            <pc:docMk/>
            <pc:sldMk cId="3052540008" sldId="260"/>
            <ac:spMk id="9" creationId="{3DBDD131-BDAA-9ED9-AC00-10E439B6FD25}"/>
          </ac:spMkLst>
        </pc:spChg>
        <pc:spChg chg="mod topLvl">
          <ac:chgData name="Pedro Simões" userId="6fbc5e26-0e7e-416d-8621-375935c03d95" providerId="ADAL" clId="{B42E47A9-D9F9-4242-A3CE-C81655874945}" dt="2022-11-20T22:05:46.893" v="449" actId="164"/>
          <ac:spMkLst>
            <pc:docMk/>
            <pc:sldMk cId="3052540008" sldId="260"/>
            <ac:spMk id="10" creationId="{E6D288DE-8EF6-9025-40D3-CB645343DA63}"/>
          </ac:spMkLst>
        </pc:spChg>
        <pc:spChg chg="del mod topLvl">
          <ac:chgData name="Pedro Simões" userId="6fbc5e26-0e7e-416d-8621-375935c03d95" providerId="ADAL" clId="{B42E47A9-D9F9-4242-A3CE-C81655874945}" dt="2022-11-20T22:05:13.895" v="442" actId="478"/>
          <ac:spMkLst>
            <pc:docMk/>
            <pc:sldMk cId="3052540008" sldId="260"/>
            <ac:spMk id="11" creationId="{8487BE87-3185-1E49-D750-A5F970D616E3}"/>
          </ac:spMkLst>
        </pc:spChg>
        <pc:spChg chg="mod topLvl">
          <ac:chgData name="Pedro Simões" userId="6fbc5e26-0e7e-416d-8621-375935c03d95" providerId="ADAL" clId="{B42E47A9-D9F9-4242-A3CE-C81655874945}" dt="2022-11-20T22:05:41.788" v="448" actId="164"/>
          <ac:spMkLst>
            <pc:docMk/>
            <pc:sldMk cId="3052540008" sldId="260"/>
            <ac:spMk id="12" creationId="{1465AAAD-9A95-7F7C-52DD-1E555BF13792}"/>
          </ac:spMkLst>
        </pc:spChg>
        <pc:spChg chg="mod topLvl">
          <ac:chgData name="Pedro Simões" userId="6fbc5e26-0e7e-416d-8621-375935c03d95" providerId="ADAL" clId="{B42E47A9-D9F9-4242-A3CE-C81655874945}" dt="2022-11-20T22:05:41.788" v="448" actId="164"/>
          <ac:spMkLst>
            <pc:docMk/>
            <pc:sldMk cId="3052540008" sldId="260"/>
            <ac:spMk id="13" creationId="{231EA96E-835D-6DB0-35B4-FE22E9B85D45}"/>
          </ac:spMkLst>
        </pc:spChg>
        <pc:spChg chg="del mod topLvl">
          <ac:chgData name="Pedro Simões" userId="6fbc5e26-0e7e-416d-8621-375935c03d95" providerId="ADAL" clId="{B42E47A9-D9F9-4242-A3CE-C81655874945}" dt="2022-11-20T22:05:13.895" v="442" actId="478"/>
          <ac:spMkLst>
            <pc:docMk/>
            <pc:sldMk cId="3052540008" sldId="260"/>
            <ac:spMk id="14" creationId="{F829F996-FBE4-7CCA-F47B-094ED1266955}"/>
          </ac:spMkLst>
        </pc:spChg>
        <pc:spChg chg="mod topLvl">
          <ac:chgData name="Pedro Simões" userId="6fbc5e26-0e7e-416d-8621-375935c03d95" providerId="ADAL" clId="{B42E47A9-D9F9-4242-A3CE-C81655874945}" dt="2022-11-20T22:06:55.498" v="464" actId="1076"/>
          <ac:spMkLst>
            <pc:docMk/>
            <pc:sldMk cId="3052540008" sldId="260"/>
            <ac:spMk id="15" creationId="{4BDB6CF3-6F6A-2795-B4D5-8B39A7B93AF1}"/>
          </ac:spMkLst>
        </pc:spChg>
        <pc:spChg chg="mod topLvl">
          <ac:chgData name="Pedro Simões" userId="6fbc5e26-0e7e-416d-8621-375935c03d95" providerId="ADAL" clId="{B42E47A9-D9F9-4242-A3CE-C81655874945}" dt="2022-11-20T22:05:36.496" v="447" actId="164"/>
          <ac:spMkLst>
            <pc:docMk/>
            <pc:sldMk cId="3052540008" sldId="260"/>
            <ac:spMk id="16" creationId="{6C8D38A8-5B91-3979-2D3B-DD2D9F993AF9}"/>
          </ac:spMkLst>
        </pc:spChg>
        <pc:spChg chg="del mod topLvl">
          <ac:chgData name="Pedro Simões" userId="6fbc5e26-0e7e-416d-8621-375935c03d95" providerId="ADAL" clId="{B42E47A9-D9F9-4242-A3CE-C81655874945}" dt="2022-11-20T22:05:13.895" v="442" actId="478"/>
          <ac:spMkLst>
            <pc:docMk/>
            <pc:sldMk cId="3052540008" sldId="260"/>
            <ac:spMk id="17" creationId="{94E6E2CA-849D-A7AE-9FDD-6BF5B79C7AF0}"/>
          </ac:spMkLst>
        </pc:spChg>
        <pc:spChg chg="mod topLvl">
          <ac:chgData name="Pedro Simões" userId="6fbc5e26-0e7e-416d-8621-375935c03d95" providerId="ADAL" clId="{B42E47A9-D9F9-4242-A3CE-C81655874945}" dt="2022-11-20T22:05:30.121" v="446" actId="164"/>
          <ac:spMkLst>
            <pc:docMk/>
            <pc:sldMk cId="3052540008" sldId="260"/>
            <ac:spMk id="18" creationId="{FD82DA13-8DAE-26FD-AE17-002028E269CB}"/>
          </ac:spMkLst>
        </pc:spChg>
        <pc:spChg chg="mod topLvl">
          <ac:chgData name="Pedro Simões" userId="6fbc5e26-0e7e-416d-8621-375935c03d95" providerId="ADAL" clId="{B42E47A9-D9F9-4242-A3CE-C81655874945}" dt="2022-11-20T22:05:30.121" v="446" actId="164"/>
          <ac:spMkLst>
            <pc:docMk/>
            <pc:sldMk cId="3052540008" sldId="260"/>
            <ac:spMk id="19" creationId="{46CA3848-DDCA-F49F-77DB-CB0A92D4CA7D}"/>
          </ac:spMkLst>
        </pc:spChg>
        <pc:spChg chg="del mod topLvl">
          <ac:chgData name="Pedro Simões" userId="6fbc5e26-0e7e-416d-8621-375935c03d95" providerId="ADAL" clId="{B42E47A9-D9F9-4242-A3CE-C81655874945}" dt="2022-11-20T22:05:13.895" v="442" actId="478"/>
          <ac:spMkLst>
            <pc:docMk/>
            <pc:sldMk cId="3052540008" sldId="260"/>
            <ac:spMk id="20" creationId="{B14AE0FB-DD57-0C0B-1C3F-5DAE45AB04A9}"/>
          </ac:spMkLst>
        </pc:spChg>
        <pc:spChg chg="mod topLvl">
          <ac:chgData name="Pedro Simões" userId="6fbc5e26-0e7e-416d-8621-375935c03d95" providerId="ADAL" clId="{B42E47A9-D9F9-4242-A3CE-C81655874945}" dt="2022-11-20T22:06:10.245" v="456" actId="164"/>
          <ac:spMkLst>
            <pc:docMk/>
            <pc:sldMk cId="3052540008" sldId="260"/>
            <ac:spMk id="21" creationId="{0DAD559F-7ABA-6F2B-90A6-5D051E0F1B2D}"/>
          </ac:spMkLst>
        </pc:spChg>
        <pc:spChg chg="mod topLvl">
          <ac:chgData name="Pedro Simões" userId="6fbc5e26-0e7e-416d-8621-375935c03d95" providerId="ADAL" clId="{B42E47A9-D9F9-4242-A3CE-C81655874945}" dt="2022-11-20T22:06:10.245" v="456" actId="164"/>
          <ac:spMkLst>
            <pc:docMk/>
            <pc:sldMk cId="3052540008" sldId="260"/>
            <ac:spMk id="22" creationId="{913F5D6E-86F7-584E-8A37-FD78E8B8FABA}"/>
          </ac:spMkLst>
        </pc:spChg>
        <pc:spChg chg="del mod topLvl">
          <ac:chgData name="Pedro Simões" userId="6fbc5e26-0e7e-416d-8621-375935c03d95" providerId="ADAL" clId="{B42E47A9-D9F9-4242-A3CE-C81655874945}" dt="2022-11-20T22:05:13.895" v="442" actId="478"/>
          <ac:spMkLst>
            <pc:docMk/>
            <pc:sldMk cId="3052540008" sldId="260"/>
            <ac:spMk id="23" creationId="{AB76A9DF-E6F8-740D-34B4-2281DC524B80}"/>
          </ac:spMkLst>
        </pc:spChg>
        <pc:grpChg chg="del mod">
          <ac:chgData name="Pedro Simões" userId="6fbc5e26-0e7e-416d-8621-375935c03d95" providerId="ADAL" clId="{B42E47A9-D9F9-4242-A3CE-C81655874945}" dt="2022-11-20T22:04:26.985" v="441" actId="165"/>
          <ac:grpSpMkLst>
            <pc:docMk/>
            <pc:sldMk cId="3052540008" sldId="260"/>
            <ac:grpSpMk id="6" creationId="{F865ADD9-7694-E4BC-F70C-64960304FA54}"/>
          </ac:grpSpMkLst>
        </pc:grpChg>
        <pc:grpChg chg="add mod">
          <ac:chgData name="Pedro Simões" userId="6fbc5e26-0e7e-416d-8621-375935c03d95" providerId="ADAL" clId="{B42E47A9-D9F9-4242-A3CE-C81655874945}" dt="2022-11-20T22:07:46.872" v="481" actId="164"/>
          <ac:grpSpMkLst>
            <pc:docMk/>
            <pc:sldMk cId="3052540008" sldId="260"/>
            <ac:grpSpMk id="24" creationId="{95A877DE-7CA2-A0F6-462E-6A8BC3018D62}"/>
          </ac:grpSpMkLst>
        </pc:grpChg>
        <pc:grpChg chg="add mod">
          <ac:chgData name="Pedro Simões" userId="6fbc5e26-0e7e-416d-8621-375935c03d95" providerId="ADAL" clId="{B42E47A9-D9F9-4242-A3CE-C81655874945}" dt="2022-11-20T22:07:46.872" v="481" actId="164"/>
          <ac:grpSpMkLst>
            <pc:docMk/>
            <pc:sldMk cId="3052540008" sldId="260"/>
            <ac:grpSpMk id="25" creationId="{FE747532-1DD0-E3D6-DF26-404053D0DBC9}"/>
          </ac:grpSpMkLst>
        </pc:grpChg>
        <pc:grpChg chg="add mod">
          <ac:chgData name="Pedro Simões" userId="6fbc5e26-0e7e-416d-8621-375935c03d95" providerId="ADAL" clId="{B42E47A9-D9F9-4242-A3CE-C81655874945}" dt="2022-11-20T22:07:46.872" v="481" actId="164"/>
          <ac:grpSpMkLst>
            <pc:docMk/>
            <pc:sldMk cId="3052540008" sldId="260"/>
            <ac:grpSpMk id="26" creationId="{9A1043E2-28C1-CAF9-A8DF-8BF1BD812992}"/>
          </ac:grpSpMkLst>
        </pc:grpChg>
        <pc:grpChg chg="add mod">
          <ac:chgData name="Pedro Simões" userId="6fbc5e26-0e7e-416d-8621-375935c03d95" providerId="ADAL" clId="{B42E47A9-D9F9-4242-A3CE-C81655874945}" dt="2022-11-20T22:07:46.872" v="481" actId="164"/>
          <ac:grpSpMkLst>
            <pc:docMk/>
            <pc:sldMk cId="3052540008" sldId="260"/>
            <ac:grpSpMk id="27" creationId="{4A831F57-5033-6460-D925-C9DB93E51940}"/>
          </ac:grpSpMkLst>
        </pc:grpChg>
        <pc:grpChg chg="add mod">
          <ac:chgData name="Pedro Simões" userId="6fbc5e26-0e7e-416d-8621-375935c03d95" providerId="ADAL" clId="{B42E47A9-D9F9-4242-A3CE-C81655874945}" dt="2022-11-20T22:07:46.872" v="481" actId="164"/>
          <ac:grpSpMkLst>
            <pc:docMk/>
            <pc:sldMk cId="3052540008" sldId="260"/>
            <ac:grpSpMk id="28" creationId="{D095DDF2-4744-C82D-9761-3805FD8FBCB5}"/>
          </ac:grpSpMkLst>
        </pc:grpChg>
        <pc:grpChg chg="add mod">
          <ac:chgData name="Pedro Simões" userId="6fbc5e26-0e7e-416d-8621-375935c03d95" providerId="ADAL" clId="{B42E47A9-D9F9-4242-A3CE-C81655874945}" dt="2022-11-20T22:07:46.872" v="481" actId="164"/>
          <ac:grpSpMkLst>
            <pc:docMk/>
            <pc:sldMk cId="3052540008" sldId="260"/>
            <ac:grpSpMk id="29" creationId="{6BFFCD22-2EBE-60A6-0BAD-18ED1E9E19FA}"/>
          </ac:grpSpMkLst>
        </pc:grpChg>
        <pc:grpChg chg="add mod">
          <ac:chgData name="Pedro Simões" userId="6fbc5e26-0e7e-416d-8621-375935c03d95" providerId="ADAL" clId="{B42E47A9-D9F9-4242-A3CE-C81655874945}" dt="2022-11-20T22:08:05.006" v="511" actId="1036"/>
          <ac:grpSpMkLst>
            <pc:docMk/>
            <pc:sldMk cId="3052540008" sldId="260"/>
            <ac:grpSpMk id="30" creationId="{CA760203-258F-895E-5EF2-20EEBF2984DB}"/>
          </ac:grpSpMkLst>
        </pc:grpChg>
        <pc:graphicFrameChg chg="add del modGraphic">
          <ac:chgData name="Pedro Simões" userId="6fbc5e26-0e7e-416d-8621-375935c03d95" providerId="ADAL" clId="{B42E47A9-D9F9-4242-A3CE-C81655874945}" dt="2022-11-20T21:54:47.831" v="240" actId="1032"/>
          <ac:graphicFrameMkLst>
            <pc:docMk/>
            <pc:sldMk cId="3052540008" sldId="260"/>
            <ac:graphicFrameMk id="4" creationId="{4B20675D-C5DC-C00F-D1B7-3DBF6D510A03}"/>
          </ac:graphicFrameMkLst>
        </pc:graphicFrameChg>
        <pc:graphicFrameChg chg="add del mod modGraphic">
          <ac:chgData name="Pedro Simões" userId="6fbc5e26-0e7e-416d-8621-375935c03d95" providerId="ADAL" clId="{B42E47A9-D9F9-4242-A3CE-C81655874945}" dt="2022-11-20T22:04:21.676" v="440" actId="18245"/>
          <ac:graphicFrameMkLst>
            <pc:docMk/>
            <pc:sldMk cId="3052540008" sldId="260"/>
            <ac:graphicFrameMk id="5" creationId="{FA35A2AC-CAF6-A79F-38BF-1801D4596814}"/>
          </ac:graphicFrameMkLst>
        </pc:graphicFrameChg>
      </pc:sldChg>
      <pc:sldChg chg="addSp delSp modSp new mod">
        <pc:chgData name="Pedro Simões" userId="6fbc5e26-0e7e-416d-8621-375935c03d95" providerId="ADAL" clId="{B42E47A9-D9F9-4242-A3CE-C81655874945}" dt="2022-11-20T22:18:54.700" v="584" actId="113"/>
        <pc:sldMkLst>
          <pc:docMk/>
          <pc:sldMk cId="831609625" sldId="261"/>
        </pc:sldMkLst>
        <pc:spChg chg="mod">
          <ac:chgData name="Pedro Simões" userId="6fbc5e26-0e7e-416d-8621-375935c03d95" providerId="ADAL" clId="{B42E47A9-D9F9-4242-A3CE-C81655874945}" dt="2022-11-20T22:08:36.116" v="517"/>
          <ac:spMkLst>
            <pc:docMk/>
            <pc:sldMk cId="831609625" sldId="261"/>
            <ac:spMk id="2" creationId="{E8D23C51-3762-A5E8-73CD-8990E487062B}"/>
          </ac:spMkLst>
        </pc:spChg>
        <pc:spChg chg="add del">
          <ac:chgData name="Pedro Simões" userId="6fbc5e26-0e7e-416d-8621-375935c03d95" providerId="ADAL" clId="{B42E47A9-D9F9-4242-A3CE-C81655874945}" dt="2022-11-20T22:14:36.438" v="520" actId="1032"/>
          <ac:spMkLst>
            <pc:docMk/>
            <pc:sldMk cId="831609625" sldId="261"/>
            <ac:spMk id="3" creationId="{C1246D45-19E7-4361-58EB-142A3FEDEE58}"/>
          </ac:spMkLst>
        </pc:spChg>
        <pc:spChg chg="mod topLvl">
          <ac:chgData name="Pedro Simões" userId="6fbc5e26-0e7e-416d-8621-375935c03d95" providerId="ADAL" clId="{B42E47A9-D9F9-4242-A3CE-C81655874945}" dt="2022-11-20T22:18:17.773" v="575" actId="113"/>
          <ac:spMkLst>
            <pc:docMk/>
            <pc:sldMk cId="831609625" sldId="261"/>
            <ac:spMk id="7" creationId="{F779B938-B703-58B1-B2A3-2148CC9BF5BC}"/>
          </ac:spMkLst>
        </pc:spChg>
        <pc:spChg chg="mod topLvl">
          <ac:chgData name="Pedro Simões" userId="6fbc5e26-0e7e-416d-8621-375935c03d95" providerId="ADAL" clId="{B42E47A9-D9F9-4242-A3CE-C81655874945}" dt="2022-11-20T22:18:24.230" v="577" actId="113"/>
          <ac:spMkLst>
            <pc:docMk/>
            <pc:sldMk cId="831609625" sldId="261"/>
            <ac:spMk id="8" creationId="{ECD097FE-1A08-32D6-FEE0-F802FED6AE27}"/>
          </ac:spMkLst>
        </pc:spChg>
        <pc:spChg chg="mod topLvl">
          <ac:chgData name="Pedro Simões" userId="6fbc5e26-0e7e-416d-8621-375935c03d95" providerId="ADAL" clId="{B42E47A9-D9F9-4242-A3CE-C81655874945}" dt="2022-11-20T22:18:32.067" v="578" actId="113"/>
          <ac:spMkLst>
            <pc:docMk/>
            <pc:sldMk cId="831609625" sldId="261"/>
            <ac:spMk id="9" creationId="{7EDFECD5-5D20-EC9C-C609-7C35E935AC06}"/>
          </ac:spMkLst>
        </pc:spChg>
        <pc:spChg chg="mod topLvl">
          <ac:chgData name="Pedro Simões" userId="6fbc5e26-0e7e-416d-8621-375935c03d95" providerId="ADAL" clId="{B42E47A9-D9F9-4242-A3CE-C81655874945}" dt="2022-11-20T22:18:35.861" v="579" actId="113"/>
          <ac:spMkLst>
            <pc:docMk/>
            <pc:sldMk cId="831609625" sldId="261"/>
            <ac:spMk id="10" creationId="{EABB1511-8470-6914-11F6-9CDBC9979B40}"/>
          </ac:spMkLst>
        </pc:spChg>
        <pc:spChg chg="mod topLvl">
          <ac:chgData name="Pedro Simões" userId="6fbc5e26-0e7e-416d-8621-375935c03d95" providerId="ADAL" clId="{B42E47A9-D9F9-4242-A3CE-C81655874945}" dt="2022-11-20T22:18:39.577" v="580" actId="113"/>
          <ac:spMkLst>
            <pc:docMk/>
            <pc:sldMk cId="831609625" sldId="261"/>
            <ac:spMk id="11" creationId="{B7585BC8-6626-5EDE-CFC6-AB917323B3F3}"/>
          </ac:spMkLst>
        </pc:spChg>
        <pc:spChg chg="mod topLvl">
          <ac:chgData name="Pedro Simões" userId="6fbc5e26-0e7e-416d-8621-375935c03d95" providerId="ADAL" clId="{B42E47A9-D9F9-4242-A3CE-C81655874945}" dt="2022-11-20T22:18:47.447" v="583" actId="113"/>
          <ac:spMkLst>
            <pc:docMk/>
            <pc:sldMk cId="831609625" sldId="261"/>
            <ac:spMk id="12" creationId="{F0D2FF68-57DF-7C44-2A16-30DD6EA58086}"/>
          </ac:spMkLst>
        </pc:spChg>
        <pc:spChg chg="mod topLvl">
          <ac:chgData name="Pedro Simões" userId="6fbc5e26-0e7e-416d-8621-375935c03d95" providerId="ADAL" clId="{B42E47A9-D9F9-4242-A3CE-C81655874945}" dt="2022-11-20T22:18:54.700" v="584" actId="113"/>
          <ac:spMkLst>
            <pc:docMk/>
            <pc:sldMk cId="831609625" sldId="261"/>
            <ac:spMk id="13" creationId="{F3F89DC5-4098-B1FE-516A-BE9F09F23F13}"/>
          </ac:spMkLst>
        </pc:spChg>
        <pc:grpChg chg="del mod">
          <ac:chgData name="Pedro Simões" userId="6fbc5e26-0e7e-416d-8621-375935c03d95" providerId="ADAL" clId="{B42E47A9-D9F9-4242-A3CE-C81655874945}" dt="2022-11-20T22:16:02.389" v="542" actId="165"/>
          <ac:grpSpMkLst>
            <pc:docMk/>
            <pc:sldMk cId="831609625" sldId="261"/>
            <ac:grpSpMk id="6" creationId="{5C7A558A-4132-578E-A8FF-AE9149C222D5}"/>
          </ac:grpSpMkLst>
        </pc:grpChg>
        <pc:grpChg chg="add mod">
          <ac:chgData name="Pedro Simões" userId="6fbc5e26-0e7e-416d-8621-375935c03d95" providerId="ADAL" clId="{B42E47A9-D9F9-4242-A3CE-C81655874945}" dt="2022-11-20T22:17:57.487" v="574" actId="12788"/>
          <ac:grpSpMkLst>
            <pc:docMk/>
            <pc:sldMk cId="831609625" sldId="261"/>
            <ac:grpSpMk id="14" creationId="{F5DBF6D9-77CB-F1A7-5E06-FC3808098A2A}"/>
          </ac:grpSpMkLst>
        </pc:grpChg>
        <pc:graphicFrameChg chg="add del modGraphic">
          <ac:chgData name="Pedro Simões" userId="6fbc5e26-0e7e-416d-8621-375935c03d95" providerId="ADAL" clId="{B42E47A9-D9F9-4242-A3CE-C81655874945}" dt="2022-11-20T22:13:17.001" v="519" actId="1032"/>
          <ac:graphicFrameMkLst>
            <pc:docMk/>
            <pc:sldMk cId="831609625" sldId="261"/>
            <ac:graphicFrameMk id="4" creationId="{C3E496E0-EDEE-2F3B-306D-DC00F4BBF5CE}"/>
          </ac:graphicFrameMkLst>
        </pc:graphicFrameChg>
        <pc:graphicFrameChg chg="add del mod modGraphic">
          <ac:chgData name="Pedro Simões" userId="6fbc5e26-0e7e-416d-8621-375935c03d95" providerId="ADAL" clId="{B42E47A9-D9F9-4242-A3CE-C81655874945}" dt="2022-11-20T22:16:00.017" v="541" actId="18245"/>
          <ac:graphicFrameMkLst>
            <pc:docMk/>
            <pc:sldMk cId="831609625" sldId="261"/>
            <ac:graphicFrameMk id="5" creationId="{A8B8AD9A-B418-B9E0-4093-BF06DDF3C447}"/>
          </ac:graphicFrameMkLst>
        </pc:graphicFrameChg>
      </pc:sldChg>
      <pc:sldChg chg="addSp delSp modSp new mod">
        <pc:chgData name="Pedro Simões" userId="6fbc5e26-0e7e-416d-8621-375935c03d95" providerId="ADAL" clId="{B42E47A9-D9F9-4242-A3CE-C81655874945}" dt="2022-11-20T22:31:57.134" v="1110" actId="164"/>
        <pc:sldMkLst>
          <pc:docMk/>
          <pc:sldMk cId="1994632393" sldId="262"/>
        </pc:sldMkLst>
        <pc:spChg chg="mod">
          <ac:chgData name="Pedro Simões" userId="6fbc5e26-0e7e-416d-8621-375935c03d95" providerId="ADAL" clId="{B42E47A9-D9F9-4242-A3CE-C81655874945}" dt="2022-11-20T22:19:56.258" v="596" actId="20577"/>
          <ac:spMkLst>
            <pc:docMk/>
            <pc:sldMk cId="1994632393" sldId="262"/>
            <ac:spMk id="2" creationId="{F0014827-517B-6627-DD48-555F70EC9D91}"/>
          </ac:spMkLst>
        </pc:spChg>
        <pc:spChg chg="del mod">
          <ac:chgData name="Pedro Simões" userId="6fbc5e26-0e7e-416d-8621-375935c03d95" providerId="ADAL" clId="{B42E47A9-D9F9-4242-A3CE-C81655874945}" dt="2022-11-20T22:23:38.487" v="598" actId="12084"/>
          <ac:spMkLst>
            <pc:docMk/>
            <pc:sldMk cId="1994632393" sldId="262"/>
            <ac:spMk id="3" creationId="{3765CCC5-8232-132F-3046-277FC53531CA}"/>
          </ac:spMkLst>
        </pc:spChg>
        <pc:spChg chg="mod topLvl">
          <ac:chgData name="Pedro Simões" userId="6fbc5e26-0e7e-416d-8621-375935c03d95" providerId="ADAL" clId="{B42E47A9-D9F9-4242-A3CE-C81655874945}" dt="2022-11-20T22:26:10.142" v="626" actId="164"/>
          <ac:spMkLst>
            <pc:docMk/>
            <pc:sldMk cId="1994632393" sldId="262"/>
            <ac:spMk id="6" creationId="{1FCFD34C-48BE-B451-F876-3C56769077C4}"/>
          </ac:spMkLst>
        </pc:spChg>
        <pc:spChg chg="mod topLvl">
          <ac:chgData name="Pedro Simões" userId="6fbc5e26-0e7e-416d-8621-375935c03d95" providerId="ADAL" clId="{B42E47A9-D9F9-4242-A3CE-C81655874945}" dt="2022-11-20T22:26:10.142" v="626" actId="164"/>
          <ac:spMkLst>
            <pc:docMk/>
            <pc:sldMk cId="1994632393" sldId="262"/>
            <ac:spMk id="7" creationId="{23C4313E-6F3E-85A8-8E3C-8F6E79652AFE}"/>
          </ac:spMkLst>
        </pc:spChg>
        <pc:spChg chg="mod topLvl">
          <ac:chgData name="Pedro Simões" userId="6fbc5e26-0e7e-416d-8621-375935c03d95" providerId="ADAL" clId="{B42E47A9-D9F9-4242-A3CE-C81655874945}" dt="2022-11-20T22:30:10.015" v="1076" actId="164"/>
          <ac:spMkLst>
            <pc:docMk/>
            <pc:sldMk cId="1994632393" sldId="262"/>
            <ac:spMk id="8" creationId="{D5D04D76-5DDD-FC63-05E7-40DB0EA860EB}"/>
          </ac:spMkLst>
        </pc:spChg>
        <pc:spChg chg="mod topLvl">
          <ac:chgData name="Pedro Simões" userId="6fbc5e26-0e7e-416d-8621-375935c03d95" providerId="ADAL" clId="{B42E47A9-D9F9-4242-A3CE-C81655874945}" dt="2022-11-20T22:30:10.015" v="1076" actId="164"/>
          <ac:spMkLst>
            <pc:docMk/>
            <pc:sldMk cId="1994632393" sldId="262"/>
            <ac:spMk id="9" creationId="{B3B6174B-1F4D-FC23-2FB1-D7E6372D7149}"/>
          </ac:spMkLst>
        </pc:spChg>
        <pc:spChg chg="del mod topLvl">
          <ac:chgData name="Pedro Simões" userId="6fbc5e26-0e7e-416d-8621-375935c03d95" providerId="ADAL" clId="{B42E47A9-D9F9-4242-A3CE-C81655874945}" dt="2022-11-20T22:26:01.785" v="624" actId="478"/>
          <ac:spMkLst>
            <pc:docMk/>
            <pc:sldMk cId="1994632393" sldId="262"/>
            <ac:spMk id="10" creationId="{6963F3F5-A642-A7EB-29FA-C86E68FDE05E}"/>
          </ac:spMkLst>
        </pc:spChg>
        <pc:spChg chg="mod topLvl">
          <ac:chgData name="Pedro Simões" userId="6fbc5e26-0e7e-416d-8621-375935c03d95" providerId="ADAL" clId="{B42E47A9-D9F9-4242-A3CE-C81655874945}" dt="2022-11-20T22:30:22.403" v="1079" actId="164"/>
          <ac:spMkLst>
            <pc:docMk/>
            <pc:sldMk cId="1994632393" sldId="262"/>
            <ac:spMk id="11" creationId="{5A52F672-012C-4A57-5C54-23E030D62867}"/>
          </ac:spMkLst>
        </pc:spChg>
        <pc:spChg chg="mod topLvl">
          <ac:chgData name="Pedro Simões" userId="6fbc5e26-0e7e-416d-8621-375935c03d95" providerId="ADAL" clId="{B42E47A9-D9F9-4242-A3CE-C81655874945}" dt="2022-11-20T22:30:22.403" v="1079" actId="164"/>
          <ac:spMkLst>
            <pc:docMk/>
            <pc:sldMk cId="1994632393" sldId="262"/>
            <ac:spMk id="12" creationId="{A8591923-D777-4077-81CE-3EB767CEC1AD}"/>
          </ac:spMkLst>
        </pc:spChg>
        <pc:spChg chg="del mod topLvl">
          <ac:chgData name="Pedro Simões" userId="6fbc5e26-0e7e-416d-8621-375935c03d95" providerId="ADAL" clId="{B42E47A9-D9F9-4242-A3CE-C81655874945}" dt="2022-11-20T22:25:47.307" v="623" actId="478"/>
          <ac:spMkLst>
            <pc:docMk/>
            <pc:sldMk cId="1994632393" sldId="262"/>
            <ac:spMk id="13" creationId="{8FF49237-2678-4665-558A-C5861A24F844}"/>
          </ac:spMkLst>
        </pc:spChg>
        <pc:spChg chg="mod topLvl">
          <ac:chgData name="Pedro Simões" userId="6fbc5e26-0e7e-416d-8621-375935c03d95" providerId="ADAL" clId="{B42E47A9-D9F9-4242-A3CE-C81655874945}" dt="2022-11-20T22:30:28.808" v="1080" actId="164"/>
          <ac:spMkLst>
            <pc:docMk/>
            <pc:sldMk cId="1994632393" sldId="262"/>
            <ac:spMk id="14" creationId="{1EFE8048-CE23-6243-2B9E-67512851A2B5}"/>
          </ac:spMkLst>
        </pc:spChg>
        <pc:spChg chg="mod topLvl">
          <ac:chgData name="Pedro Simões" userId="6fbc5e26-0e7e-416d-8621-375935c03d95" providerId="ADAL" clId="{B42E47A9-D9F9-4242-A3CE-C81655874945}" dt="2022-11-20T22:30:28.808" v="1080" actId="164"/>
          <ac:spMkLst>
            <pc:docMk/>
            <pc:sldMk cId="1994632393" sldId="262"/>
            <ac:spMk id="15" creationId="{BE276655-E6AE-59E5-A7C4-746075A83933}"/>
          </ac:spMkLst>
        </pc:spChg>
        <pc:spChg chg="del mod topLvl">
          <ac:chgData name="Pedro Simões" userId="6fbc5e26-0e7e-416d-8621-375935c03d95" providerId="ADAL" clId="{B42E47A9-D9F9-4242-A3CE-C81655874945}" dt="2022-11-20T22:25:47.307" v="623" actId="478"/>
          <ac:spMkLst>
            <pc:docMk/>
            <pc:sldMk cId="1994632393" sldId="262"/>
            <ac:spMk id="16" creationId="{3D7C6BDE-19FE-606B-1916-A6D9B1EB0BC6}"/>
          </ac:spMkLst>
        </pc:spChg>
        <pc:spChg chg="mod topLvl">
          <ac:chgData name="Pedro Simões" userId="6fbc5e26-0e7e-416d-8621-375935c03d95" providerId="ADAL" clId="{B42E47A9-D9F9-4242-A3CE-C81655874945}" dt="2022-11-20T22:30:33.988" v="1082" actId="164"/>
          <ac:spMkLst>
            <pc:docMk/>
            <pc:sldMk cId="1994632393" sldId="262"/>
            <ac:spMk id="17" creationId="{7B9A5CD7-4BD4-D87E-B38C-FCFE01050DCE}"/>
          </ac:spMkLst>
        </pc:spChg>
        <pc:spChg chg="mod topLvl">
          <ac:chgData name="Pedro Simões" userId="6fbc5e26-0e7e-416d-8621-375935c03d95" providerId="ADAL" clId="{B42E47A9-D9F9-4242-A3CE-C81655874945}" dt="2022-11-20T22:30:33.988" v="1082" actId="164"/>
          <ac:spMkLst>
            <pc:docMk/>
            <pc:sldMk cId="1994632393" sldId="262"/>
            <ac:spMk id="18" creationId="{BD345116-FDF8-F683-5A05-D9A1B162222C}"/>
          </ac:spMkLst>
        </pc:spChg>
        <pc:spChg chg="del mod topLvl">
          <ac:chgData name="Pedro Simões" userId="6fbc5e26-0e7e-416d-8621-375935c03d95" providerId="ADAL" clId="{B42E47A9-D9F9-4242-A3CE-C81655874945}" dt="2022-11-20T22:25:47.307" v="623" actId="478"/>
          <ac:spMkLst>
            <pc:docMk/>
            <pc:sldMk cId="1994632393" sldId="262"/>
            <ac:spMk id="19" creationId="{E08E53A3-1499-F1DF-98B2-1586831D9301}"/>
          </ac:spMkLst>
        </pc:spChg>
        <pc:spChg chg="mod topLvl">
          <ac:chgData name="Pedro Simões" userId="6fbc5e26-0e7e-416d-8621-375935c03d95" providerId="ADAL" clId="{B42E47A9-D9F9-4242-A3CE-C81655874945}" dt="2022-11-20T22:30:59.110" v="1095" actId="164"/>
          <ac:spMkLst>
            <pc:docMk/>
            <pc:sldMk cId="1994632393" sldId="262"/>
            <ac:spMk id="20" creationId="{45AE02B5-C7E4-FBB7-ACEF-BE5326492EED}"/>
          </ac:spMkLst>
        </pc:spChg>
        <pc:spChg chg="mod topLvl">
          <ac:chgData name="Pedro Simões" userId="6fbc5e26-0e7e-416d-8621-375935c03d95" providerId="ADAL" clId="{B42E47A9-D9F9-4242-A3CE-C81655874945}" dt="2022-11-20T22:30:59.110" v="1095" actId="164"/>
          <ac:spMkLst>
            <pc:docMk/>
            <pc:sldMk cId="1994632393" sldId="262"/>
            <ac:spMk id="21" creationId="{281C2AE6-137B-4DEF-F643-3574FFC7EA67}"/>
          </ac:spMkLst>
        </pc:spChg>
        <pc:spChg chg="del mod topLvl">
          <ac:chgData name="Pedro Simões" userId="6fbc5e26-0e7e-416d-8621-375935c03d95" providerId="ADAL" clId="{B42E47A9-D9F9-4242-A3CE-C81655874945}" dt="2022-11-20T22:25:47.307" v="623" actId="478"/>
          <ac:spMkLst>
            <pc:docMk/>
            <pc:sldMk cId="1994632393" sldId="262"/>
            <ac:spMk id="22" creationId="{2801D202-7EBE-562D-28D5-44525CD940E7}"/>
          </ac:spMkLst>
        </pc:spChg>
        <pc:spChg chg="mod topLvl">
          <ac:chgData name="Pedro Simões" userId="6fbc5e26-0e7e-416d-8621-375935c03d95" providerId="ADAL" clId="{B42E47A9-D9F9-4242-A3CE-C81655874945}" dt="2022-11-20T22:31:05.426" v="1096" actId="164"/>
          <ac:spMkLst>
            <pc:docMk/>
            <pc:sldMk cId="1994632393" sldId="262"/>
            <ac:spMk id="23" creationId="{3E3ABDE6-BCBE-5AC5-8FD5-A1DF9C311C51}"/>
          </ac:spMkLst>
        </pc:spChg>
        <pc:spChg chg="mod topLvl">
          <ac:chgData name="Pedro Simões" userId="6fbc5e26-0e7e-416d-8621-375935c03d95" providerId="ADAL" clId="{B42E47A9-D9F9-4242-A3CE-C81655874945}" dt="2022-11-20T22:31:05.426" v="1096" actId="164"/>
          <ac:spMkLst>
            <pc:docMk/>
            <pc:sldMk cId="1994632393" sldId="262"/>
            <ac:spMk id="24" creationId="{D35901D5-670E-E19E-8092-F5B5190BA409}"/>
          </ac:spMkLst>
        </pc:spChg>
        <pc:spChg chg="del mod topLvl">
          <ac:chgData name="Pedro Simões" userId="6fbc5e26-0e7e-416d-8621-375935c03d95" providerId="ADAL" clId="{B42E47A9-D9F9-4242-A3CE-C81655874945}" dt="2022-11-20T22:25:47.307" v="623" actId="478"/>
          <ac:spMkLst>
            <pc:docMk/>
            <pc:sldMk cId="1994632393" sldId="262"/>
            <ac:spMk id="25" creationId="{8F751A2D-D232-E9D6-4258-0B94EEC25321}"/>
          </ac:spMkLst>
        </pc:spChg>
        <pc:spChg chg="mod topLvl">
          <ac:chgData name="Pedro Simões" userId="6fbc5e26-0e7e-416d-8621-375935c03d95" providerId="ADAL" clId="{B42E47A9-D9F9-4242-A3CE-C81655874945}" dt="2022-11-20T22:31:13.540" v="1098" actId="164"/>
          <ac:spMkLst>
            <pc:docMk/>
            <pc:sldMk cId="1994632393" sldId="262"/>
            <ac:spMk id="26" creationId="{0F533E59-8794-1B95-5E36-9CA19DA16D09}"/>
          </ac:spMkLst>
        </pc:spChg>
        <pc:spChg chg="mod topLvl">
          <ac:chgData name="Pedro Simões" userId="6fbc5e26-0e7e-416d-8621-375935c03d95" providerId="ADAL" clId="{B42E47A9-D9F9-4242-A3CE-C81655874945}" dt="2022-11-20T22:31:13.540" v="1098" actId="164"/>
          <ac:spMkLst>
            <pc:docMk/>
            <pc:sldMk cId="1994632393" sldId="262"/>
            <ac:spMk id="27" creationId="{562B8AC9-2D02-FDF6-5C7D-14C3F849EB20}"/>
          </ac:spMkLst>
        </pc:spChg>
        <pc:spChg chg="del mod topLvl">
          <ac:chgData name="Pedro Simões" userId="6fbc5e26-0e7e-416d-8621-375935c03d95" providerId="ADAL" clId="{B42E47A9-D9F9-4242-A3CE-C81655874945}" dt="2022-11-20T22:25:47.307" v="623" actId="478"/>
          <ac:spMkLst>
            <pc:docMk/>
            <pc:sldMk cId="1994632393" sldId="262"/>
            <ac:spMk id="28" creationId="{83458B51-0D2D-44BE-C87F-5217D1303881}"/>
          </ac:spMkLst>
        </pc:spChg>
        <pc:grpChg chg="del mod">
          <ac:chgData name="Pedro Simões" userId="6fbc5e26-0e7e-416d-8621-375935c03d95" providerId="ADAL" clId="{B42E47A9-D9F9-4242-A3CE-C81655874945}" dt="2022-11-20T22:25:39.732" v="622" actId="165"/>
          <ac:grpSpMkLst>
            <pc:docMk/>
            <pc:sldMk cId="1994632393" sldId="262"/>
            <ac:grpSpMk id="5" creationId="{D3D2E532-63DA-8328-9443-C1CAD3D73E69}"/>
          </ac:grpSpMkLst>
        </pc:grpChg>
        <pc:grpChg chg="add mod">
          <ac:chgData name="Pedro Simões" userId="6fbc5e26-0e7e-416d-8621-375935c03d95" providerId="ADAL" clId="{B42E47A9-D9F9-4242-A3CE-C81655874945}" dt="2022-11-20T22:31:57.134" v="1110" actId="164"/>
          <ac:grpSpMkLst>
            <pc:docMk/>
            <pc:sldMk cId="1994632393" sldId="262"/>
            <ac:grpSpMk id="29" creationId="{8338AA75-CC76-B245-636C-54D362DE3D3C}"/>
          </ac:grpSpMkLst>
        </pc:grpChg>
        <pc:grpChg chg="add mod">
          <ac:chgData name="Pedro Simões" userId="6fbc5e26-0e7e-416d-8621-375935c03d95" providerId="ADAL" clId="{B42E47A9-D9F9-4242-A3CE-C81655874945}" dt="2022-11-20T22:31:57.134" v="1110" actId="164"/>
          <ac:grpSpMkLst>
            <pc:docMk/>
            <pc:sldMk cId="1994632393" sldId="262"/>
            <ac:grpSpMk id="30" creationId="{EB21C11C-5BE2-E430-E761-2F02CC10A8C9}"/>
          </ac:grpSpMkLst>
        </pc:grpChg>
        <pc:grpChg chg="add mod">
          <ac:chgData name="Pedro Simões" userId="6fbc5e26-0e7e-416d-8621-375935c03d95" providerId="ADAL" clId="{B42E47A9-D9F9-4242-A3CE-C81655874945}" dt="2022-11-20T22:31:57.134" v="1110" actId="164"/>
          <ac:grpSpMkLst>
            <pc:docMk/>
            <pc:sldMk cId="1994632393" sldId="262"/>
            <ac:grpSpMk id="31" creationId="{16632AAD-98FE-661A-FCEC-66D1CD107911}"/>
          </ac:grpSpMkLst>
        </pc:grpChg>
        <pc:grpChg chg="add mod">
          <ac:chgData name="Pedro Simões" userId="6fbc5e26-0e7e-416d-8621-375935c03d95" providerId="ADAL" clId="{B42E47A9-D9F9-4242-A3CE-C81655874945}" dt="2022-11-20T22:31:57.134" v="1110" actId="164"/>
          <ac:grpSpMkLst>
            <pc:docMk/>
            <pc:sldMk cId="1994632393" sldId="262"/>
            <ac:grpSpMk id="32" creationId="{F7E11ABD-F018-0D9F-1BD3-A29EC0E7A548}"/>
          </ac:grpSpMkLst>
        </pc:grpChg>
        <pc:grpChg chg="add mod">
          <ac:chgData name="Pedro Simões" userId="6fbc5e26-0e7e-416d-8621-375935c03d95" providerId="ADAL" clId="{B42E47A9-D9F9-4242-A3CE-C81655874945}" dt="2022-11-20T22:31:57.134" v="1110" actId="164"/>
          <ac:grpSpMkLst>
            <pc:docMk/>
            <pc:sldMk cId="1994632393" sldId="262"/>
            <ac:grpSpMk id="33" creationId="{3916628A-40D8-8D0A-1F25-81988B362D6D}"/>
          </ac:grpSpMkLst>
        </pc:grpChg>
        <pc:grpChg chg="add mod">
          <ac:chgData name="Pedro Simões" userId="6fbc5e26-0e7e-416d-8621-375935c03d95" providerId="ADAL" clId="{B42E47A9-D9F9-4242-A3CE-C81655874945}" dt="2022-11-20T22:30:41.858" v="1084" actId="164"/>
          <ac:grpSpMkLst>
            <pc:docMk/>
            <pc:sldMk cId="1994632393" sldId="262"/>
            <ac:grpSpMk id="34" creationId="{B05C204D-E782-1082-7274-DEA165C0CCBA}"/>
          </ac:grpSpMkLst>
        </pc:grpChg>
        <pc:grpChg chg="add mod">
          <ac:chgData name="Pedro Simões" userId="6fbc5e26-0e7e-416d-8621-375935c03d95" providerId="ADAL" clId="{B42E47A9-D9F9-4242-A3CE-C81655874945}" dt="2022-11-20T22:30:52.390" v="1091" actId="164"/>
          <ac:grpSpMkLst>
            <pc:docMk/>
            <pc:sldMk cId="1994632393" sldId="262"/>
            <ac:grpSpMk id="35" creationId="{C181A89D-4241-D6C7-1468-D2F1DDE2B827}"/>
          </ac:grpSpMkLst>
        </pc:grpChg>
        <pc:grpChg chg="add mod">
          <ac:chgData name="Pedro Simões" userId="6fbc5e26-0e7e-416d-8621-375935c03d95" providerId="ADAL" clId="{B42E47A9-D9F9-4242-A3CE-C81655874945}" dt="2022-11-20T22:31:57.134" v="1110" actId="164"/>
          <ac:grpSpMkLst>
            <pc:docMk/>
            <pc:sldMk cId="1994632393" sldId="262"/>
            <ac:grpSpMk id="36" creationId="{D9F68DB7-1479-0049-92BF-A50E548C9B50}"/>
          </ac:grpSpMkLst>
        </pc:grpChg>
        <pc:grpChg chg="add mod">
          <ac:chgData name="Pedro Simões" userId="6fbc5e26-0e7e-416d-8621-375935c03d95" providerId="ADAL" clId="{B42E47A9-D9F9-4242-A3CE-C81655874945}" dt="2022-11-20T22:31:57.134" v="1110" actId="164"/>
          <ac:grpSpMkLst>
            <pc:docMk/>
            <pc:sldMk cId="1994632393" sldId="262"/>
            <ac:grpSpMk id="37" creationId="{CBFBB1BE-F916-515B-5650-BABD2BEEEC0A}"/>
          </ac:grpSpMkLst>
        </pc:grpChg>
        <pc:grpChg chg="add mod">
          <ac:chgData name="Pedro Simões" userId="6fbc5e26-0e7e-416d-8621-375935c03d95" providerId="ADAL" clId="{B42E47A9-D9F9-4242-A3CE-C81655874945}" dt="2022-11-20T22:31:57.134" v="1110" actId="164"/>
          <ac:grpSpMkLst>
            <pc:docMk/>
            <pc:sldMk cId="1994632393" sldId="262"/>
            <ac:grpSpMk id="38" creationId="{6472626F-647F-FA7F-19A7-2957EEE1102D}"/>
          </ac:grpSpMkLst>
        </pc:grpChg>
        <pc:grpChg chg="add mod">
          <ac:chgData name="Pedro Simões" userId="6fbc5e26-0e7e-416d-8621-375935c03d95" providerId="ADAL" clId="{B42E47A9-D9F9-4242-A3CE-C81655874945}" dt="2022-11-20T22:31:57.134" v="1110" actId="164"/>
          <ac:grpSpMkLst>
            <pc:docMk/>
            <pc:sldMk cId="1994632393" sldId="262"/>
            <ac:grpSpMk id="39" creationId="{C8182E02-4953-6711-B871-B8B4F89DBA80}"/>
          </ac:grpSpMkLst>
        </pc:grpChg>
        <pc:graphicFrameChg chg="add del mod modGraphic">
          <ac:chgData name="Pedro Simões" userId="6fbc5e26-0e7e-416d-8621-375935c03d95" providerId="ADAL" clId="{B42E47A9-D9F9-4242-A3CE-C81655874945}" dt="2022-11-20T22:25:35.627" v="621" actId="18245"/>
          <ac:graphicFrameMkLst>
            <pc:docMk/>
            <pc:sldMk cId="1994632393" sldId="262"/>
            <ac:graphicFrameMk id="4" creationId="{19984964-9E54-744D-DBC1-A22B198D9EAC}"/>
          </ac:graphicFrameMkLst>
        </pc:graphicFrameChg>
      </pc:sldChg>
      <pc:sldChg chg="del">
        <pc:chgData name="Pedro Simões" userId="6fbc5e26-0e7e-416d-8621-375935c03d95" providerId="ADAL" clId="{B42E47A9-D9F9-4242-A3CE-C81655874945}" dt="2022-11-20T21:36:20.115" v="69" actId="47"/>
        <pc:sldMkLst>
          <pc:docMk/>
          <pc:sldMk cId="187983857" sldId="263"/>
        </pc:sldMkLst>
      </pc:sldChg>
      <pc:sldChg chg="addSp delSp modSp add mod">
        <pc:chgData name="Pedro Simões" userId="6fbc5e26-0e7e-416d-8621-375935c03d95" providerId="ADAL" clId="{B42E47A9-D9F9-4242-A3CE-C81655874945}" dt="2022-11-20T22:37:10.707" v="1278" actId="1035"/>
        <pc:sldMkLst>
          <pc:docMk/>
          <pc:sldMk cId="1031884345" sldId="263"/>
        </pc:sldMkLst>
        <pc:spChg chg="mod">
          <ac:chgData name="Pedro Simões" userId="6fbc5e26-0e7e-416d-8621-375935c03d95" providerId="ADAL" clId="{B42E47A9-D9F9-4242-A3CE-C81655874945}" dt="2022-11-20T22:32:41.102" v="1123" actId="20577"/>
          <ac:spMkLst>
            <pc:docMk/>
            <pc:sldMk cId="1031884345" sldId="263"/>
            <ac:spMk id="2" creationId="{F0014827-517B-6627-DD48-555F70EC9D91}"/>
          </ac:spMkLst>
        </pc:spChg>
        <pc:spChg chg="mod">
          <ac:chgData name="Pedro Simões" userId="6fbc5e26-0e7e-416d-8621-375935c03d95" providerId="ADAL" clId="{B42E47A9-D9F9-4242-A3CE-C81655874945}" dt="2022-11-20T22:32:52.489" v="1147" actId="20577"/>
          <ac:spMkLst>
            <pc:docMk/>
            <pc:sldMk cId="1031884345" sldId="263"/>
            <ac:spMk id="7" creationId="{23C4313E-6F3E-85A8-8E3C-8F6E79652AFE}"/>
          </ac:spMkLst>
        </pc:spChg>
        <pc:spChg chg="mod">
          <ac:chgData name="Pedro Simões" userId="6fbc5e26-0e7e-416d-8621-375935c03d95" providerId="ADAL" clId="{B42E47A9-D9F9-4242-A3CE-C81655874945}" dt="2022-11-20T22:33:35.518" v="1157" actId="20577"/>
          <ac:spMkLst>
            <pc:docMk/>
            <pc:sldMk cId="1031884345" sldId="263"/>
            <ac:spMk id="9" creationId="{B3B6174B-1F4D-FC23-2FB1-D7E6372D7149}"/>
          </ac:spMkLst>
        </pc:spChg>
        <pc:spChg chg="mod">
          <ac:chgData name="Pedro Simões" userId="6fbc5e26-0e7e-416d-8621-375935c03d95" providerId="ADAL" clId="{B42E47A9-D9F9-4242-A3CE-C81655874945}" dt="2022-11-20T22:35:58.168" v="1241" actId="165"/>
          <ac:spMkLst>
            <pc:docMk/>
            <pc:sldMk cId="1031884345" sldId="263"/>
            <ac:spMk id="22" creationId="{DD44C386-DE32-636B-A317-D2B7476F415C}"/>
          </ac:spMkLst>
        </pc:spChg>
        <pc:spChg chg="mod">
          <ac:chgData name="Pedro Simões" userId="6fbc5e26-0e7e-416d-8621-375935c03d95" providerId="ADAL" clId="{B42E47A9-D9F9-4242-A3CE-C81655874945}" dt="2022-11-20T22:35:58.168" v="1241" actId="165"/>
          <ac:spMkLst>
            <pc:docMk/>
            <pc:sldMk cId="1031884345" sldId="263"/>
            <ac:spMk id="25" creationId="{036AB838-EF83-45BB-A8C7-015FEEABECAF}"/>
          </ac:spMkLst>
        </pc:spChg>
        <pc:spChg chg="mod">
          <ac:chgData name="Pedro Simões" userId="6fbc5e26-0e7e-416d-8621-375935c03d95" providerId="ADAL" clId="{B42E47A9-D9F9-4242-A3CE-C81655874945}" dt="2022-11-20T22:35:58.168" v="1241" actId="165"/>
          <ac:spMkLst>
            <pc:docMk/>
            <pc:sldMk cId="1031884345" sldId="263"/>
            <ac:spMk id="28" creationId="{1B903443-666B-69A8-9571-ADA15C48D78B}"/>
          </ac:spMkLst>
        </pc:spChg>
        <pc:spChg chg="mod">
          <ac:chgData name="Pedro Simões" userId="6fbc5e26-0e7e-416d-8621-375935c03d95" providerId="ADAL" clId="{B42E47A9-D9F9-4242-A3CE-C81655874945}" dt="2022-11-20T22:35:58.168" v="1241" actId="165"/>
          <ac:spMkLst>
            <pc:docMk/>
            <pc:sldMk cId="1031884345" sldId="263"/>
            <ac:spMk id="34" creationId="{410D602B-EA53-E0E9-9163-93C891A27EDF}"/>
          </ac:spMkLst>
        </pc:spChg>
        <pc:spChg chg="mod">
          <ac:chgData name="Pedro Simões" userId="6fbc5e26-0e7e-416d-8621-375935c03d95" providerId="ADAL" clId="{B42E47A9-D9F9-4242-A3CE-C81655874945}" dt="2022-11-20T22:35:58.168" v="1241" actId="165"/>
          <ac:spMkLst>
            <pc:docMk/>
            <pc:sldMk cId="1031884345" sldId="263"/>
            <ac:spMk id="35" creationId="{D2333F47-8D59-642F-F01B-0311091DA211}"/>
          </ac:spMkLst>
        </pc:spChg>
        <pc:spChg chg="mod">
          <ac:chgData name="Pedro Simões" userId="6fbc5e26-0e7e-416d-8621-375935c03d95" providerId="ADAL" clId="{B42E47A9-D9F9-4242-A3CE-C81655874945}" dt="2022-11-20T22:35:58.168" v="1241" actId="165"/>
          <ac:spMkLst>
            <pc:docMk/>
            <pc:sldMk cId="1031884345" sldId="263"/>
            <ac:spMk id="40" creationId="{BA827AED-3831-78D4-ED4D-A22C3FF1D04A}"/>
          </ac:spMkLst>
        </pc:spChg>
        <pc:spChg chg="mod">
          <ac:chgData name="Pedro Simões" userId="6fbc5e26-0e7e-416d-8621-375935c03d95" providerId="ADAL" clId="{B42E47A9-D9F9-4242-A3CE-C81655874945}" dt="2022-11-20T22:35:58.168" v="1241" actId="165"/>
          <ac:spMkLst>
            <pc:docMk/>
            <pc:sldMk cId="1031884345" sldId="263"/>
            <ac:spMk id="41" creationId="{8D1415A8-181B-19DF-AFFA-96C4A362D139}"/>
          </ac:spMkLst>
        </pc:spChg>
        <pc:spChg chg="mod">
          <ac:chgData name="Pedro Simões" userId="6fbc5e26-0e7e-416d-8621-375935c03d95" providerId="ADAL" clId="{B42E47A9-D9F9-4242-A3CE-C81655874945}" dt="2022-11-20T22:35:58.168" v="1241" actId="165"/>
          <ac:spMkLst>
            <pc:docMk/>
            <pc:sldMk cId="1031884345" sldId="263"/>
            <ac:spMk id="42" creationId="{A101E455-D0CA-996C-2883-C14AEAD10F1E}"/>
          </ac:spMkLst>
        </pc:spChg>
        <pc:spChg chg="mod">
          <ac:chgData name="Pedro Simões" userId="6fbc5e26-0e7e-416d-8621-375935c03d95" providerId="ADAL" clId="{B42E47A9-D9F9-4242-A3CE-C81655874945}" dt="2022-11-20T22:35:58.168" v="1241" actId="165"/>
          <ac:spMkLst>
            <pc:docMk/>
            <pc:sldMk cId="1031884345" sldId="263"/>
            <ac:spMk id="43" creationId="{7B889C8D-25C2-0E20-0142-EF9C8AD111F3}"/>
          </ac:spMkLst>
        </pc:spChg>
        <pc:spChg chg="mod">
          <ac:chgData name="Pedro Simões" userId="6fbc5e26-0e7e-416d-8621-375935c03d95" providerId="ADAL" clId="{B42E47A9-D9F9-4242-A3CE-C81655874945}" dt="2022-11-20T22:35:58.168" v="1241" actId="165"/>
          <ac:spMkLst>
            <pc:docMk/>
            <pc:sldMk cId="1031884345" sldId="263"/>
            <ac:spMk id="44" creationId="{426ADD54-EB10-E7CE-C73C-780B5414D5CC}"/>
          </ac:spMkLst>
        </pc:spChg>
        <pc:spChg chg="mod">
          <ac:chgData name="Pedro Simões" userId="6fbc5e26-0e7e-416d-8621-375935c03d95" providerId="ADAL" clId="{B42E47A9-D9F9-4242-A3CE-C81655874945}" dt="2022-11-20T22:35:58.168" v="1241" actId="165"/>
          <ac:spMkLst>
            <pc:docMk/>
            <pc:sldMk cId="1031884345" sldId="263"/>
            <ac:spMk id="45" creationId="{D360FAFE-AD72-C6AA-7324-FB2AFDADD03C}"/>
          </ac:spMkLst>
        </pc:spChg>
        <pc:spChg chg="mod">
          <ac:chgData name="Pedro Simões" userId="6fbc5e26-0e7e-416d-8621-375935c03d95" providerId="ADAL" clId="{B42E47A9-D9F9-4242-A3CE-C81655874945}" dt="2022-11-20T22:35:58.168" v="1241" actId="165"/>
          <ac:spMkLst>
            <pc:docMk/>
            <pc:sldMk cId="1031884345" sldId="263"/>
            <ac:spMk id="46" creationId="{C36471C4-F8F2-C594-9F8E-9EAA3B4A72D6}"/>
          </ac:spMkLst>
        </pc:spChg>
        <pc:spChg chg="mod">
          <ac:chgData name="Pedro Simões" userId="6fbc5e26-0e7e-416d-8621-375935c03d95" providerId="ADAL" clId="{B42E47A9-D9F9-4242-A3CE-C81655874945}" dt="2022-11-20T22:36:03.865" v="1242"/>
          <ac:spMkLst>
            <pc:docMk/>
            <pc:sldMk cId="1031884345" sldId="263"/>
            <ac:spMk id="48" creationId="{4699080B-688E-F22B-CC1A-D558ACC5AF7F}"/>
          </ac:spMkLst>
        </pc:spChg>
        <pc:spChg chg="mod">
          <ac:chgData name="Pedro Simões" userId="6fbc5e26-0e7e-416d-8621-375935c03d95" providerId="ADAL" clId="{B42E47A9-D9F9-4242-A3CE-C81655874945}" dt="2022-11-20T22:36:51.003" v="1270" actId="20577"/>
          <ac:spMkLst>
            <pc:docMk/>
            <pc:sldMk cId="1031884345" sldId="263"/>
            <ac:spMk id="49" creationId="{F32A90BD-C0AF-92F2-C8BE-9C2B3CFC7ABA}"/>
          </ac:spMkLst>
        </pc:spChg>
        <pc:grpChg chg="add del mod">
          <ac:chgData name="Pedro Simões" userId="6fbc5e26-0e7e-416d-8621-375935c03d95" providerId="ADAL" clId="{B42E47A9-D9F9-4242-A3CE-C81655874945}" dt="2022-11-20T22:35:58.168" v="1241" actId="165"/>
          <ac:grpSpMkLst>
            <pc:docMk/>
            <pc:sldMk cId="1031884345" sldId="263"/>
            <ac:grpSpMk id="3" creationId="{E0EA9935-0A1E-4FC9-935C-192167E290FB}"/>
          </ac:grpSpMkLst>
        </pc:grpChg>
        <pc:grpChg chg="mod topLvl">
          <ac:chgData name="Pedro Simões" userId="6fbc5e26-0e7e-416d-8621-375935c03d95" providerId="ADAL" clId="{B42E47A9-D9F9-4242-A3CE-C81655874945}" dt="2022-11-20T22:37:01.180" v="1271" actId="164"/>
          <ac:grpSpMkLst>
            <pc:docMk/>
            <pc:sldMk cId="1031884345" sldId="263"/>
            <ac:grpSpMk id="4" creationId="{12FEFEDA-94A6-DCD7-6935-32610255BC30}"/>
          </ac:grpSpMkLst>
        </pc:grpChg>
        <pc:grpChg chg="mod topLvl">
          <ac:chgData name="Pedro Simões" userId="6fbc5e26-0e7e-416d-8621-375935c03d95" providerId="ADAL" clId="{B42E47A9-D9F9-4242-A3CE-C81655874945}" dt="2022-11-20T22:37:01.180" v="1271" actId="164"/>
          <ac:grpSpMkLst>
            <pc:docMk/>
            <pc:sldMk cId="1031884345" sldId="263"/>
            <ac:grpSpMk id="5" creationId="{1426E350-54DC-ADAC-F474-4409251A8B5B}"/>
          </ac:grpSpMkLst>
        </pc:grpChg>
        <pc:grpChg chg="mod topLvl">
          <ac:chgData name="Pedro Simões" userId="6fbc5e26-0e7e-416d-8621-375935c03d95" providerId="ADAL" clId="{B42E47A9-D9F9-4242-A3CE-C81655874945}" dt="2022-11-20T22:37:01.180" v="1271" actId="164"/>
          <ac:grpSpMkLst>
            <pc:docMk/>
            <pc:sldMk cId="1031884345" sldId="263"/>
            <ac:grpSpMk id="10" creationId="{51E38D8C-DE33-46FB-B8BD-BEE077CBC7E3}"/>
          </ac:grpSpMkLst>
        </pc:grpChg>
        <pc:grpChg chg="mod topLvl">
          <ac:chgData name="Pedro Simões" userId="6fbc5e26-0e7e-416d-8621-375935c03d95" providerId="ADAL" clId="{B42E47A9-D9F9-4242-A3CE-C81655874945}" dt="2022-11-20T22:37:01.180" v="1271" actId="164"/>
          <ac:grpSpMkLst>
            <pc:docMk/>
            <pc:sldMk cId="1031884345" sldId="263"/>
            <ac:grpSpMk id="13" creationId="{49872EEA-44EE-9CE1-254D-A8A3961ACADA}"/>
          </ac:grpSpMkLst>
        </pc:grpChg>
        <pc:grpChg chg="mod topLvl">
          <ac:chgData name="Pedro Simões" userId="6fbc5e26-0e7e-416d-8621-375935c03d95" providerId="ADAL" clId="{B42E47A9-D9F9-4242-A3CE-C81655874945}" dt="2022-11-20T22:37:01.180" v="1271" actId="164"/>
          <ac:grpSpMkLst>
            <pc:docMk/>
            <pc:sldMk cId="1031884345" sldId="263"/>
            <ac:grpSpMk id="16" creationId="{7AB9DEB7-2C9B-0C3E-C9CD-8B49258EAA8B}"/>
          </ac:grpSpMkLst>
        </pc:grpChg>
        <pc:grpChg chg="mod topLvl">
          <ac:chgData name="Pedro Simões" userId="6fbc5e26-0e7e-416d-8621-375935c03d95" providerId="ADAL" clId="{B42E47A9-D9F9-4242-A3CE-C81655874945}" dt="2022-11-20T22:37:01.180" v="1271" actId="164"/>
          <ac:grpSpMkLst>
            <pc:docMk/>
            <pc:sldMk cId="1031884345" sldId="263"/>
            <ac:grpSpMk id="19" creationId="{E1EEA99A-FCE3-4D58-BF94-D6803FA0D316}"/>
          </ac:grpSpMkLst>
        </pc:grpChg>
        <pc:grpChg chg="del mod">
          <ac:chgData name="Pedro Simões" userId="6fbc5e26-0e7e-416d-8621-375935c03d95" providerId="ADAL" clId="{B42E47A9-D9F9-4242-A3CE-C81655874945}" dt="2022-11-20T22:33:56.706" v="1159" actId="478"/>
          <ac:grpSpMkLst>
            <pc:docMk/>
            <pc:sldMk cId="1031884345" sldId="263"/>
            <ac:grpSpMk id="39" creationId="{C8182E02-4953-6711-B871-B8B4F89DBA80}"/>
          </ac:grpSpMkLst>
        </pc:grpChg>
        <pc:grpChg chg="add mod">
          <ac:chgData name="Pedro Simões" userId="6fbc5e26-0e7e-416d-8621-375935c03d95" providerId="ADAL" clId="{B42E47A9-D9F9-4242-A3CE-C81655874945}" dt="2022-11-20T22:37:01.180" v="1271" actId="164"/>
          <ac:grpSpMkLst>
            <pc:docMk/>
            <pc:sldMk cId="1031884345" sldId="263"/>
            <ac:grpSpMk id="47" creationId="{3C1B2978-3C85-FDFB-8781-FEC87DC22AE3}"/>
          </ac:grpSpMkLst>
        </pc:grpChg>
        <pc:grpChg chg="add mod">
          <ac:chgData name="Pedro Simões" userId="6fbc5e26-0e7e-416d-8621-375935c03d95" providerId="ADAL" clId="{B42E47A9-D9F9-4242-A3CE-C81655874945}" dt="2022-11-20T22:37:10.707" v="1278" actId="1035"/>
          <ac:grpSpMkLst>
            <pc:docMk/>
            <pc:sldMk cId="1031884345" sldId="263"/>
            <ac:grpSpMk id="50" creationId="{70FC2BD5-9EED-EDA6-A963-4675CDFD1243}"/>
          </ac:grpSpMkLst>
        </pc:grpChg>
      </pc:sldChg>
      <pc:sldChg chg="del">
        <pc:chgData name="Pedro Simões" userId="6fbc5e26-0e7e-416d-8621-375935c03d95" providerId="ADAL" clId="{B42E47A9-D9F9-4242-A3CE-C81655874945}" dt="2022-11-20T21:36:20.115" v="69" actId="47"/>
        <pc:sldMkLst>
          <pc:docMk/>
          <pc:sldMk cId="1891598762" sldId="264"/>
        </pc:sldMkLst>
      </pc:sldChg>
      <pc:sldChg chg="addSp delSp modSp new mod">
        <pc:chgData name="Pedro Simões" userId="6fbc5e26-0e7e-416d-8621-375935c03d95" providerId="ADAL" clId="{B42E47A9-D9F9-4242-A3CE-C81655874945}" dt="2022-11-20T22:50:25.147" v="1418" actId="1037"/>
        <pc:sldMkLst>
          <pc:docMk/>
          <pc:sldMk cId="2415543334" sldId="264"/>
        </pc:sldMkLst>
        <pc:spChg chg="mod">
          <ac:chgData name="Pedro Simões" userId="6fbc5e26-0e7e-416d-8621-375935c03d95" providerId="ADAL" clId="{B42E47A9-D9F9-4242-A3CE-C81655874945}" dt="2022-11-20T22:41:12.798" v="1284"/>
          <ac:spMkLst>
            <pc:docMk/>
            <pc:sldMk cId="2415543334" sldId="264"/>
            <ac:spMk id="2" creationId="{2176B974-CF6C-E778-6CB0-D07FD66572D3}"/>
          </ac:spMkLst>
        </pc:spChg>
        <pc:spChg chg="del mod">
          <ac:chgData name="Pedro Simões" userId="6fbc5e26-0e7e-416d-8621-375935c03d95" providerId="ADAL" clId="{B42E47A9-D9F9-4242-A3CE-C81655874945}" dt="2022-11-20T22:44:44.138" v="1300" actId="12084"/>
          <ac:spMkLst>
            <pc:docMk/>
            <pc:sldMk cId="2415543334" sldId="264"/>
            <ac:spMk id="3" creationId="{70BE3D4E-F0EA-FCCD-F5F5-580386AF00EF}"/>
          </ac:spMkLst>
        </pc:spChg>
        <pc:spChg chg="add mod">
          <ac:chgData name="Pedro Simões" userId="6fbc5e26-0e7e-416d-8621-375935c03d95" providerId="ADAL" clId="{B42E47A9-D9F9-4242-A3CE-C81655874945}" dt="2022-11-20T22:50:25.147" v="1418" actId="1037"/>
          <ac:spMkLst>
            <pc:docMk/>
            <pc:sldMk cId="2415543334" sldId="264"/>
            <ac:spMk id="5" creationId="{CBDC93D6-A279-097B-3EE5-14D0CAA3E35E}"/>
          </ac:spMkLst>
        </pc:spChg>
        <pc:spChg chg="add mod">
          <ac:chgData name="Pedro Simões" userId="6fbc5e26-0e7e-416d-8621-375935c03d95" providerId="ADAL" clId="{B42E47A9-D9F9-4242-A3CE-C81655874945}" dt="2022-11-20T22:50:25.147" v="1418" actId="1037"/>
          <ac:spMkLst>
            <pc:docMk/>
            <pc:sldMk cId="2415543334" sldId="264"/>
            <ac:spMk id="6" creationId="{2F9939C2-045D-FA75-7246-C67AD665E149}"/>
          </ac:spMkLst>
        </pc:spChg>
        <pc:spChg chg="add mod">
          <ac:chgData name="Pedro Simões" userId="6fbc5e26-0e7e-416d-8621-375935c03d95" providerId="ADAL" clId="{B42E47A9-D9F9-4242-A3CE-C81655874945}" dt="2022-11-20T22:50:25.147" v="1418" actId="1037"/>
          <ac:spMkLst>
            <pc:docMk/>
            <pc:sldMk cId="2415543334" sldId="264"/>
            <ac:spMk id="7" creationId="{729D44E2-CE3B-6E18-7016-F4E1B7A920C0}"/>
          </ac:spMkLst>
        </pc:spChg>
        <pc:spChg chg="add mod">
          <ac:chgData name="Pedro Simões" userId="6fbc5e26-0e7e-416d-8621-375935c03d95" providerId="ADAL" clId="{B42E47A9-D9F9-4242-A3CE-C81655874945}" dt="2022-11-20T22:50:25.147" v="1418" actId="1037"/>
          <ac:spMkLst>
            <pc:docMk/>
            <pc:sldMk cId="2415543334" sldId="264"/>
            <ac:spMk id="8" creationId="{B18B520C-6C8A-AC73-0158-D426524675AB}"/>
          </ac:spMkLst>
        </pc:spChg>
        <pc:graphicFrameChg chg="add mod modGraphic">
          <ac:chgData name="Pedro Simões" userId="6fbc5e26-0e7e-416d-8621-375935c03d95" providerId="ADAL" clId="{B42E47A9-D9F9-4242-A3CE-C81655874945}" dt="2022-11-20T22:50:25.147" v="1418" actId="1037"/>
          <ac:graphicFrameMkLst>
            <pc:docMk/>
            <pc:sldMk cId="2415543334" sldId="264"/>
            <ac:graphicFrameMk id="4" creationId="{E9785E54-B876-0CA0-3AFB-64A06FFF161F}"/>
          </ac:graphicFrameMkLst>
        </pc:graphicFrameChg>
      </pc:sldChg>
      <pc:sldChg chg="new del">
        <pc:chgData name="Pedro Simões" userId="6fbc5e26-0e7e-416d-8621-375935c03d95" providerId="ADAL" clId="{B42E47A9-D9F9-4242-A3CE-C81655874945}" dt="2022-11-20T22:51:07.613" v="1421" actId="2696"/>
        <pc:sldMkLst>
          <pc:docMk/>
          <pc:sldMk cId="1179657923" sldId="265"/>
        </pc:sldMkLst>
      </pc:sldChg>
      <pc:sldChg chg="del">
        <pc:chgData name="Pedro Simões" userId="6fbc5e26-0e7e-416d-8621-375935c03d95" providerId="ADAL" clId="{B42E47A9-D9F9-4242-A3CE-C81655874945}" dt="2022-11-20T21:36:20.115" v="69" actId="47"/>
        <pc:sldMkLst>
          <pc:docMk/>
          <pc:sldMk cId="1246105324" sldId="265"/>
        </pc:sldMkLst>
      </pc:sldChg>
      <pc:sldChg chg="addSp delSp modSp new mod setBg addAnim">
        <pc:chgData name="Pedro Simões" userId="6fbc5e26-0e7e-416d-8621-375935c03d95" providerId="ADAL" clId="{B42E47A9-D9F9-4242-A3CE-C81655874945}" dt="2022-11-20T22:51:52.570" v="1430"/>
        <pc:sldMkLst>
          <pc:docMk/>
          <pc:sldMk cId="3743788114" sldId="265"/>
        </pc:sldMkLst>
        <pc:spChg chg="mod">
          <ac:chgData name="Pedro Simões" userId="6fbc5e26-0e7e-416d-8621-375935c03d95" providerId="ADAL" clId="{B42E47A9-D9F9-4242-A3CE-C81655874945}" dt="2022-11-20T22:51:52.568" v="1429" actId="26606"/>
          <ac:spMkLst>
            <pc:docMk/>
            <pc:sldMk cId="3743788114" sldId="265"/>
            <ac:spMk id="2" creationId="{BD2A074C-6FE8-476B-AFF5-B4DF1077FEB1}"/>
          </ac:spMkLst>
        </pc:spChg>
        <pc:spChg chg="del">
          <ac:chgData name="Pedro Simões" userId="6fbc5e26-0e7e-416d-8621-375935c03d95" providerId="ADAL" clId="{B42E47A9-D9F9-4242-A3CE-C81655874945}" dt="2022-11-20T22:51:14.387" v="1423" actId="478"/>
          <ac:spMkLst>
            <pc:docMk/>
            <pc:sldMk cId="3743788114" sldId="265"/>
            <ac:spMk id="3" creationId="{AE2191BD-DE39-77D5-1D2C-C814EDCFF8DC}"/>
          </ac:spMkLst>
        </pc:spChg>
        <pc:spChg chg="add">
          <ac:chgData name="Pedro Simões" userId="6fbc5e26-0e7e-416d-8621-375935c03d95" providerId="ADAL" clId="{B42E47A9-D9F9-4242-A3CE-C81655874945}" dt="2022-11-20T22:51:52.568" v="1429" actId="26606"/>
          <ac:spMkLst>
            <pc:docMk/>
            <pc:sldMk cId="3743788114" sldId="265"/>
            <ac:spMk id="7" creationId="{BE194971-2F2D-44B0-8AE6-FF2DCCEE0A96}"/>
          </ac:spMkLst>
        </pc:spChg>
        <pc:spChg chg="add">
          <ac:chgData name="Pedro Simões" userId="6fbc5e26-0e7e-416d-8621-375935c03d95" providerId="ADAL" clId="{B42E47A9-D9F9-4242-A3CE-C81655874945}" dt="2022-11-20T22:51:52.568" v="1429" actId="26606"/>
          <ac:spMkLst>
            <pc:docMk/>
            <pc:sldMk cId="3743788114" sldId="265"/>
            <ac:spMk id="9" creationId="{1FF9A61E-EB11-4C46-82E1-3E00A3B4B4D6}"/>
          </ac:spMkLst>
        </pc:spChg>
        <pc:spChg chg="add">
          <ac:chgData name="Pedro Simões" userId="6fbc5e26-0e7e-416d-8621-375935c03d95" providerId="ADAL" clId="{B42E47A9-D9F9-4242-A3CE-C81655874945}" dt="2022-11-20T22:51:52.568" v="1429" actId="26606"/>
          <ac:spMkLst>
            <pc:docMk/>
            <pc:sldMk cId="3743788114" sldId="265"/>
            <ac:spMk id="13" creationId="{0BA28970-3E8F-46CD-A302-42EE83668B0A}"/>
          </ac:spMkLst>
        </pc:spChg>
        <pc:cxnChg chg="add">
          <ac:chgData name="Pedro Simões" userId="6fbc5e26-0e7e-416d-8621-375935c03d95" providerId="ADAL" clId="{B42E47A9-D9F9-4242-A3CE-C81655874945}" dt="2022-11-20T22:51:52.568" v="1429" actId="26606"/>
          <ac:cxnSpMkLst>
            <pc:docMk/>
            <pc:sldMk cId="3743788114" sldId="265"/>
            <ac:cxnSpMk id="11" creationId="{5E564EB3-35F2-4EFF-87DC-642DC020526D}"/>
          </ac:cxnSpMkLst>
        </pc:cxnChg>
        <pc:cxnChg chg="add">
          <ac:chgData name="Pedro Simões" userId="6fbc5e26-0e7e-416d-8621-375935c03d95" providerId="ADAL" clId="{B42E47A9-D9F9-4242-A3CE-C81655874945}" dt="2022-11-20T22:51:52.568" v="1429" actId="26606"/>
          <ac:cxnSpMkLst>
            <pc:docMk/>
            <pc:sldMk cId="3743788114" sldId="265"/>
            <ac:cxnSpMk id="15" creationId="{47AE7893-212D-45CB-A5B0-AE377389AB3F}"/>
          </ac:cxnSpMkLst>
        </pc:cxnChg>
      </pc:sldChg>
      <pc:sldChg chg="addSp delSp modSp new mod setBg modClrScheme chgLayout">
        <pc:chgData name="Pedro Simões" userId="6fbc5e26-0e7e-416d-8621-375935c03d95" providerId="ADAL" clId="{B42E47A9-D9F9-4242-A3CE-C81655874945}" dt="2022-11-20T22:52:25.578" v="1434" actId="26606"/>
        <pc:sldMkLst>
          <pc:docMk/>
          <pc:sldMk cId="696749273" sldId="266"/>
        </pc:sldMkLst>
        <pc:spChg chg="del">
          <ac:chgData name="Pedro Simões" userId="6fbc5e26-0e7e-416d-8621-375935c03d95" providerId="ADAL" clId="{B42E47A9-D9F9-4242-A3CE-C81655874945}" dt="2022-11-20T22:52:03.051" v="1432" actId="700"/>
          <ac:spMkLst>
            <pc:docMk/>
            <pc:sldMk cId="696749273" sldId="266"/>
            <ac:spMk id="2" creationId="{6BE7FAC5-EE3D-34B2-D703-06007081B32F}"/>
          </ac:spMkLst>
        </pc:spChg>
        <pc:spChg chg="del">
          <ac:chgData name="Pedro Simões" userId="6fbc5e26-0e7e-416d-8621-375935c03d95" providerId="ADAL" clId="{B42E47A9-D9F9-4242-A3CE-C81655874945}" dt="2022-11-20T22:52:03.051" v="1432" actId="700"/>
          <ac:spMkLst>
            <pc:docMk/>
            <pc:sldMk cId="696749273" sldId="266"/>
            <ac:spMk id="3" creationId="{D96016F6-53B8-9B5D-DCF3-AA179672AAD3}"/>
          </ac:spMkLst>
        </pc:spChg>
        <pc:picChg chg="add mod">
          <ac:chgData name="Pedro Simões" userId="6fbc5e26-0e7e-416d-8621-375935c03d95" providerId="ADAL" clId="{B42E47A9-D9F9-4242-A3CE-C81655874945}" dt="2022-11-20T22:52:25.578" v="1434" actId="26606"/>
          <ac:picMkLst>
            <pc:docMk/>
            <pc:sldMk cId="696749273" sldId="266"/>
            <ac:picMk id="4" creationId="{08EF0B48-3AEE-6606-95C2-2857D0D7EA6C}"/>
          </ac:picMkLst>
        </pc:picChg>
      </pc:sldChg>
      <pc:sldChg chg="del">
        <pc:chgData name="Pedro Simões" userId="6fbc5e26-0e7e-416d-8621-375935c03d95" providerId="ADAL" clId="{B42E47A9-D9F9-4242-A3CE-C81655874945}" dt="2022-11-20T21:36:20.115" v="69" actId="47"/>
        <pc:sldMkLst>
          <pc:docMk/>
          <pc:sldMk cId="3634508156" sldId="266"/>
        </pc:sldMkLst>
      </pc:sldChg>
      <pc:sldChg chg="addSp modSp new mod setBg">
        <pc:chgData name="Pedro Simões" userId="6fbc5e26-0e7e-416d-8621-375935c03d95" providerId="ADAL" clId="{B42E47A9-D9F9-4242-A3CE-C81655874945}" dt="2022-11-20T22:52:42.424" v="1437" actId="26606"/>
        <pc:sldMkLst>
          <pc:docMk/>
          <pc:sldMk cId="123769225" sldId="267"/>
        </pc:sldMkLst>
        <pc:picChg chg="add mod">
          <ac:chgData name="Pedro Simões" userId="6fbc5e26-0e7e-416d-8621-375935c03d95" providerId="ADAL" clId="{B42E47A9-D9F9-4242-A3CE-C81655874945}" dt="2022-11-20T22:52:42.424" v="1437" actId="26606"/>
          <ac:picMkLst>
            <pc:docMk/>
            <pc:sldMk cId="123769225" sldId="267"/>
            <ac:picMk id="2" creationId="{FE328653-D9BB-C734-BDC5-95AB1166F549}"/>
          </ac:picMkLst>
        </pc:picChg>
      </pc:sldChg>
      <pc:sldChg chg="del">
        <pc:chgData name="Pedro Simões" userId="6fbc5e26-0e7e-416d-8621-375935c03d95" providerId="ADAL" clId="{B42E47A9-D9F9-4242-A3CE-C81655874945}" dt="2022-11-20T21:36:20.115" v="69" actId="47"/>
        <pc:sldMkLst>
          <pc:docMk/>
          <pc:sldMk cId="4254617702" sldId="267"/>
        </pc:sldMkLst>
      </pc:sldChg>
      <pc:sldChg chg="addSp modSp new mod">
        <pc:chgData name="Pedro Simões" userId="6fbc5e26-0e7e-416d-8621-375935c03d95" providerId="ADAL" clId="{B42E47A9-D9F9-4242-A3CE-C81655874945}" dt="2022-11-20T22:53:32.253" v="1444" actId="12789"/>
        <pc:sldMkLst>
          <pc:docMk/>
          <pc:sldMk cId="799310486" sldId="268"/>
        </pc:sldMkLst>
        <pc:picChg chg="add mod">
          <ac:chgData name="Pedro Simões" userId="6fbc5e26-0e7e-416d-8621-375935c03d95" providerId="ADAL" clId="{B42E47A9-D9F9-4242-A3CE-C81655874945}" dt="2022-11-20T22:53:32.253" v="1444" actId="12789"/>
          <ac:picMkLst>
            <pc:docMk/>
            <pc:sldMk cId="799310486" sldId="268"/>
            <ac:picMk id="2" creationId="{2ED9B45D-5D9A-30A9-73A4-4B90BC0135B3}"/>
          </ac:picMkLst>
        </pc:picChg>
      </pc:sldChg>
      <pc:sldChg chg="del">
        <pc:chgData name="Pedro Simões" userId="6fbc5e26-0e7e-416d-8621-375935c03d95" providerId="ADAL" clId="{B42E47A9-D9F9-4242-A3CE-C81655874945}" dt="2022-11-20T21:36:20.115" v="69" actId="47"/>
        <pc:sldMkLst>
          <pc:docMk/>
          <pc:sldMk cId="2159264275" sldId="268"/>
        </pc:sldMkLst>
      </pc:sldChg>
      <pc:sldChg chg="addSp modSp new mod setBg">
        <pc:chgData name="Pedro Simões" userId="6fbc5e26-0e7e-416d-8621-375935c03d95" providerId="ADAL" clId="{B42E47A9-D9F9-4242-A3CE-C81655874945}" dt="2022-11-20T22:53:54.847" v="1447" actId="26606"/>
        <pc:sldMkLst>
          <pc:docMk/>
          <pc:sldMk cId="2010628115" sldId="269"/>
        </pc:sldMkLst>
        <pc:picChg chg="add mod">
          <ac:chgData name="Pedro Simões" userId="6fbc5e26-0e7e-416d-8621-375935c03d95" providerId="ADAL" clId="{B42E47A9-D9F9-4242-A3CE-C81655874945}" dt="2022-11-20T22:53:54.847" v="1447" actId="26606"/>
          <ac:picMkLst>
            <pc:docMk/>
            <pc:sldMk cId="2010628115" sldId="269"/>
            <ac:picMk id="2" creationId="{419DE83B-836F-30A6-E1F4-D8997FE66085}"/>
          </ac:picMkLst>
        </pc:picChg>
      </pc:sldChg>
      <pc:sldChg chg="del">
        <pc:chgData name="Pedro Simões" userId="6fbc5e26-0e7e-416d-8621-375935c03d95" providerId="ADAL" clId="{B42E47A9-D9F9-4242-A3CE-C81655874945}" dt="2022-11-20T21:36:20.115" v="69" actId="47"/>
        <pc:sldMkLst>
          <pc:docMk/>
          <pc:sldMk cId="3323683031" sldId="269"/>
        </pc:sldMkLst>
      </pc:sldChg>
      <pc:sldChg chg="addSp modSp new mod setBg">
        <pc:chgData name="Pedro Simões" userId="6fbc5e26-0e7e-416d-8621-375935c03d95" providerId="ADAL" clId="{B42E47A9-D9F9-4242-A3CE-C81655874945}" dt="2022-11-20T22:54:17.523" v="1450" actId="26606"/>
        <pc:sldMkLst>
          <pc:docMk/>
          <pc:sldMk cId="3381216435" sldId="270"/>
        </pc:sldMkLst>
        <pc:picChg chg="add mod">
          <ac:chgData name="Pedro Simões" userId="6fbc5e26-0e7e-416d-8621-375935c03d95" providerId="ADAL" clId="{B42E47A9-D9F9-4242-A3CE-C81655874945}" dt="2022-11-20T22:54:17.523" v="1450" actId="26606"/>
          <ac:picMkLst>
            <pc:docMk/>
            <pc:sldMk cId="3381216435" sldId="270"/>
            <ac:picMk id="2" creationId="{7D5A857B-D324-BEE3-44FE-763E4FD7F675}"/>
          </ac:picMkLst>
        </pc:picChg>
      </pc:sldChg>
      <pc:sldChg chg="del">
        <pc:chgData name="Pedro Simões" userId="6fbc5e26-0e7e-416d-8621-375935c03d95" providerId="ADAL" clId="{B42E47A9-D9F9-4242-A3CE-C81655874945}" dt="2022-11-20T21:36:20.115" v="69" actId="47"/>
        <pc:sldMkLst>
          <pc:docMk/>
          <pc:sldMk cId="4046165156" sldId="270"/>
        </pc:sldMkLst>
      </pc:sldChg>
      <pc:sldChg chg="addSp modSp new mod setBg">
        <pc:chgData name="Pedro Simões" userId="6fbc5e26-0e7e-416d-8621-375935c03d95" providerId="ADAL" clId="{B42E47A9-D9F9-4242-A3CE-C81655874945}" dt="2022-11-20T22:54:36.642" v="1453" actId="26606"/>
        <pc:sldMkLst>
          <pc:docMk/>
          <pc:sldMk cId="770197053" sldId="271"/>
        </pc:sldMkLst>
        <pc:picChg chg="add mod">
          <ac:chgData name="Pedro Simões" userId="6fbc5e26-0e7e-416d-8621-375935c03d95" providerId="ADAL" clId="{B42E47A9-D9F9-4242-A3CE-C81655874945}" dt="2022-11-20T22:54:36.642" v="1453" actId="26606"/>
          <ac:picMkLst>
            <pc:docMk/>
            <pc:sldMk cId="770197053" sldId="271"/>
            <ac:picMk id="2" creationId="{EE939A2F-0A3A-CE37-4C11-B6112C023D2A}"/>
          </ac:picMkLst>
        </pc:picChg>
      </pc:sldChg>
      <pc:sldChg chg="del">
        <pc:chgData name="Pedro Simões" userId="6fbc5e26-0e7e-416d-8621-375935c03d95" providerId="ADAL" clId="{B42E47A9-D9F9-4242-A3CE-C81655874945}" dt="2022-11-20T21:36:20.115" v="69" actId="47"/>
        <pc:sldMkLst>
          <pc:docMk/>
          <pc:sldMk cId="3311549554" sldId="271"/>
        </pc:sldMkLst>
      </pc:sldChg>
      <pc:sldChg chg="del">
        <pc:chgData name="Pedro Simões" userId="6fbc5e26-0e7e-416d-8621-375935c03d95" providerId="ADAL" clId="{B42E47A9-D9F9-4242-A3CE-C81655874945}" dt="2022-11-20T21:36:20.115" v="69" actId="47"/>
        <pc:sldMkLst>
          <pc:docMk/>
          <pc:sldMk cId="448813345" sldId="272"/>
        </pc:sldMkLst>
      </pc:sldChg>
      <pc:sldChg chg="addSp modSp new mod setBg">
        <pc:chgData name="Pedro Simões" userId="6fbc5e26-0e7e-416d-8621-375935c03d95" providerId="ADAL" clId="{B42E47A9-D9F9-4242-A3CE-C81655874945}" dt="2022-11-20T22:54:55.014" v="1456" actId="26606"/>
        <pc:sldMkLst>
          <pc:docMk/>
          <pc:sldMk cId="2209551839" sldId="272"/>
        </pc:sldMkLst>
        <pc:picChg chg="add mod">
          <ac:chgData name="Pedro Simões" userId="6fbc5e26-0e7e-416d-8621-375935c03d95" providerId="ADAL" clId="{B42E47A9-D9F9-4242-A3CE-C81655874945}" dt="2022-11-20T22:54:55.014" v="1456" actId="26606"/>
          <ac:picMkLst>
            <pc:docMk/>
            <pc:sldMk cId="2209551839" sldId="272"/>
            <ac:picMk id="2" creationId="{1D7F27A8-81C8-E020-794A-D0ABF8A172DD}"/>
          </ac:picMkLst>
        </pc:picChg>
      </pc:sldChg>
      <pc:sldChg chg="addSp modSp new mod setBg">
        <pc:chgData name="Pedro Simões" userId="6fbc5e26-0e7e-416d-8621-375935c03d95" providerId="ADAL" clId="{B42E47A9-D9F9-4242-A3CE-C81655874945}" dt="2022-11-20T22:55:17.206" v="1459" actId="26606"/>
        <pc:sldMkLst>
          <pc:docMk/>
          <pc:sldMk cId="3174602338" sldId="273"/>
        </pc:sldMkLst>
        <pc:picChg chg="add mod">
          <ac:chgData name="Pedro Simões" userId="6fbc5e26-0e7e-416d-8621-375935c03d95" providerId="ADAL" clId="{B42E47A9-D9F9-4242-A3CE-C81655874945}" dt="2022-11-20T22:55:17.206" v="1459" actId="26606"/>
          <ac:picMkLst>
            <pc:docMk/>
            <pc:sldMk cId="3174602338" sldId="273"/>
            <ac:picMk id="2" creationId="{4E630BBA-67CC-0029-C07D-FB96FA3BDB80}"/>
          </ac:picMkLst>
        </pc:picChg>
      </pc:sldChg>
      <pc:sldChg chg="del">
        <pc:chgData name="Pedro Simões" userId="6fbc5e26-0e7e-416d-8621-375935c03d95" providerId="ADAL" clId="{B42E47A9-D9F9-4242-A3CE-C81655874945}" dt="2022-11-20T21:36:20.115" v="69" actId="47"/>
        <pc:sldMkLst>
          <pc:docMk/>
          <pc:sldMk cId="3657308413" sldId="273"/>
        </pc:sldMkLst>
      </pc:sldChg>
      <pc:sldChg chg="del">
        <pc:chgData name="Pedro Simões" userId="6fbc5e26-0e7e-416d-8621-375935c03d95" providerId="ADAL" clId="{B42E47A9-D9F9-4242-A3CE-C81655874945}" dt="2022-11-20T21:36:20.115" v="69" actId="47"/>
        <pc:sldMkLst>
          <pc:docMk/>
          <pc:sldMk cId="1647721114" sldId="274"/>
        </pc:sldMkLst>
      </pc:sldChg>
      <pc:sldChg chg="addSp modSp new mod setBg">
        <pc:chgData name="Pedro Simões" userId="6fbc5e26-0e7e-416d-8621-375935c03d95" providerId="ADAL" clId="{B42E47A9-D9F9-4242-A3CE-C81655874945}" dt="2022-11-20T22:55:46.618" v="1462" actId="26606"/>
        <pc:sldMkLst>
          <pc:docMk/>
          <pc:sldMk cId="3961969664" sldId="274"/>
        </pc:sldMkLst>
        <pc:picChg chg="add mod">
          <ac:chgData name="Pedro Simões" userId="6fbc5e26-0e7e-416d-8621-375935c03d95" providerId="ADAL" clId="{B42E47A9-D9F9-4242-A3CE-C81655874945}" dt="2022-11-20T22:55:46.618" v="1462" actId="26606"/>
          <ac:picMkLst>
            <pc:docMk/>
            <pc:sldMk cId="3961969664" sldId="274"/>
            <ac:picMk id="2" creationId="{0038E2FE-68BE-BC3D-046F-9B6A234BFE70}"/>
          </ac:picMkLst>
        </pc:picChg>
      </pc:sldChg>
      <pc:sldChg chg="addSp modSp new mod setBg">
        <pc:chgData name="Pedro Simões" userId="6fbc5e26-0e7e-416d-8621-375935c03d95" providerId="ADAL" clId="{B42E47A9-D9F9-4242-A3CE-C81655874945}" dt="2022-11-20T22:56:06.651" v="1465" actId="26606"/>
        <pc:sldMkLst>
          <pc:docMk/>
          <pc:sldMk cId="2765611162" sldId="275"/>
        </pc:sldMkLst>
        <pc:picChg chg="add mod">
          <ac:chgData name="Pedro Simões" userId="6fbc5e26-0e7e-416d-8621-375935c03d95" providerId="ADAL" clId="{B42E47A9-D9F9-4242-A3CE-C81655874945}" dt="2022-11-20T22:56:06.651" v="1465" actId="26606"/>
          <ac:picMkLst>
            <pc:docMk/>
            <pc:sldMk cId="2765611162" sldId="275"/>
            <ac:picMk id="2" creationId="{EC66D746-85C3-8B70-08C2-D61B164F261A}"/>
          </ac:picMkLst>
        </pc:picChg>
      </pc:sldChg>
      <pc:sldChg chg="del">
        <pc:chgData name="Pedro Simões" userId="6fbc5e26-0e7e-416d-8621-375935c03d95" providerId="ADAL" clId="{B42E47A9-D9F9-4242-A3CE-C81655874945}" dt="2022-11-20T21:36:20.115" v="69" actId="47"/>
        <pc:sldMkLst>
          <pc:docMk/>
          <pc:sldMk cId="1349031467" sldId="276"/>
        </pc:sldMkLst>
      </pc:sldChg>
      <pc:sldChg chg="addSp modSp new mod setBg">
        <pc:chgData name="Pedro Simões" userId="6fbc5e26-0e7e-416d-8621-375935c03d95" providerId="ADAL" clId="{B42E47A9-D9F9-4242-A3CE-C81655874945}" dt="2022-11-20T22:56:34.415" v="1468" actId="26606"/>
        <pc:sldMkLst>
          <pc:docMk/>
          <pc:sldMk cId="3553979302" sldId="276"/>
        </pc:sldMkLst>
        <pc:picChg chg="add mod">
          <ac:chgData name="Pedro Simões" userId="6fbc5e26-0e7e-416d-8621-375935c03d95" providerId="ADAL" clId="{B42E47A9-D9F9-4242-A3CE-C81655874945}" dt="2022-11-20T22:56:34.415" v="1468" actId="26606"/>
          <ac:picMkLst>
            <pc:docMk/>
            <pc:sldMk cId="3553979302" sldId="276"/>
            <ac:picMk id="2" creationId="{12596564-E742-FD03-DB29-F30378B7EC79}"/>
          </ac:picMkLst>
        </pc:picChg>
      </pc:sldChg>
      <pc:sldChg chg="addSp modSp new mod setBg">
        <pc:chgData name="Pedro Simões" userId="6fbc5e26-0e7e-416d-8621-375935c03d95" providerId="ADAL" clId="{B42E47A9-D9F9-4242-A3CE-C81655874945}" dt="2022-11-20T22:56:55.846" v="1471" actId="26606"/>
        <pc:sldMkLst>
          <pc:docMk/>
          <pc:sldMk cId="1625201209" sldId="277"/>
        </pc:sldMkLst>
        <pc:picChg chg="add mod">
          <ac:chgData name="Pedro Simões" userId="6fbc5e26-0e7e-416d-8621-375935c03d95" providerId="ADAL" clId="{B42E47A9-D9F9-4242-A3CE-C81655874945}" dt="2022-11-20T22:56:55.846" v="1471" actId="26606"/>
          <ac:picMkLst>
            <pc:docMk/>
            <pc:sldMk cId="1625201209" sldId="277"/>
            <ac:picMk id="2" creationId="{E21DE2D3-1201-D5D7-9FD6-9FD16FCD3744}"/>
          </ac:picMkLst>
        </pc:picChg>
      </pc:sldChg>
      <pc:sldChg chg="del">
        <pc:chgData name="Pedro Simões" userId="6fbc5e26-0e7e-416d-8621-375935c03d95" providerId="ADAL" clId="{B42E47A9-D9F9-4242-A3CE-C81655874945}" dt="2022-11-20T21:36:20.115" v="69" actId="47"/>
        <pc:sldMkLst>
          <pc:docMk/>
          <pc:sldMk cId="1416535000" sldId="278"/>
        </pc:sldMkLst>
      </pc:sldChg>
      <pc:sldChg chg="del">
        <pc:chgData name="Pedro Simões" userId="6fbc5e26-0e7e-416d-8621-375935c03d95" providerId="ADAL" clId="{B42E47A9-D9F9-4242-A3CE-C81655874945}" dt="2022-11-20T21:36:20.115" v="69" actId="47"/>
        <pc:sldMkLst>
          <pc:docMk/>
          <pc:sldMk cId="75503906" sldId="280"/>
        </pc:sldMkLst>
      </pc:sldChg>
      <pc:sldChg chg="del">
        <pc:chgData name="Pedro Simões" userId="6fbc5e26-0e7e-416d-8621-375935c03d95" providerId="ADAL" clId="{B42E47A9-D9F9-4242-A3CE-C81655874945}" dt="2022-11-20T21:36:20.115" v="69" actId="47"/>
        <pc:sldMkLst>
          <pc:docMk/>
          <pc:sldMk cId="2842227287" sldId="281"/>
        </pc:sldMkLst>
      </pc:sldChg>
      <pc:sldChg chg="del">
        <pc:chgData name="Pedro Simões" userId="6fbc5e26-0e7e-416d-8621-375935c03d95" providerId="ADAL" clId="{B42E47A9-D9F9-4242-A3CE-C81655874945}" dt="2022-11-20T21:36:20.115" v="69" actId="47"/>
        <pc:sldMkLst>
          <pc:docMk/>
          <pc:sldMk cId="2476429457" sldId="283"/>
        </pc:sldMkLst>
      </pc:sldChg>
      <pc:sldChg chg="del">
        <pc:chgData name="Pedro Simões" userId="6fbc5e26-0e7e-416d-8621-375935c03d95" providerId="ADAL" clId="{B42E47A9-D9F9-4242-A3CE-C81655874945}" dt="2022-11-20T21:36:20.115" v="69" actId="47"/>
        <pc:sldMkLst>
          <pc:docMk/>
          <pc:sldMk cId="3257812813" sldId="284"/>
        </pc:sldMkLst>
      </pc:sldChg>
    </pc:docChg>
  </pc:docChgLst>
  <pc:docChgLst>
    <pc:chgData name="Pedro Simões" userId="S::30007732@students.ual.pt::6fbc5e26-0e7e-416d-8621-375935c03d95" providerId="AD" clId="Web-{8932B9DA-A7A7-313B-5E21-7A8BFD37CEE1}"/>
    <pc:docChg chg="addSld delSld modSld sldOrd">
      <pc:chgData name="Pedro Simões" userId="S::30007732@students.ual.pt::6fbc5e26-0e7e-416d-8621-375935c03d95" providerId="AD" clId="Web-{8932B9DA-A7A7-313B-5E21-7A8BFD37CEE1}" dt="2022-04-26T21:18:46.657" v="1096" actId="20577"/>
      <pc:docMkLst>
        <pc:docMk/>
      </pc:docMkLst>
      <pc:sldChg chg="modSp addAnim delAnim">
        <pc:chgData name="Pedro Simões" userId="S::30007732@students.ual.pt::6fbc5e26-0e7e-416d-8621-375935c03d95" providerId="AD" clId="Web-{8932B9DA-A7A7-313B-5E21-7A8BFD37CEE1}" dt="2022-04-26T20:13:53.981" v="64" actId="20577"/>
        <pc:sldMkLst>
          <pc:docMk/>
          <pc:sldMk cId="2806257027" sldId="256"/>
        </pc:sldMkLst>
        <pc:spChg chg="mod">
          <ac:chgData name="Pedro Simões" userId="S::30007732@students.ual.pt::6fbc5e26-0e7e-416d-8621-375935c03d95" providerId="AD" clId="Web-{8932B9DA-A7A7-313B-5E21-7A8BFD37CEE1}" dt="2022-04-26T20:13:53.981" v="64" actId="20577"/>
          <ac:spMkLst>
            <pc:docMk/>
            <pc:sldMk cId="2806257027" sldId="256"/>
            <ac:spMk id="2" creationId="{DE3D84FB-5D02-47D2-98FD-4F01A02E2AEA}"/>
          </ac:spMkLst>
        </pc:spChg>
      </pc:sldChg>
      <pc:sldChg chg="addSp delSp modSp new add del">
        <pc:chgData name="Pedro Simões" userId="S::30007732@students.ual.pt::6fbc5e26-0e7e-416d-8621-375935c03d95" providerId="AD" clId="Web-{8932B9DA-A7A7-313B-5E21-7A8BFD37CEE1}" dt="2022-04-26T20:15:50.409" v="77"/>
        <pc:sldMkLst>
          <pc:docMk/>
          <pc:sldMk cId="1135011476" sldId="257"/>
        </pc:sldMkLst>
        <pc:spChg chg="del mod">
          <ac:chgData name="Pedro Simões" userId="S::30007732@students.ual.pt::6fbc5e26-0e7e-416d-8621-375935c03d95" providerId="AD" clId="Web-{8932B9DA-A7A7-313B-5E21-7A8BFD37CEE1}" dt="2022-04-26T20:14:11.185" v="72"/>
          <ac:spMkLst>
            <pc:docMk/>
            <pc:sldMk cId="1135011476" sldId="257"/>
            <ac:spMk id="2" creationId="{51F192DD-0D2D-535C-4C63-B8DB485DA96D}"/>
          </ac:spMkLst>
        </pc:spChg>
        <pc:spChg chg="del mod">
          <ac:chgData name="Pedro Simões" userId="S::30007732@students.ual.pt::6fbc5e26-0e7e-416d-8621-375935c03d95" providerId="AD" clId="Web-{8932B9DA-A7A7-313B-5E21-7A8BFD37CEE1}" dt="2022-04-26T20:14:12.372" v="73"/>
          <ac:spMkLst>
            <pc:docMk/>
            <pc:sldMk cId="1135011476" sldId="257"/>
            <ac:spMk id="3" creationId="{AE05B033-C36A-5A0D-0FB0-FD754E34A701}"/>
          </ac:spMkLst>
        </pc:spChg>
        <pc:graphicFrameChg chg="add mod ord modGraphic">
          <ac:chgData name="Pedro Simões" userId="S::30007732@students.ual.pt::6fbc5e26-0e7e-416d-8621-375935c03d95" providerId="AD" clId="Web-{8932B9DA-A7A7-313B-5E21-7A8BFD37CEE1}" dt="2022-04-26T20:15:17.548" v="76"/>
          <ac:graphicFrameMkLst>
            <pc:docMk/>
            <pc:sldMk cId="1135011476" sldId="257"/>
            <ac:graphicFrameMk id="4" creationId="{DD1A9E8A-FA1B-8109-505D-EE77B3894683}"/>
          </ac:graphicFrameMkLst>
        </pc:graphicFrameChg>
      </pc:sldChg>
      <pc:sldChg chg="addSp delSp modSp add">
        <pc:chgData name="Pedro Simões" userId="S::30007732@students.ual.pt::6fbc5e26-0e7e-416d-8621-375935c03d95" providerId="AD" clId="Web-{8932B9DA-A7A7-313B-5E21-7A8BFD37CEE1}" dt="2022-04-26T20:26:24.057" v="204" actId="20577"/>
        <pc:sldMkLst>
          <pc:docMk/>
          <pc:sldMk cId="1701818829" sldId="257"/>
        </pc:sldMkLst>
        <pc:spChg chg="mod">
          <ac:chgData name="Pedro Simões" userId="S::30007732@students.ual.pt::6fbc5e26-0e7e-416d-8621-375935c03d95" providerId="AD" clId="Web-{8932B9DA-A7A7-313B-5E21-7A8BFD37CEE1}" dt="2022-04-26T20:16:02.363" v="81" actId="20577"/>
          <ac:spMkLst>
            <pc:docMk/>
            <pc:sldMk cId="1701818829" sldId="257"/>
            <ac:spMk id="2" creationId="{7A4919D0-F177-4BBA-9A0B-DBA69E2ED764}"/>
          </ac:spMkLst>
        </pc:spChg>
        <pc:spChg chg="add del mod">
          <ac:chgData name="Pedro Simões" userId="S::30007732@students.ual.pt::6fbc5e26-0e7e-416d-8621-375935c03d95" providerId="AD" clId="Web-{8932B9DA-A7A7-313B-5E21-7A8BFD37CEE1}" dt="2022-04-26T20:25:36.257" v="185"/>
          <ac:spMkLst>
            <pc:docMk/>
            <pc:sldMk cId="1701818829" sldId="257"/>
            <ac:spMk id="284" creationId="{213353D8-445D-7EDD-1232-A15DCDAAB279}"/>
          </ac:spMkLst>
        </pc:spChg>
        <pc:graphicFrameChg chg="mod modGraphic">
          <ac:chgData name="Pedro Simões" userId="S::30007732@students.ual.pt::6fbc5e26-0e7e-416d-8621-375935c03d95" providerId="AD" clId="Web-{8932B9DA-A7A7-313B-5E21-7A8BFD37CEE1}" dt="2022-04-26T20:26:24.057" v="204" actId="20577"/>
          <ac:graphicFrameMkLst>
            <pc:docMk/>
            <pc:sldMk cId="1701818829" sldId="257"/>
            <ac:graphicFrameMk id="13" creationId="{2A0C91C7-D257-317A-B7C5-A9AC87D14957}"/>
          </ac:graphicFrameMkLst>
        </pc:graphicFrameChg>
      </pc:sldChg>
      <pc:sldChg chg="new del">
        <pc:chgData name="Pedro Simões" userId="S::30007732@students.ual.pt::6fbc5e26-0e7e-416d-8621-375935c03d95" providerId="AD" clId="Web-{8932B9DA-A7A7-313B-5E21-7A8BFD37CEE1}" dt="2022-04-26T20:28:44.830" v="206"/>
        <pc:sldMkLst>
          <pc:docMk/>
          <pc:sldMk cId="3375731605" sldId="258"/>
        </pc:sldMkLst>
      </pc:sldChg>
      <pc:sldChg chg="addSp delSp modSp add del">
        <pc:chgData name="Pedro Simões" userId="S::30007732@students.ual.pt::6fbc5e26-0e7e-416d-8621-375935c03d95" providerId="AD" clId="Web-{8932B9DA-A7A7-313B-5E21-7A8BFD37CEE1}" dt="2022-04-26T20:38:07.939" v="292"/>
        <pc:sldMkLst>
          <pc:docMk/>
          <pc:sldMk cId="2064865229" sldId="259"/>
        </pc:sldMkLst>
        <pc:spChg chg="mod">
          <ac:chgData name="Pedro Simões" userId="S::30007732@students.ual.pt::6fbc5e26-0e7e-416d-8621-375935c03d95" providerId="AD" clId="Web-{8932B9DA-A7A7-313B-5E21-7A8BFD37CEE1}" dt="2022-04-26T20:29:42.396" v="210" actId="20577"/>
          <ac:spMkLst>
            <pc:docMk/>
            <pc:sldMk cId="2064865229" sldId="259"/>
            <ac:spMk id="2" creationId="{7A4919D0-F177-4BBA-9A0B-DBA69E2ED764}"/>
          </ac:spMkLst>
        </pc:spChg>
        <pc:spChg chg="add del">
          <ac:chgData name="Pedro Simões" userId="S::30007732@students.ual.pt::6fbc5e26-0e7e-416d-8621-375935c03d95" providerId="AD" clId="Web-{8932B9DA-A7A7-313B-5E21-7A8BFD37CEE1}" dt="2022-04-26T20:29:44.193" v="211"/>
          <ac:spMkLst>
            <pc:docMk/>
            <pc:sldMk cId="2064865229" sldId="259"/>
            <ac:spMk id="37" creationId="{9366B97B-5033-49E9-D8BF-2D9CA6EC566A}"/>
          </ac:spMkLst>
        </pc:spChg>
        <pc:graphicFrameChg chg="del">
          <ac:chgData name="Pedro Simões" userId="S::30007732@students.ual.pt::6fbc5e26-0e7e-416d-8621-375935c03d95" providerId="AD" clId="Web-{8932B9DA-A7A7-313B-5E21-7A8BFD37CEE1}" dt="2022-04-26T20:29:25.598" v="207"/>
          <ac:graphicFrameMkLst>
            <pc:docMk/>
            <pc:sldMk cId="2064865229" sldId="259"/>
            <ac:graphicFrameMk id="43" creationId="{9F4C4C5D-7F94-AD86-3E00-91795DEA0280}"/>
          </ac:graphicFrameMkLst>
        </pc:graphicFrameChg>
        <pc:picChg chg="add mod modCrop">
          <ac:chgData name="Pedro Simões" userId="S::30007732@students.ual.pt::6fbc5e26-0e7e-416d-8621-375935c03d95" providerId="AD" clId="Web-{8932B9DA-A7A7-313B-5E21-7A8BFD37CEE1}" dt="2022-04-26T20:31:27.183" v="227" actId="1076"/>
          <ac:picMkLst>
            <pc:docMk/>
            <pc:sldMk cId="2064865229" sldId="259"/>
            <ac:picMk id="38" creationId="{D2242BFA-A90D-2471-A2E0-218946708239}"/>
          </ac:picMkLst>
        </pc:picChg>
      </pc:sldChg>
      <pc:sldChg chg="add del replId">
        <pc:chgData name="Pedro Simões" userId="S::30007732@students.ual.pt::6fbc5e26-0e7e-416d-8621-375935c03d95" providerId="AD" clId="Web-{8932B9DA-A7A7-313B-5E21-7A8BFD37CEE1}" dt="2022-04-26T20:31:50.606" v="230"/>
        <pc:sldMkLst>
          <pc:docMk/>
          <pc:sldMk cId="2450313335" sldId="260"/>
        </pc:sldMkLst>
      </pc:sldChg>
      <pc:sldChg chg="addSp delSp modSp new">
        <pc:chgData name="Pedro Simões" userId="S::30007732@students.ual.pt::6fbc5e26-0e7e-416d-8621-375935c03d95" providerId="AD" clId="Web-{8932B9DA-A7A7-313B-5E21-7A8BFD37CEE1}" dt="2022-04-26T20:43:18.160" v="334" actId="1076"/>
        <pc:sldMkLst>
          <pc:docMk/>
          <pc:sldMk cId="533478531" sldId="261"/>
        </pc:sldMkLst>
        <pc:spChg chg="add mod topLvl">
          <ac:chgData name="Pedro Simões" userId="S::30007732@students.ual.pt::6fbc5e26-0e7e-416d-8621-375935c03d95" providerId="AD" clId="Web-{8932B9DA-A7A7-313B-5E21-7A8BFD37CEE1}" dt="2022-04-26T20:43:02.346" v="331" actId="1076"/>
          <ac:spMkLst>
            <pc:docMk/>
            <pc:sldMk cId="533478531" sldId="261"/>
            <ac:spMk id="3" creationId="{3ACF7716-4DDB-2352-BF97-508DCA214B29}"/>
          </ac:spMkLst>
        </pc:spChg>
        <pc:grpChg chg="add del mod">
          <ac:chgData name="Pedro Simões" userId="S::30007732@students.ual.pt::6fbc5e26-0e7e-416d-8621-375935c03d95" providerId="AD" clId="Web-{8932B9DA-A7A7-313B-5E21-7A8BFD37CEE1}" dt="2022-04-26T20:38:33.894" v="296"/>
          <ac:grpSpMkLst>
            <pc:docMk/>
            <pc:sldMk cId="533478531" sldId="261"/>
            <ac:grpSpMk id="4" creationId="{73463C60-435B-5A78-2A8F-CDB069E6BBF0}"/>
          </ac:grpSpMkLst>
        </pc:grpChg>
        <pc:grpChg chg="add del mod">
          <ac:chgData name="Pedro Simões" userId="S::30007732@students.ual.pt::6fbc5e26-0e7e-416d-8621-375935c03d95" providerId="AD" clId="Web-{8932B9DA-A7A7-313B-5E21-7A8BFD37CEE1}" dt="2022-04-26T20:42:54.862" v="328"/>
          <ac:grpSpMkLst>
            <pc:docMk/>
            <pc:sldMk cId="533478531" sldId="261"/>
            <ac:grpSpMk id="5" creationId="{60434ADF-F324-E758-ECFB-EE34260470FD}"/>
          </ac:grpSpMkLst>
        </pc:grpChg>
        <pc:grpChg chg="add mod">
          <ac:chgData name="Pedro Simões" userId="S::30007732@students.ual.pt::6fbc5e26-0e7e-416d-8621-375935c03d95" providerId="AD" clId="Web-{8932B9DA-A7A7-313B-5E21-7A8BFD37CEE1}" dt="2022-04-26T20:43:18.160" v="334" actId="1076"/>
          <ac:grpSpMkLst>
            <pc:docMk/>
            <pc:sldMk cId="533478531" sldId="261"/>
            <ac:grpSpMk id="6" creationId="{132E5A49-A661-5681-D9A7-ACF8EBD87B0B}"/>
          </ac:grpSpMkLst>
        </pc:grpChg>
        <pc:picChg chg="add mod topLvl modCrop">
          <ac:chgData name="Pedro Simões" userId="S::30007732@students.ual.pt::6fbc5e26-0e7e-416d-8621-375935c03d95" providerId="AD" clId="Web-{8932B9DA-A7A7-313B-5E21-7A8BFD37CEE1}" dt="2022-04-26T20:42:54.862" v="328"/>
          <ac:picMkLst>
            <pc:docMk/>
            <pc:sldMk cId="533478531" sldId="261"/>
            <ac:picMk id="2" creationId="{D954DFA2-3594-638C-B234-AD7A69A65322}"/>
          </ac:picMkLst>
        </pc:picChg>
      </pc:sldChg>
      <pc:sldChg chg="new del">
        <pc:chgData name="Pedro Simões" userId="S::30007732@students.ual.pt::6fbc5e26-0e7e-416d-8621-375935c03d95" providerId="AD" clId="Web-{8932B9DA-A7A7-313B-5E21-7A8BFD37CEE1}" dt="2022-04-26T20:35:48.260" v="267"/>
        <pc:sldMkLst>
          <pc:docMk/>
          <pc:sldMk cId="2604062599" sldId="262"/>
        </pc:sldMkLst>
      </pc:sldChg>
      <pc:sldChg chg="addSp delSp modSp new del">
        <pc:chgData name="Pedro Simões" userId="S::30007732@students.ual.pt::6fbc5e26-0e7e-416d-8621-375935c03d95" providerId="AD" clId="Web-{8932B9DA-A7A7-313B-5E21-7A8BFD37CEE1}" dt="2022-04-26T20:44:28.554" v="355"/>
        <pc:sldMkLst>
          <pc:docMk/>
          <pc:sldMk cId="1254044366" sldId="263"/>
        </pc:sldMkLst>
        <pc:spChg chg="mod">
          <ac:chgData name="Pedro Simões" userId="S::30007732@students.ual.pt::6fbc5e26-0e7e-416d-8621-375935c03d95" providerId="AD" clId="Web-{8932B9DA-A7A7-313B-5E21-7A8BFD37CEE1}" dt="2022-04-26T20:36:07.886" v="274" actId="20577"/>
          <ac:spMkLst>
            <pc:docMk/>
            <pc:sldMk cId="1254044366" sldId="263"/>
            <ac:spMk id="2" creationId="{F669348E-7DDD-385E-8497-AB0F22CA4CB0}"/>
          </ac:spMkLst>
        </pc:spChg>
        <pc:spChg chg="add del mod">
          <ac:chgData name="Pedro Simões" userId="S::30007732@students.ual.pt::6fbc5e26-0e7e-416d-8621-375935c03d95" providerId="AD" clId="Web-{8932B9DA-A7A7-313B-5E21-7A8BFD37CEE1}" dt="2022-04-26T20:36:54.529" v="277"/>
          <ac:spMkLst>
            <pc:docMk/>
            <pc:sldMk cId="1254044366" sldId="263"/>
            <ac:spMk id="3" creationId="{4699B0EA-B9B6-D724-D69C-4FAFD6090A7F}"/>
          </ac:spMkLst>
        </pc:spChg>
        <pc:spChg chg="add del mod">
          <ac:chgData name="Pedro Simões" userId="S::30007732@students.ual.pt::6fbc5e26-0e7e-416d-8621-375935c03d95" providerId="AD" clId="Web-{8932B9DA-A7A7-313B-5E21-7A8BFD37CEE1}" dt="2022-04-26T20:37:18.906" v="287"/>
          <ac:spMkLst>
            <pc:docMk/>
            <pc:sldMk cId="1254044366" sldId="263"/>
            <ac:spMk id="4" creationId="{DCE9D8BA-D187-BD08-12AD-2EF44495189A}"/>
          </ac:spMkLst>
        </pc:spChg>
      </pc:sldChg>
      <pc:sldChg chg="new del">
        <pc:chgData name="Pedro Simões" userId="S::30007732@students.ual.pt::6fbc5e26-0e7e-416d-8621-375935c03d95" providerId="AD" clId="Web-{8932B9DA-A7A7-313B-5E21-7A8BFD37CEE1}" dt="2022-04-26T20:37:56.033" v="290"/>
        <pc:sldMkLst>
          <pc:docMk/>
          <pc:sldMk cId="746105613" sldId="264"/>
        </pc:sldMkLst>
      </pc:sldChg>
      <pc:sldChg chg="addSp delSp modSp new">
        <pc:chgData name="Pedro Simões" userId="S::30007732@students.ual.pt::6fbc5e26-0e7e-416d-8621-375935c03d95" providerId="AD" clId="Web-{8932B9DA-A7A7-313B-5E21-7A8BFD37CEE1}" dt="2022-04-26T20:41:01.293" v="324" actId="1076"/>
        <pc:sldMkLst>
          <pc:docMk/>
          <pc:sldMk cId="4221827633" sldId="265"/>
        </pc:sldMkLst>
        <pc:spChg chg="add mod">
          <ac:chgData name="Pedro Simões" userId="S::30007732@students.ual.pt::6fbc5e26-0e7e-416d-8621-375935c03d95" providerId="AD" clId="Web-{8932B9DA-A7A7-313B-5E21-7A8BFD37CEE1}" dt="2022-04-26T20:40:02.946" v="316" actId="20577"/>
          <ac:spMkLst>
            <pc:docMk/>
            <pc:sldMk cId="4221827633" sldId="265"/>
            <ac:spMk id="6" creationId="{FDEB05C3-75C4-D454-E424-A7CB3A422139}"/>
          </ac:spMkLst>
        </pc:spChg>
        <pc:grpChg chg="add mod">
          <ac:chgData name="Pedro Simões" userId="S::30007732@students.ual.pt::6fbc5e26-0e7e-416d-8621-375935c03d95" providerId="AD" clId="Web-{8932B9DA-A7A7-313B-5E21-7A8BFD37CEE1}" dt="2022-04-26T20:41:01.293" v="324" actId="1076"/>
          <ac:grpSpMkLst>
            <pc:docMk/>
            <pc:sldMk cId="4221827633" sldId="265"/>
            <ac:grpSpMk id="7" creationId="{1C6FE8CB-7EAD-B8F3-725D-ED927064CEA2}"/>
          </ac:grpSpMkLst>
        </pc:grpChg>
        <pc:picChg chg="add mod">
          <ac:chgData name="Pedro Simões" userId="S::30007732@students.ual.pt::6fbc5e26-0e7e-416d-8621-375935c03d95" providerId="AD" clId="Web-{8932B9DA-A7A7-313B-5E21-7A8BFD37CEE1}" dt="2022-04-26T20:39:42.585" v="313" actId="1076"/>
          <ac:picMkLst>
            <pc:docMk/>
            <pc:sldMk cId="4221827633" sldId="265"/>
            <ac:picMk id="3" creationId="{7D0116C8-18A5-318C-1560-75266D42E7EF}"/>
          </ac:picMkLst>
        </pc:picChg>
        <pc:picChg chg="add del mod">
          <ac:chgData name="Pedro Simões" userId="S::30007732@students.ual.pt::6fbc5e26-0e7e-416d-8621-375935c03d95" providerId="AD" clId="Web-{8932B9DA-A7A7-313B-5E21-7A8BFD37CEE1}" dt="2022-04-26T20:38:27.206" v="295"/>
          <ac:picMkLst>
            <pc:docMk/>
            <pc:sldMk cId="4221827633" sldId="265"/>
            <ac:picMk id="4" creationId="{69CAFDF3-7974-6A45-EDAD-1C2A86021E9E}"/>
          </ac:picMkLst>
        </pc:picChg>
      </pc:sldChg>
      <pc:sldChg chg="modSp add ord">
        <pc:chgData name="Pedro Simões" userId="S::30007732@students.ual.pt::6fbc5e26-0e7e-416d-8621-375935c03d95" providerId="AD" clId="Web-{8932B9DA-A7A7-313B-5E21-7A8BFD37CEE1}" dt="2022-04-26T21:17:14.601" v="1085" actId="20577"/>
        <pc:sldMkLst>
          <pc:docMk/>
          <pc:sldMk cId="1592018863" sldId="266"/>
        </pc:sldMkLst>
        <pc:spChg chg="mod">
          <ac:chgData name="Pedro Simões" userId="S::30007732@students.ual.pt::6fbc5e26-0e7e-416d-8621-375935c03d95" providerId="AD" clId="Web-{8932B9DA-A7A7-313B-5E21-7A8BFD37CEE1}" dt="2022-04-26T20:44:12.303" v="352" actId="20577"/>
          <ac:spMkLst>
            <pc:docMk/>
            <pc:sldMk cId="1592018863" sldId="266"/>
            <ac:spMk id="2" creationId="{7A4919D0-F177-4BBA-9A0B-DBA69E2ED764}"/>
          </ac:spMkLst>
        </pc:spChg>
        <pc:graphicFrameChg chg="mod modGraphic">
          <ac:chgData name="Pedro Simões" userId="S::30007732@students.ual.pt::6fbc5e26-0e7e-416d-8621-375935c03d95" providerId="AD" clId="Web-{8932B9DA-A7A7-313B-5E21-7A8BFD37CEE1}" dt="2022-04-26T21:17:14.601" v="1085" actId="20577"/>
          <ac:graphicFrameMkLst>
            <pc:docMk/>
            <pc:sldMk cId="1592018863" sldId="266"/>
            <ac:graphicFrameMk id="6" creationId="{81E9360B-A487-4DC0-9E12-484226FD2EB7}"/>
          </ac:graphicFrameMkLst>
        </pc:graphicFrameChg>
      </pc:sldChg>
      <pc:sldChg chg="modSp add del">
        <pc:chgData name="Pedro Simões" userId="S::30007732@students.ual.pt::6fbc5e26-0e7e-416d-8621-375935c03d95" providerId="AD" clId="Web-{8932B9DA-A7A7-313B-5E21-7A8BFD37CEE1}" dt="2022-04-26T20:48:25.130" v="415"/>
        <pc:sldMkLst>
          <pc:docMk/>
          <pc:sldMk cId="294913019" sldId="267"/>
        </pc:sldMkLst>
        <pc:spChg chg="mod">
          <ac:chgData name="Pedro Simões" userId="S::30007732@students.ual.pt::6fbc5e26-0e7e-416d-8621-375935c03d95" providerId="AD" clId="Web-{8932B9DA-A7A7-313B-5E21-7A8BFD37CEE1}" dt="2022-04-26T20:45:34.605" v="364" actId="20577"/>
          <ac:spMkLst>
            <pc:docMk/>
            <pc:sldMk cId="294913019" sldId="267"/>
            <ac:spMk id="2" creationId="{7A4919D0-F177-4BBA-9A0B-DBA69E2ED764}"/>
          </ac:spMkLst>
        </pc:spChg>
      </pc:sldChg>
      <pc:sldChg chg="modSp add ord">
        <pc:chgData name="Pedro Simões" userId="S::30007732@students.ual.pt::6fbc5e26-0e7e-416d-8621-375935c03d95" providerId="AD" clId="Web-{8932B9DA-A7A7-313B-5E21-7A8BFD37CEE1}" dt="2022-04-26T20:55:54.076" v="659" actId="20577"/>
        <pc:sldMkLst>
          <pc:docMk/>
          <pc:sldMk cId="1786390687" sldId="267"/>
        </pc:sldMkLst>
        <pc:spChg chg="mod">
          <ac:chgData name="Pedro Simões" userId="S::30007732@students.ual.pt::6fbc5e26-0e7e-416d-8621-375935c03d95" providerId="AD" clId="Web-{8932B9DA-A7A7-313B-5E21-7A8BFD37CEE1}" dt="2022-04-26T20:49:00.679" v="428" actId="20577"/>
          <ac:spMkLst>
            <pc:docMk/>
            <pc:sldMk cId="1786390687" sldId="267"/>
            <ac:spMk id="2" creationId="{7A4919D0-F177-4BBA-9A0B-DBA69E2ED764}"/>
          </ac:spMkLst>
        </pc:spChg>
        <pc:graphicFrameChg chg="mod modGraphic">
          <ac:chgData name="Pedro Simões" userId="S::30007732@students.ual.pt::6fbc5e26-0e7e-416d-8621-375935c03d95" providerId="AD" clId="Web-{8932B9DA-A7A7-313B-5E21-7A8BFD37CEE1}" dt="2022-04-26T20:55:54.076" v="659" actId="20577"/>
          <ac:graphicFrameMkLst>
            <pc:docMk/>
            <pc:sldMk cId="1786390687" sldId="267"/>
            <ac:graphicFrameMk id="20" creationId="{C11FAC48-8E6B-0762-A2AD-8CE3D16F011D}"/>
          </ac:graphicFrameMkLst>
        </pc:graphicFrameChg>
      </pc:sldChg>
      <pc:sldChg chg="modSp add ord">
        <pc:chgData name="Pedro Simões" userId="S::30007732@students.ual.pt::6fbc5e26-0e7e-416d-8621-375935c03d95" providerId="AD" clId="Web-{8932B9DA-A7A7-313B-5E21-7A8BFD37CEE1}" dt="2022-04-26T21:02:16.879" v="673"/>
        <pc:sldMkLst>
          <pc:docMk/>
          <pc:sldMk cId="3907210701" sldId="268"/>
        </pc:sldMkLst>
        <pc:graphicFrameChg chg="mod modGraphic">
          <ac:chgData name="Pedro Simões" userId="S::30007732@students.ual.pt::6fbc5e26-0e7e-416d-8621-375935c03d95" providerId="AD" clId="Web-{8932B9DA-A7A7-313B-5E21-7A8BFD37CEE1}" dt="2022-04-26T20:59:00.430" v="670"/>
          <ac:graphicFrameMkLst>
            <pc:docMk/>
            <pc:sldMk cId="3907210701" sldId="268"/>
            <ac:graphicFrameMk id="4" creationId="{FAAFCB73-E0E7-45A9-93D3-00CF0C35FF6E}"/>
          </ac:graphicFrameMkLst>
        </pc:graphicFrameChg>
      </pc:sldChg>
      <pc:sldChg chg="modSp add del">
        <pc:chgData name="Pedro Simões" userId="S::30007732@students.ual.pt::6fbc5e26-0e7e-416d-8621-375935c03d95" providerId="AD" clId="Web-{8932B9DA-A7A7-313B-5E21-7A8BFD37CEE1}" dt="2022-04-26T20:48:25.130" v="416"/>
        <pc:sldMkLst>
          <pc:docMk/>
          <pc:sldMk cId="4153654726" sldId="268"/>
        </pc:sldMkLst>
        <pc:spChg chg="mod">
          <ac:chgData name="Pedro Simões" userId="S::30007732@students.ual.pt::6fbc5e26-0e7e-416d-8621-375935c03d95" providerId="AD" clId="Web-{8932B9DA-A7A7-313B-5E21-7A8BFD37CEE1}" dt="2022-04-26T20:44:54.853" v="359"/>
          <ac:spMkLst>
            <pc:docMk/>
            <pc:sldMk cId="4153654726" sldId="268"/>
            <ac:spMk id="2" creationId="{7A4919D0-F177-4BBA-9A0B-DBA69E2ED764}"/>
          </ac:spMkLst>
        </pc:spChg>
        <pc:graphicFrameChg chg="modGraphic">
          <ac:chgData name="Pedro Simões" userId="S::30007732@students.ual.pt::6fbc5e26-0e7e-416d-8621-375935c03d95" providerId="AD" clId="Web-{8932B9DA-A7A7-313B-5E21-7A8BFD37CEE1}" dt="2022-04-26T20:47:26.861" v="414" actId="20577"/>
          <ac:graphicFrameMkLst>
            <pc:docMk/>
            <pc:sldMk cId="4153654726" sldId="268"/>
            <ac:graphicFrameMk id="4" creationId="{FAAFCB73-E0E7-45A9-93D3-00CF0C35FF6E}"/>
          </ac:graphicFrameMkLst>
        </pc:graphicFrameChg>
      </pc:sldChg>
      <pc:sldChg chg="modSp add ord replId">
        <pc:chgData name="Pedro Simões" userId="S::30007732@students.ual.pt::6fbc5e26-0e7e-416d-8621-375935c03d95" providerId="AD" clId="Web-{8932B9DA-A7A7-313B-5E21-7A8BFD37CEE1}" dt="2022-04-26T21:10:00.764" v="865" actId="1076"/>
        <pc:sldMkLst>
          <pc:docMk/>
          <pc:sldMk cId="3638934151" sldId="269"/>
        </pc:sldMkLst>
        <pc:spChg chg="mod">
          <ac:chgData name="Pedro Simões" userId="S::30007732@students.ual.pt::6fbc5e26-0e7e-416d-8621-375935c03d95" providerId="AD" clId="Web-{8932B9DA-A7A7-313B-5E21-7A8BFD37CEE1}" dt="2022-04-26T21:03:05.069" v="691" actId="20577"/>
          <ac:spMkLst>
            <pc:docMk/>
            <pc:sldMk cId="3638934151" sldId="269"/>
            <ac:spMk id="2" creationId="{7A4919D0-F177-4BBA-9A0B-DBA69E2ED764}"/>
          </ac:spMkLst>
        </pc:spChg>
        <pc:graphicFrameChg chg="mod modGraphic">
          <ac:chgData name="Pedro Simões" userId="S::30007732@students.ual.pt::6fbc5e26-0e7e-416d-8621-375935c03d95" providerId="AD" clId="Web-{8932B9DA-A7A7-313B-5E21-7A8BFD37CEE1}" dt="2022-04-26T21:10:00.764" v="865" actId="1076"/>
          <ac:graphicFrameMkLst>
            <pc:docMk/>
            <pc:sldMk cId="3638934151" sldId="269"/>
            <ac:graphicFrameMk id="13" creationId="{2A0C91C7-D257-317A-B7C5-A9AC87D14957}"/>
          </ac:graphicFrameMkLst>
        </pc:graphicFrameChg>
      </pc:sldChg>
      <pc:sldChg chg="modSp add">
        <pc:chgData name="Pedro Simões" userId="S::30007732@students.ual.pt::6fbc5e26-0e7e-416d-8621-375935c03d95" providerId="AD" clId="Web-{8932B9DA-A7A7-313B-5E21-7A8BFD37CEE1}" dt="2022-04-26T21:18:46.657" v="1096" actId="20577"/>
        <pc:sldMkLst>
          <pc:docMk/>
          <pc:sldMk cId="610707663" sldId="270"/>
        </pc:sldMkLst>
        <pc:graphicFrameChg chg="modGraphic">
          <ac:chgData name="Pedro Simões" userId="S::30007732@students.ual.pt::6fbc5e26-0e7e-416d-8621-375935c03d95" providerId="AD" clId="Web-{8932B9DA-A7A7-313B-5E21-7A8BFD37CEE1}" dt="2022-04-26T21:18:46.657" v="1096" actId="20577"/>
          <ac:graphicFrameMkLst>
            <pc:docMk/>
            <pc:sldMk cId="610707663" sldId="270"/>
            <ac:graphicFrameMk id="4" creationId="{FE13E4A1-D1D6-4DA9-B932-DADD048D39D8}"/>
          </ac:graphicFrameMkLst>
        </pc:graphicFrameChg>
      </pc:sldChg>
      <pc:sldChg chg="del">
        <pc:chgData name="Pedro Simões" userId="S::30007732@students.ual.pt::6fbc5e26-0e7e-416d-8621-375935c03d95" providerId="AD" clId="Web-{8932B9DA-A7A7-313B-5E21-7A8BFD37CEE1}" dt="2022-04-26T20:11:19.988" v="11"/>
        <pc:sldMkLst>
          <pc:docMk/>
          <pc:sldMk cId="1401741552" sldId="277"/>
        </pc:sldMkLst>
      </pc:sldChg>
      <pc:sldChg chg="del">
        <pc:chgData name="Pedro Simões" userId="S::30007732@students.ual.pt::6fbc5e26-0e7e-416d-8621-375935c03d95" providerId="AD" clId="Web-{8932B9DA-A7A7-313B-5E21-7A8BFD37CEE1}" dt="2022-04-26T20:11:19.988" v="10"/>
        <pc:sldMkLst>
          <pc:docMk/>
          <pc:sldMk cId="3284074657" sldId="278"/>
        </pc:sldMkLst>
      </pc:sldChg>
      <pc:sldChg chg="del">
        <pc:chgData name="Pedro Simões" userId="S::30007732@students.ual.pt::6fbc5e26-0e7e-416d-8621-375935c03d95" providerId="AD" clId="Web-{8932B9DA-A7A7-313B-5E21-7A8BFD37CEE1}" dt="2022-04-26T20:11:19.972" v="9"/>
        <pc:sldMkLst>
          <pc:docMk/>
          <pc:sldMk cId="4250717721" sldId="280"/>
        </pc:sldMkLst>
      </pc:sldChg>
      <pc:sldChg chg="del">
        <pc:chgData name="Pedro Simões" userId="S::30007732@students.ual.pt::6fbc5e26-0e7e-416d-8621-375935c03d95" providerId="AD" clId="Web-{8932B9DA-A7A7-313B-5E21-7A8BFD37CEE1}" dt="2022-04-26T20:11:19.972" v="8"/>
        <pc:sldMkLst>
          <pc:docMk/>
          <pc:sldMk cId="1026138965" sldId="281"/>
        </pc:sldMkLst>
      </pc:sldChg>
      <pc:sldChg chg="del">
        <pc:chgData name="Pedro Simões" userId="S::30007732@students.ual.pt::6fbc5e26-0e7e-416d-8621-375935c03d95" providerId="AD" clId="Web-{8932B9DA-A7A7-313B-5E21-7A8BFD37CEE1}" dt="2022-04-26T20:11:19.957" v="7"/>
        <pc:sldMkLst>
          <pc:docMk/>
          <pc:sldMk cId="1956307466" sldId="282"/>
        </pc:sldMkLst>
      </pc:sldChg>
      <pc:sldChg chg="del">
        <pc:chgData name="Pedro Simões" userId="S::30007732@students.ual.pt::6fbc5e26-0e7e-416d-8621-375935c03d95" providerId="AD" clId="Web-{8932B9DA-A7A7-313B-5E21-7A8BFD37CEE1}" dt="2022-04-26T20:11:19.957" v="6"/>
        <pc:sldMkLst>
          <pc:docMk/>
          <pc:sldMk cId="3381229215" sldId="283"/>
        </pc:sldMkLst>
      </pc:sldChg>
      <pc:sldChg chg="del">
        <pc:chgData name="Pedro Simões" userId="S::30007732@students.ual.pt::6fbc5e26-0e7e-416d-8621-375935c03d95" providerId="AD" clId="Web-{8932B9DA-A7A7-313B-5E21-7A8BFD37CEE1}" dt="2022-04-26T20:11:19.957" v="5"/>
        <pc:sldMkLst>
          <pc:docMk/>
          <pc:sldMk cId="2202590024" sldId="285"/>
        </pc:sldMkLst>
      </pc:sldChg>
      <pc:sldChg chg="del">
        <pc:chgData name="Pedro Simões" userId="S::30007732@students.ual.pt::6fbc5e26-0e7e-416d-8621-375935c03d95" providerId="AD" clId="Web-{8932B9DA-A7A7-313B-5E21-7A8BFD37CEE1}" dt="2022-04-26T20:11:19.941" v="4"/>
        <pc:sldMkLst>
          <pc:docMk/>
          <pc:sldMk cId="803500983" sldId="286"/>
        </pc:sldMkLst>
      </pc:sldChg>
      <pc:sldChg chg="del">
        <pc:chgData name="Pedro Simões" userId="S::30007732@students.ual.pt::6fbc5e26-0e7e-416d-8621-375935c03d95" providerId="AD" clId="Web-{8932B9DA-A7A7-313B-5E21-7A8BFD37CEE1}" dt="2022-04-26T20:11:19.925" v="3"/>
        <pc:sldMkLst>
          <pc:docMk/>
          <pc:sldMk cId="2011646689" sldId="287"/>
        </pc:sldMkLst>
      </pc:sldChg>
      <pc:sldChg chg="del">
        <pc:chgData name="Pedro Simões" userId="S::30007732@students.ual.pt::6fbc5e26-0e7e-416d-8621-375935c03d95" providerId="AD" clId="Web-{8932B9DA-A7A7-313B-5E21-7A8BFD37CEE1}" dt="2022-04-26T20:11:19.910" v="1"/>
        <pc:sldMkLst>
          <pc:docMk/>
          <pc:sldMk cId="1427987653" sldId="288"/>
        </pc:sldMkLst>
      </pc:sldChg>
      <pc:sldChg chg="del">
        <pc:chgData name="Pedro Simões" userId="S::30007732@students.ual.pt::6fbc5e26-0e7e-416d-8621-375935c03d95" providerId="AD" clId="Web-{8932B9DA-A7A7-313B-5E21-7A8BFD37CEE1}" dt="2022-04-26T20:11:19.910" v="2"/>
        <pc:sldMkLst>
          <pc:docMk/>
          <pc:sldMk cId="3776293741" sldId="290"/>
        </pc:sldMkLst>
      </pc:sldChg>
      <pc:sldChg chg="del">
        <pc:chgData name="Pedro Simões" userId="S::30007732@students.ual.pt::6fbc5e26-0e7e-416d-8621-375935c03d95" providerId="AD" clId="Web-{8932B9DA-A7A7-313B-5E21-7A8BFD37CEE1}" dt="2022-04-26T20:11:19.910" v="0"/>
        <pc:sldMkLst>
          <pc:docMk/>
          <pc:sldMk cId="4274001327" sldId="291"/>
        </pc:sldMkLst>
      </pc:sldChg>
    </pc:docChg>
  </pc:docChgLst>
  <pc:docChgLst>
    <pc:chgData name="Ant?nio Gra?a" userId="S::30000497@students.ual.pt::ca70844e-1965-4abd-82db-d0c6d645d536" providerId="AD" clId="Web-{A7CBBF98-4C33-57EA-9DDD-7B0ED548C76A}"/>
    <pc:docChg chg="modSld">
      <pc:chgData name="Ant?nio Gra?a" userId="S::30000497@students.ual.pt::ca70844e-1965-4abd-82db-d0c6d645d536" providerId="AD" clId="Web-{A7CBBF98-4C33-57EA-9DDD-7B0ED548C76A}" dt="2022-04-27T09:40:46.687" v="8" actId="20577"/>
      <pc:docMkLst>
        <pc:docMk/>
      </pc:docMkLst>
      <pc:sldChg chg="modSp">
        <pc:chgData name="Ant?nio Gra?a" userId="S::30000497@students.ual.pt::ca70844e-1965-4abd-82db-d0c6d645d536" providerId="AD" clId="Web-{A7CBBF98-4C33-57EA-9DDD-7B0ED548C76A}" dt="2022-04-27T09:40:46.687" v="8" actId="20577"/>
        <pc:sldMkLst>
          <pc:docMk/>
          <pc:sldMk cId="1701818829" sldId="257"/>
        </pc:sldMkLst>
        <pc:graphicFrameChg chg="modGraphic">
          <ac:chgData name="Ant?nio Gra?a" userId="S::30000497@students.ual.pt::ca70844e-1965-4abd-82db-d0c6d645d536" providerId="AD" clId="Web-{A7CBBF98-4C33-57EA-9DDD-7B0ED548C76A}" dt="2022-04-27T09:40:46.687" v="8" actId="20577"/>
          <ac:graphicFrameMkLst>
            <pc:docMk/>
            <pc:sldMk cId="1701818829" sldId="257"/>
            <ac:graphicFrameMk id="13" creationId="{2A0C91C7-D257-317A-B7C5-A9AC87D14957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8104E8-AB44-435B-B8B3-64E4E6644011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pt-PT"/>
        </a:p>
      </dgm:t>
    </dgm:pt>
    <dgm:pt modelId="{E75E6B9B-EEAF-48ED-9047-DE06AD293DC4}">
      <dgm:prSet phldrT="[Text]" custT="1"/>
      <dgm:spPr/>
      <dgm:t>
        <a:bodyPr/>
        <a:lstStyle/>
        <a:p>
          <a:pPr algn="ctr"/>
          <a:r>
            <a:rPr lang="pt-PT" sz="1800" b="1" dirty="0">
              <a:latin typeface="Century Gothic" panose="020B0502020202020204" pitchFamily="34" charset="0"/>
            </a:rPr>
            <a:t>Na indústria...</a:t>
          </a:r>
        </a:p>
      </dgm:t>
    </dgm:pt>
    <dgm:pt modelId="{996C525C-BA6A-4E6B-B94F-4CC07E1C674F}" type="parTrans" cxnId="{92ACA2DA-9294-48D1-9393-0ECB9959FA8E}">
      <dgm:prSet/>
      <dgm:spPr/>
      <dgm:t>
        <a:bodyPr/>
        <a:lstStyle/>
        <a:p>
          <a:pPr algn="ctr"/>
          <a:endParaRPr lang="pt-PT">
            <a:latin typeface="Century Gothic" panose="020B0502020202020204" pitchFamily="34" charset="0"/>
          </a:endParaRPr>
        </a:p>
      </dgm:t>
    </dgm:pt>
    <dgm:pt modelId="{7EC44715-5426-44D4-AA23-052069104C84}" type="sibTrans" cxnId="{92ACA2DA-9294-48D1-9393-0ECB9959FA8E}">
      <dgm:prSet/>
      <dgm:spPr/>
      <dgm:t>
        <a:bodyPr/>
        <a:lstStyle/>
        <a:p>
          <a:pPr algn="ctr"/>
          <a:endParaRPr lang="pt-PT">
            <a:latin typeface="Century Gothic" panose="020B0502020202020204" pitchFamily="34" charset="0"/>
          </a:endParaRPr>
        </a:p>
      </dgm:t>
    </dgm:pt>
    <dgm:pt modelId="{EC7477CA-5DC5-4F38-BCE6-9ED65A89CDCA}">
      <dgm:prSet phldrT="[Text]" custT="1"/>
      <dgm:spPr/>
      <dgm:t>
        <a:bodyPr/>
        <a:lstStyle/>
        <a:p>
          <a:pPr algn="ctr">
            <a:buFont typeface="Symbol" panose="05050102010706020507" pitchFamily="18" charset="2"/>
            <a:buChar char=""/>
          </a:pPr>
          <a:r>
            <a:rPr lang="pt-PT" sz="1800" dirty="0">
              <a:latin typeface="Century Gothic" panose="020B0502020202020204" pitchFamily="34" charset="0"/>
            </a:rPr>
            <a:t>A colaboração apresenta muitos benefícios;</a:t>
          </a:r>
        </a:p>
      </dgm:t>
    </dgm:pt>
    <dgm:pt modelId="{9F51396F-C3AC-4AEB-A027-EE7708058C51}" type="parTrans" cxnId="{141927B0-9884-4F29-AE76-C557406F9221}">
      <dgm:prSet/>
      <dgm:spPr/>
      <dgm:t>
        <a:bodyPr/>
        <a:lstStyle/>
        <a:p>
          <a:pPr algn="ctr"/>
          <a:endParaRPr lang="pt-PT">
            <a:latin typeface="Century Gothic" panose="020B0502020202020204" pitchFamily="34" charset="0"/>
          </a:endParaRPr>
        </a:p>
      </dgm:t>
    </dgm:pt>
    <dgm:pt modelId="{9E0BA75A-0631-487F-A3A7-D38E0E3D0A86}" type="sibTrans" cxnId="{141927B0-9884-4F29-AE76-C557406F9221}">
      <dgm:prSet/>
      <dgm:spPr/>
      <dgm:t>
        <a:bodyPr/>
        <a:lstStyle/>
        <a:p>
          <a:pPr algn="ctr"/>
          <a:endParaRPr lang="pt-PT">
            <a:latin typeface="Century Gothic" panose="020B0502020202020204" pitchFamily="34" charset="0"/>
          </a:endParaRPr>
        </a:p>
      </dgm:t>
    </dgm:pt>
    <dgm:pt modelId="{83211C2A-3E32-481E-AFCB-CA3A48123DB0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 sz="1800" dirty="0">
              <a:latin typeface="Century Gothic" panose="020B0502020202020204" pitchFamily="34" charset="0"/>
            </a:rPr>
            <a:t>Equipas efetuam tarefas mais rapidamente e eficientemente;</a:t>
          </a:r>
          <a:endParaRPr lang="en-GB" sz="1800" dirty="0">
            <a:latin typeface="Century Gothic" panose="020B0502020202020204" pitchFamily="34" charset="0"/>
          </a:endParaRPr>
        </a:p>
      </dgm:t>
    </dgm:pt>
    <dgm:pt modelId="{AAB8D7C7-B329-4118-84B1-B7CBCE13B8CF}" type="parTrans" cxnId="{8C908E76-3B69-426D-B98E-610A0C9BC0DE}">
      <dgm:prSet/>
      <dgm:spPr/>
      <dgm:t>
        <a:bodyPr/>
        <a:lstStyle/>
        <a:p>
          <a:endParaRPr lang="pt-PT"/>
        </a:p>
      </dgm:t>
    </dgm:pt>
    <dgm:pt modelId="{BDDED95B-8E1A-44BA-B4F7-3143B648B4FF}" type="sibTrans" cxnId="{8C908E76-3B69-426D-B98E-610A0C9BC0DE}">
      <dgm:prSet/>
      <dgm:spPr/>
      <dgm:t>
        <a:bodyPr/>
        <a:lstStyle/>
        <a:p>
          <a:endParaRPr lang="pt-PT"/>
        </a:p>
      </dgm:t>
    </dgm:pt>
    <dgm:pt modelId="{CD0512BC-5F42-4702-B7A5-22C908B8392D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 sz="1800" dirty="0">
              <a:latin typeface="Century Gothic" panose="020B0502020202020204" pitchFamily="34" charset="0"/>
            </a:rPr>
            <a:t>Colaboração pode influenciar inovação e criatividade;</a:t>
          </a:r>
          <a:endParaRPr lang="en-GB" sz="1800" dirty="0">
            <a:latin typeface="Century Gothic" panose="020B0502020202020204" pitchFamily="34" charset="0"/>
          </a:endParaRPr>
        </a:p>
      </dgm:t>
    </dgm:pt>
    <dgm:pt modelId="{D53541F8-244A-4864-90A5-D676BCFF1ED9}" type="parTrans" cxnId="{54472960-1DC1-47A5-A0B5-159FC948197F}">
      <dgm:prSet/>
      <dgm:spPr/>
      <dgm:t>
        <a:bodyPr/>
        <a:lstStyle/>
        <a:p>
          <a:endParaRPr lang="pt-PT"/>
        </a:p>
      </dgm:t>
    </dgm:pt>
    <dgm:pt modelId="{8C4DE587-7440-4FA9-9E2B-F8858FB7517B}" type="sibTrans" cxnId="{54472960-1DC1-47A5-A0B5-159FC948197F}">
      <dgm:prSet/>
      <dgm:spPr/>
      <dgm:t>
        <a:bodyPr/>
        <a:lstStyle/>
        <a:p>
          <a:endParaRPr lang="pt-PT"/>
        </a:p>
      </dgm:t>
    </dgm:pt>
    <dgm:pt modelId="{5F01F6A9-BAC5-4CFA-B0A9-964143C95545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 sz="1800" dirty="0">
              <a:latin typeface="Century Gothic" panose="020B0502020202020204" pitchFamily="34" charset="0"/>
            </a:rPr>
            <a:t>Ferramentas de colaboração permitem colaboração para um objetivo comum.</a:t>
          </a:r>
          <a:endParaRPr lang="en-GB" sz="1800" dirty="0">
            <a:latin typeface="Century Gothic" panose="020B0502020202020204" pitchFamily="34" charset="0"/>
          </a:endParaRPr>
        </a:p>
      </dgm:t>
    </dgm:pt>
    <dgm:pt modelId="{36F8F14F-BEEC-4B25-A59D-EB0E966DBA33}" type="parTrans" cxnId="{A767E107-C439-4A7D-A3E7-B49E16F76262}">
      <dgm:prSet/>
      <dgm:spPr/>
      <dgm:t>
        <a:bodyPr/>
        <a:lstStyle/>
        <a:p>
          <a:endParaRPr lang="pt-PT"/>
        </a:p>
      </dgm:t>
    </dgm:pt>
    <dgm:pt modelId="{5AE7C0F3-D210-438C-A953-851D6D71F8B1}" type="sibTrans" cxnId="{A767E107-C439-4A7D-A3E7-B49E16F76262}">
      <dgm:prSet/>
      <dgm:spPr/>
      <dgm:t>
        <a:bodyPr/>
        <a:lstStyle/>
        <a:p>
          <a:endParaRPr lang="pt-PT"/>
        </a:p>
      </dgm:t>
    </dgm:pt>
    <dgm:pt modelId="{70E26A3C-58FE-4E15-8241-0968209CD419}" type="pres">
      <dgm:prSet presAssocID="{388104E8-AB44-435B-B8B3-64E4E6644011}" presName="Name0" presStyleCnt="0">
        <dgm:presLayoutVars>
          <dgm:chMax val="1"/>
          <dgm:chPref val="1"/>
        </dgm:presLayoutVars>
      </dgm:prSet>
      <dgm:spPr/>
    </dgm:pt>
    <dgm:pt modelId="{9A2FA147-E65E-40C5-B26E-11698D1A247D}" type="pres">
      <dgm:prSet presAssocID="{E75E6B9B-EEAF-48ED-9047-DE06AD293DC4}" presName="Parent" presStyleLbl="node0" presStyleIdx="0" presStyleCnt="1" custScaleX="49745" custScaleY="49288" custLinFactNeighborX="12085" custLinFactNeighborY="10070">
        <dgm:presLayoutVars>
          <dgm:chMax val="5"/>
          <dgm:chPref val="5"/>
        </dgm:presLayoutVars>
      </dgm:prSet>
      <dgm:spPr/>
    </dgm:pt>
    <dgm:pt modelId="{5F2115B0-A5A5-49B5-9841-1D49322567D7}" type="pres">
      <dgm:prSet presAssocID="{E75E6B9B-EEAF-48ED-9047-DE06AD293DC4}" presName="Accent1" presStyleLbl="node1" presStyleIdx="0" presStyleCnt="17"/>
      <dgm:spPr/>
    </dgm:pt>
    <dgm:pt modelId="{64A36B1C-A5E7-464F-8508-F7CB7F9995C4}" type="pres">
      <dgm:prSet presAssocID="{E75E6B9B-EEAF-48ED-9047-DE06AD293DC4}" presName="Accent2" presStyleLbl="node1" presStyleIdx="1" presStyleCnt="17" custLinFactX="-300000" custLinFactY="200000" custLinFactNeighborX="-307955" custLinFactNeighborY="279166"/>
      <dgm:spPr/>
    </dgm:pt>
    <dgm:pt modelId="{A53162D7-7B37-4F01-AE12-A98C33D8D913}" type="pres">
      <dgm:prSet presAssocID="{E75E6B9B-EEAF-48ED-9047-DE06AD293DC4}" presName="Accent3" presStyleLbl="node1" presStyleIdx="2" presStyleCnt="17" custLinFactX="-100000" custLinFactY="300000" custLinFactNeighborX="-145681" custLinFactNeighborY="333333"/>
      <dgm:spPr/>
    </dgm:pt>
    <dgm:pt modelId="{098D7C65-403F-4083-905B-0D7A5398E838}" type="pres">
      <dgm:prSet presAssocID="{E75E6B9B-EEAF-48ED-9047-DE06AD293DC4}" presName="Accent4" presStyleLbl="node1" presStyleIdx="3" presStyleCnt="17" custLinFactY="62869" custLinFactNeighborX="81522" custLinFactNeighborY="100000"/>
      <dgm:spPr/>
    </dgm:pt>
    <dgm:pt modelId="{DE926381-C30C-444F-8AA2-4512284E0CAF}" type="pres">
      <dgm:prSet presAssocID="{E75E6B9B-EEAF-48ED-9047-DE06AD293DC4}" presName="Accent5" presStyleLbl="node1" presStyleIdx="4" presStyleCnt="17"/>
      <dgm:spPr/>
    </dgm:pt>
    <dgm:pt modelId="{C5096ABF-F396-428E-8412-0520C1D8598A}" type="pres">
      <dgm:prSet presAssocID="{E75E6B9B-EEAF-48ED-9047-DE06AD293DC4}" presName="Accent6" presStyleLbl="node1" presStyleIdx="5" presStyleCnt="17" custLinFactX="-228838" custLinFactY="-200000" custLinFactNeighborX="-300000" custLinFactNeighborY="-270834"/>
      <dgm:spPr/>
    </dgm:pt>
    <dgm:pt modelId="{0D760E1B-5497-442B-B01B-0CCFB675FE82}" type="pres">
      <dgm:prSet presAssocID="{EC7477CA-5DC5-4F38-BCE6-9ED65A89CDCA}" presName="Child1" presStyleLbl="node1" presStyleIdx="6" presStyleCnt="17" custScaleX="166143" custScaleY="155780" custLinFactNeighborX="51192" custLinFactNeighborY="22661">
        <dgm:presLayoutVars>
          <dgm:chMax val="0"/>
          <dgm:chPref val="0"/>
        </dgm:presLayoutVars>
      </dgm:prSet>
      <dgm:spPr/>
    </dgm:pt>
    <dgm:pt modelId="{9A164C25-5AE5-41E1-B95F-224B7A871DB8}" type="pres">
      <dgm:prSet presAssocID="{EC7477CA-5DC5-4F38-BCE6-9ED65A89CDCA}" presName="Accent7" presStyleCnt="0"/>
      <dgm:spPr/>
    </dgm:pt>
    <dgm:pt modelId="{B97404F5-A1B9-441D-8B49-57CAC7E3B545}" type="pres">
      <dgm:prSet presAssocID="{EC7477CA-5DC5-4F38-BCE6-9ED65A89CDCA}" presName="AccentHold1" presStyleLbl="node1" presStyleIdx="7" presStyleCnt="17"/>
      <dgm:spPr/>
    </dgm:pt>
    <dgm:pt modelId="{E224521D-2E08-4ABC-9E96-978864720DE6}" type="pres">
      <dgm:prSet presAssocID="{EC7477CA-5DC5-4F38-BCE6-9ED65A89CDCA}" presName="Accent8" presStyleCnt="0"/>
      <dgm:spPr/>
    </dgm:pt>
    <dgm:pt modelId="{0B86B5F1-4C51-4714-9479-73C1017A6CC4}" type="pres">
      <dgm:prSet presAssocID="{EC7477CA-5DC5-4F38-BCE6-9ED65A89CDCA}" presName="AccentHold2" presStyleLbl="node1" presStyleIdx="8" presStyleCnt="17"/>
      <dgm:spPr/>
    </dgm:pt>
    <dgm:pt modelId="{80372C38-CD2B-4C15-8E2D-0166FE8B8D11}" type="pres">
      <dgm:prSet presAssocID="{83211C2A-3E32-481E-AFCB-CA3A48123DB0}" presName="Child2" presStyleLbl="node1" presStyleIdx="9" presStyleCnt="17" custScaleX="197316" custScaleY="184126" custLinFactNeighborX="-5484" custLinFactNeighborY="43762">
        <dgm:presLayoutVars>
          <dgm:chMax val="0"/>
          <dgm:chPref val="0"/>
        </dgm:presLayoutVars>
      </dgm:prSet>
      <dgm:spPr/>
    </dgm:pt>
    <dgm:pt modelId="{FAA42532-66E5-4450-88EA-CB64BC0A4EA8}" type="pres">
      <dgm:prSet presAssocID="{83211C2A-3E32-481E-AFCB-CA3A48123DB0}" presName="Accent9" presStyleCnt="0"/>
      <dgm:spPr/>
    </dgm:pt>
    <dgm:pt modelId="{C7186610-BAE4-40AF-804A-409E669ED208}" type="pres">
      <dgm:prSet presAssocID="{83211C2A-3E32-481E-AFCB-CA3A48123DB0}" presName="AccentHold1" presStyleLbl="node1" presStyleIdx="10" presStyleCnt="17" custLinFactY="100000" custLinFactNeighborX="66425" custLinFactNeighborY="199688"/>
      <dgm:spPr/>
    </dgm:pt>
    <dgm:pt modelId="{BBA92F62-9EBD-47D8-95A2-3D194BB407E7}" type="pres">
      <dgm:prSet presAssocID="{83211C2A-3E32-481E-AFCB-CA3A48123DB0}" presName="Accent10" presStyleCnt="0"/>
      <dgm:spPr/>
    </dgm:pt>
    <dgm:pt modelId="{814CF595-77F5-46BC-B7DE-C73D1FF767E4}" type="pres">
      <dgm:prSet presAssocID="{83211C2A-3E32-481E-AFCB-CA3A48123DB0}" presName="AccentHold2" presStyleLbl="node1" presStyleIdx="11" presStyleCnt="17"/>
      <dgm:spPr/>
    </dgm:pt>
    <dgm:pt modelId="{64D59C0F-0AF3-4F82-806A-ADBA74C86DE7}" type="pres">
      <dgm:prSet presAssocID="{83211C2A-3E32-481E-AFCB-CA3A48123DB0}" presName="Accent11" presStyleCnt="0"/>
      <dgm:spPr/>
    </dgm:pt>
    <dgm:pt modelId="{3C1AED32-909F-4435-B54B-D1673FDFD582}" type="pres">
      <dgm:prSet presAssocID="{83211C2A-3E32-481E-AFCB-CA3A48123DB0}" presName="AccentHold3" presStyleLbl="node1" presStyleIdx="12" presStyleCnt="17" custLinFactX="100000" custLinFactNeighborX="170665" custLinFactNeighborY="70834"/>
      <dgm:spPr/>
    </dgm:pt>
    <dgm:pt modelId="{F5853962-0044-425B-A04B-575A9ED11235}" type="pres">
      <dgm:prSet presAssocID="{CD0512BC-5F42-4702-B7A5-22C908B8392D}" presName="Child3" presStyleLbl="node1" presStyleIdx="13" presStyleCnt="17" custScaleX="152453" custScaleY="152452" custLinFactNeighborX="-9082" custLinFactNeighborY="48622">
        <dgm:presLayoutVars>
          <dgm:chMax val="0"/>
          <dgm:chPref val="0"/>
        </dgm:presLayoutVars>
      </dgm:prSet>
      <dgm:spPr/>
    </dgm:pt>
    <dgm:pt modelId="{F46B73BE-354A-4C50-B892-F75E0092CEEA}" type="pres">
      <dgm:prSet presAssocID="{CD0512BC-5F42-4702-B7A5-22C908B8392D}" presName="Accent12" presStyleCnt="0"/>
      <dgm:spPr/>
    </dgm:pt>
    <dgm:pt modelId="{CA86804B-7D7E-4690-B889-DF9CE670071B}" type="pres">
      <dgm:prSet presAssocID="{CD0512BC-5F42-4702-B7A5-22C908B8392D}" presName="AccentHold1" presStyleLbl="node1" presStyleIdx="14" presStyleCnt="17" custLinFactX="-100000" custLinFactY="491667" custLinFactNeighborX="-108204" custLinFactNeighborY="500000"/>
      <dgm:spPr/>
    </dgm:pt>
    <dgm:pt modelId="{59868F20-610A-45EB-860F-76C52E25C2E3}" type="pres">
      <dgm:prSet presAssocID="{5F01F6A9-BAC5-4CFA-B0A9-964143C95545}" presName="Child4" presStyleLbl="node1" presStyleIdx="15" presStyleCnt="17" custScaleX="189383" custScaleY="181215" custLinFactNeighborX="-7432" custLinFactNeighborY="-22575">
        <dgm:presLayoutVars>
          <dgm:chMax val="0"/>
          <dgm:chPref val="0"/>
        </dgm:presLayoutVars>
      </dgm:prSet>
      <dgm:spPr/>
    </dgm:pt>
    <dgm:pt modelId="{89E49D5E-825E-40E2-A84A-2CAA0083E375}" type="pres">
      <dgm:prSet presAssocID="{5F01F6A9-BAC5-4CFA-B0A9-964143C95545}" presName="Accent13" presStyleCnt="0"/>
      <dgm:spPr/>
    </dgm:pt>
    <dgm:pt modelId="{863F29CB-9A28-4085-9717-489367831236}" type="pres">
      <dgm:prSet presAssocID="{5F01F6A9-BAC5-4CFA-B0A9-964143C95545}" presName="AccentHold1" presStyleLbl="node1" presStyleIdx="16" presStyleCnt="17" custLinFactX="387011" custLinFactY="100000" custLinFactNeighborX="400000" custLinFactNeighborY="116667"/>
      <dgm:spPr/>
    </dgm:pt>
  </dgm:ptLst>
  <dgm:cxnLst>
    <dgm:cxn modelId="{A767E107-C439-4A7D-A3E7-B49E16F76262}" srcId="{E75E6B9B-EEAF-48ED-9047-DE06AD293DC4}" destId="{5F01F6A9-BAC5-4CFA-B0A9-964143C95545}" srcOrd="3" destOrd="0" parTransId="{36F8F14F-BEEC-4B25-A59D-EB0E966DBA33}" sibTransId="{5AE7C0F3-D210-438C-A953-851D6D71F8B1}"/>
    <dgm:cxn modelId="{A3449513-109F-41C3-8DC6-1D0DF4B81600}" type="presOf" srcId="{388104E8-AB44-435B-B8B3-64E4E6644011}" destId="{70E26A3C-58FE-4E15-8241-0968209CD419}" srcOrd="0" destOrd="0" presId="urn:microsoft.com/office/officeart/2009/3/layout/CircleRelationship"/>
    <dgm:cxn modelId="{6E693923-A4B8-4D39-98FF-EA34EFA96078}" type="presOf" srcId="{83211C2A-3E32-481E-AFCB-CA3A48123DB0}" destId="{80372C38-CD2B-4C15-8E2D-0166FE8B8D11}" srcOrd="0" destOrd="0" presId="urn:microsoft.com/office/officeart/2009/3/layout/CircleRelationship"/>
    <dgm:cxn modelId="{235EBB3B-EFA9-483F-A3DB-BFA410EC1256}" type="presOf" srcId="{EC7477CA-5DC5-4F38-BCE6-9ED65A89CDCA}" destId="{0D760E1B-5497-442B-B01B-0CCFB675FE82}" srcOrd="0" destOrd="0" presId="urn:microsoft.com/office/officeart/2009/3/layout/CircleRelationship"/>
    <dgm:cxn modelId="{54472960-1DC1-47A5-A0B5-159FC948197F}" srcId="{E75E6B9B-EEAF-48ED-9047-DE06AD293DC4}" destId="{CD0512BC-5F42-4702-B7A5-22C908B8392D}" srcOrd="2" destOrd="0" parTransId="{D53541F8-244A-4864-90A5-D676BCFF1ED9}" sibTransId="{8C4DE587-7440-4FA9-9E2B-F8858FB7517B}"/>
    <dgm:cxn modelId="{3BF07161-9934-47AE-A20A-D7B628DBE5BB}" type="presOf" srcId="{E75E6B9B-EEAF-48ED-9047-DE06AD293DC4}" destId="{9A2FA147-E65E-40C5-B26E-11698D1A247D}" srcOrd="0" destOrd="0" presId="urn:microsoft.com/office/officeart/2009/3/layout/CircleRelationship"/>
    <dgm:cxn modelId="{0F263463-26B7-40FA-BCC2-F910944B9FEF}" type="presOf" srcId="{5F01F6A9-BAC5-4CFA-B0A9-964143C95545}" destId="{59868F20-610A-45EB-860F-76C52E25C2E3}" srcOrd="0" destOrd="0" presId="urn:microsoft.com/office/officeart/2009/3/layout/CircleRelationship"/>
    <dgm:cxn modelId="{8C908E76-3B69-426D-B98E-610A0C9BC0DE}" srcId="{E75E6B9B-EEAF-48ED-9047-DE06AD293DC4}" destId="{83211C2A-3E32-481E-AFCB-CA3A48123DB0}" srcOrd="1" destOrd="0" parTransId="{AAB8D7C7-B329-4118-84B1-B7CBCE13B8CF}" sibTransId="{BDDED95B-8E1A-44BA-B4F7-3143B648B4FF}"/>
    <dgm:cxn modelId="{141927B0-9884-4F29-AE76-C557406F9221}" srcId="{E75E6B9B-EEAF-48ED-9047-DE06AD293DC4}" destId="{EC7477CA-5DC5-4F38-BCE6-9ED65A89CDCA}" srcOrd="0" destOrd="0" parTransId="{9F51396F-C3AC-4AEB-A027-EE7708058C51}" sibTransId="{9E0BA75A-0631-487F-A3A7-D38E0E3D0A86}"/>
    <dgm:cxn modelId="{92ACA2DA-9294-48D1-9393-0ECB9959FA8E}" srcId="{388104E8-AB44-435B-B8B3-64E4E6644011}" destId="{E75E6B9B-EEAF-48ED-9047-DE06AD293DC4}" srcOrd="0" destOrd="0" parTransId="{996C525C-BA6A-4E6B-B94F-4CC07E1C674F}" sibTransId="{7EC44715-5426-44D4-AA23-052069104C84}"/>
    <dgm:cxn modelId="{70C388F5-530A-4DB1-9BE5-FBBA7A4B84DC}" type="presOf" srcId="{CD0512BC-5F42-4702-B7A5-22C908B8392D}" destId="{F5853962-0044-425B-A04B-575A9ED11235}" srcOrd="0" destOrd="0" presId="urn:microsoft.com/office/officeart/2009/3/layout/CircleRelationship"/>
    <dgm:cxn modelId="{B6A55ADA-D5A4-49EA-A429-5FE9D246230A}" type="presParOf" srcId="{70E26A3C-58FE-4E15-8241-0968209CD419}" destId="{9A2FA147-E65E-40C5-B26E-11698D1A247D}" srcOrd="0" destOrd="0" presId="urn:microsoft.com/office/officeart/2009/3/layout/CircleRelationship"/>
    <dgm:cxn modelId="{C06E2088-8584-4F28-B483-742A1C3A00EA}" type="presParOf" srcId="{70E26A3C-58FE-4E15-8241-0968209CD419}" destId="{5F2115B0-A5A5-49B5-9841-1D49322567D7}" srcOrd="1" destOrd="0" presId="urn:microsoft.com/office/officeart/2009/3/layout/CircleRelationship"/>
    <dgm:cxn modelId="{0BC2018A-6CE3-42CC-B697-3841E96BB4B8}" type="presParOf" srcId="{70E26A3C-58FE-4E15-8241-0968209CD419}" destId="{64A36B1C-A5E7-464F-8508-F7CB7F9995C4}" srcOrd="2" destOrd="0" presId="urn:microsoft.com/office/officeart/2009/3/layout/CircleRelationship"/>
    <dgm:cxn modelId="{E74057D3-C4DB-468D-AB10-56D14513966C}" type="presParOf" srcId="{70E26A3C-58FE-4E15-8241-0968209CD419}" destId="{A53162D7-7B37-4F01-AE12-A98C33D8D913}" srcOrd="3" destOrd="0" presId="urn:microsoft.com/office/officeart/2009/3/layout/CircleRelationship"/>
    <dgm:cxn modelId="{6013E04B-984B-44F8-8543-6D3DE802D305}" type="presParOf" srcId="{70E26A3C-58FE-4E15-8241-0968209CD419}" destId="{098D7C65-403F-4083-905B-0D7A5398E838}" srcOrd="4" destOrd="0" presId="urn:microsoft.com/office/officeart/2009/3/layout/CircleRelationship"/>
    <dgm:cxn modelId="{CAA8C905-DDFA-4233-BF69-E69BD90EECAB}" type="presParOf" srcId="{70E26A3C-58FE-4E15-8241-0968209CD419}" destId="{DE926381-C30C-444F-8AA2-4512284E0CAF}" srcOrd="5" destOrd="0" presId="urn:microsoft.com/office/officeart/2009/3/layout/CircleRelationship"/>
    <dgm:cxn modelId="{B9CD1383-37E1-4487-A03C-654BA58F116E}" type="presParOf" srcId="{70E26A3C-58FE-4E15-8241-0968209CD419}" destId="{C5096ABF-F396-428E-8412-0520C1D8598A}" srcOrd="6" destOrd="0" presId="urn:microsoft.com/office/officeart/2009/3/layout/CircleRelationship"/>
    <dgm:cxn modelId="{D285240F-761B-4AF0-8C57-1ED6A6CFEABF}" type="presParOf" srcId="{70E26A3C-58FE-4E15-8241-0968209CD419}" destId="{0D760E1B-5497-442B-B01B-0CCFB675FE82}" srcOrd="7" destOrd="0" presId="urn:microsoft.com/office/officeart/2009/3/layout/CircleRelationship"/>
    <dgm:cxn modelId="{FEC7EFB5-2B0C-43FF-A9C9-B67AB4D2B320}" type="presParOf" srcId="{70E26A3C-58FE-4E15-8241-0968209CD419}" destId="{9A164C25-5AE5-41E1-B95F-224B7A871DB8}" srcOrd="8" destOrd="0" presId="urn:microsoft.com/office/officeart/2009/3/layout/CircleRelationship"/>
    <dgm:cxn modelId="{840422AC-6E4C-48C0-B739-319F69DD1E1C}" type="presParOf" srcId="{9A164C25-5AE5-41E1-B95F-224B7A871DB8}" destId="{B97404F5-A1B9-441D-8B49-57CAC7E3B545}" srcOrd="0" destOrd="0" presId="urn:microsoft.com/office/officeart/2009/3/layout/CircleRelationship"/>
    <dgm:cxn modelId="{D85A0187-2DDF-4B11-B330-9B61E62AF58C}" type="presParOf" srcId="{70E26A3C-58FE-4E15-8241-0968209CD419}" destId="{E224521D-2E08-4ABC-9E96-978864720DE6}" srcOrd="9" destOrd="0" presId="urn:microsoft.com/office/officeart/2009/3/layout/CircleRelationship"/>
    <dgm:cxn modelId="{C94FE0B1-E66B-4959-A5C2-1CACACD89850}" type="presParOf" srcId="{E224521D-2E08-4ABC-9E96-978864720DE6}" destId="{0B86B5F1-4C51-4714-9479-73C1017A6CC4}" srcOrd="0" destOrd="0" presId="urn:microsoft.com/office/officeart/2009/3/layout/CircleRelationship"/>
    <dgm:cxn modelId="{FA0828C5-8ACC-48E9-A82E-CD90848D73AE}" type="presParOf" srcId="{70E26A3C-58FE-4E15-8241-0968209CD419}" destId="{80372C38-CD2B-4C15-8E2D-0166FE8B8D11}" srcOrd="10" destOrd="0" presId="urn:microsoft.com/office/officeart/2009/3/layout/CircleRelationship"/>
    <dgm:cxn modelId="{39C82A5B-48DC-4215-B678-51BF13AE52CC}" type="presParOf" srcId="{70E26A3C-58FE-4E15-8241-0968209CD419}" destId="{FAA42532-66E5-4450-88EA-CB64BC0A4EA8}" srcOrd="11" destOrd="0" presId="urn:microsoft.com/office/officeart/2009/3/layout/CircleRelationship"/>
    <dgm:cxn modelId="{DFE653B4-A877-437C-A146-F3FA86AC4E2B}" type="presParOf" srcId="{FAA42532-66E5-4450-88EA-CB64BC0A4EA8}" destId="{C7186610-BAE4-40AF-804A-409E669ED208}" srcOrd="0" destOrd="0" presId="urn:microsoft.com/office/officeart/2009/3/layout/CircleRelationship"/>
    <dgm:cxn modelId="{AA6BC6F2-C942-4DDA-A4AF-36DF7C023415}" type="presParOf" srcId="{70E26A3C-58FE-4E15-8241-0968209CD419}" destId="{BBA92F62-9EBD-47D8-95A2-3D194BB407E7}" srcOrd="12" destOrd="0" presId="urn:microsoft.com/office/officeart/2009/3/layout/CircleRelationship"/>
    <dgm:cxn modelId="{545E4412-7FC7-4186-96BE-55ECBF6D7A86}" type="presParOf" srcId="{BBA92F62-9EBD-47D8-95A2-3D194BB407E7}" destId="{814CF595-77F5-46BC-B7DE-C73D1FF767E4}" srcOrd="0" destOrd="0" presId="urn:microsoft.com/office/officeart/2009/3/layout/CircleRelationship"/>
    <dgm:cxn modelId="{EABEC3F9-F139-41D3-857E-A0D9F31011C1}" type="presParOf" srcId="{70E26A3C-58FE-4E15-8241-0968209CD419}" destId="{64D59C0F-0AF3-4F82-806A-ADBA74C86DE7}" srcOrd="13" destOrd="0" presId="urn:microsoft.com/office/officeart/2009/3/layout/CircleRelationship"/>
    <dgm:cxn modelId="{802B93DA-ABDF-4A1A-9797-D43416F2F07C}" type="presParOf" srcId="{64D59C0F-0AF3-4F82-806A-ADBA74C86DE7}" destId="{3C1AED32-909F-4435-B54B-D1673FDFD582}" srcOrd="0" destOrd="0" presId="urn:microsoft.com/office/officeart/2009/3/layout/CircleRelationship"/>
    <dgm:cxn modelId="{3A6A3F55-638C-4215-A094-F7454A4A7FA9}" type="presParOf" srcId="{70E26A3C-58FE-4E15-8241-0968209CD419}" destId="{F5853962-0044-425B-A04B-575A9ED11235}" srcOrd="14" destOrd="0" presId="urn:microsoft.com/office/officeart/2009/3/layout/CircleRelationship"/>
    <dgm:cxn modelId="{00B525C0-534E-4F37-88BF-82B5CE9D2B11}" type="presParOf" srcId="{70E26A3C-58FE-4E15-8241-0968209CD419}" destId="{F46B73BE-354A-4C50-B892-F75E0092CEEA}" srcOrd="15" destOrd="0" presId="urn:microsoft.com/office/officeart/2009/3/layout/CircleRelationship"/>
    <dgm:cxn modelId="{69D9986A-FC3B-453B-8692-42F8D703A813}" type="presParOf" srcId="{F46B73BE-354A-4C50-B892-F75E0092CEEA}" destId="{CA86804B-7D7E-4690-B889-DF9CE670071B}" srcOrd="0" destOrd="0" presId="urn:microsoft.com/office/officeart/2009/3/layout/CircleRelationship"/>
    <dgm:cxn modelId="{89F09646-BD1F-46A5-8173-B8E977907C70}" type="presParOf" srcId="{70E26A3C-58FE-4E15-8241-0968209CD419}" destId="{59868F20-610A-45EB-860F-76C52E25C2E3}" srcOrd="16" destOrd="0" presId="urn:microsoft.com/office/officeart/2009/3/layout/CircleRelationship"/>
    <dgm:cxn modelId="{316308DD-7033-4993-A035-3B13424B4009}" type="presParOf" srcId="{70E26A3C-58FE-4E15-8241-0968209CD419}" destId="{89E49D5E-825E-40E2-A84A-2CAA0083E375}" srcOrd="17" destOrd="0" presId="urn:microsoft.com/office/officeart/2009/3/layout/CircleRelationship"/>
    <dgm:cxn modelId="{E0B45B6F-9F03-43F4-84A3-50FF0F7E72E9}" type="presParOf" srcId="{89E49D5E-825E-40E2-A84A-2CAA0083E375}" destId="{863F29CB-9A28-4085-9717-489367831236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211E2B-E07E-49F1-BE0F-6BED0A09173D}" type="doc">
      <dgm:prSet loTypeId="urn:microsoft.com/office/officeart/2005/8/layout/venn3" loCatId="relationship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pt-PT"/>
        </a:p>
      </dgm:t>
    </dgm:pt>
    <dgm:pt modelId="{806BB592-7A88-4349-B5CD-26BC57FFFFB4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 sz="1800" dirty="0">
              <a:solidFill>
                <a:schemeClr val="bg1"/>
              </a:solidFill>
              <a:latin typeface="Century Gothic" panose="020B0502020202020204" pitchFamily="34" charset="0"/>
            </a:rPr>
            <a:t>Lançado em </a:t>
          </a:r>
          <a:r>
            <a:rPr lang="pt-PT" sz="1800" b="1" dirty="0">
              <a:solidFill>
                <a:schemeClr val="bg1"/>
              </a:solidFill>
              <a:latin typeface="Century Gothic" panose="020B0502020202020204" pitchFamily="34" charset="0"/>
            </a:rPr>
            <a:t>setembro de 2011 </a:t>
          </a:r>
          <a:r>
            <a:rPr lang="pt-PT" sz="1800" dirty="0">
              <a:solidFill>
                <a:schemeClr val="bg1"/>
              </a:solidFill>
              <a:latin typeface="Century Gothic" panose="020B0502020202020204" pitchFamily="34" charset="0"/>
            </a:rPr>
            <a:t>por </a:t>
          </a:r>
          <a:r>
            <a:rPr lang="pt-PT" sz="1800" b="1" dirty="0">
              <a:solidFill>
                <a:schemeClr val="bg1"/>
              </a:solidFill>
              <a:latin typeface="Century Gothic" panose="020B0502020202020204" pitchFamily="34" charset="0"/>
            </a:rPr>
            <a:t>Joel Spolsky e Michael Pryor</a:t>
          </a:r>
          <a:r>
            <a:rPr lang="pt-PT" sz="1800" dirty="0">
              <a:solidFill>
                <a:schemeClr val="bg1"/>
              </a:solidFill>
              <a:latin typeface="Century Gothic" panose="020B0502020202020204" pitchFamily="34" charset="0"/>
            </a:rPr>
            <a:t>;</a:t>
          </a:r>
          <a:endParaRPr lang="en-GB" sz="1800" dirty="0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766BEEF7-62C6-41D7-816B-547072D2F800}" type="parTrans" cxnId="{33C9C41A-9E06-41F1-AA71-7AE4CDEE2224}">
      <dgm:prSet/>
      <dgm:spPr/>
      <dgm:t>
        <a:bodyPr/>
        <a:lstStyle/>
        <a:p>
          <a:endParaRPr lang="pt-PT"/>
        </a:p>
      </dgm:t>
    </dgm:pt>
    <dgm:pt modelId="{B834AEB2-F600-4570-85FB-0747CE247DA0}" type="sibTrans" cxnId="{33C9C41A-9E06-41F1-AA71-7AE4CDEE2224}">
      <dgm:prSet/>
      <dgm:spPr/>
      <dgm:t>
        <a:bodyPr/>
        <a:lstStyle/>
        <a:p>
          <a:endParaRPr lang="pt-PT"/>
        </a:p>
      </dgm:t>
    </dgm:pt>
    <dgm:pt modelId="{E89F35E6-1E78-487B-BC4F-DCFA667E4A66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 sz="1800" dirty="0">
              <a:solidFill>
                <a:schemeClr val="bg1"/>
              </a:solidFill>
              <a:latin typeface="Century Gothic" panose="020B0502020202020204" pitchFamily="34" charset="0"/>
            </a:rPr>
            <a:t>Aplicação de criação de listas </a:t>
          </a:r>
          <a:r>
            <a:rPr lang="pt-PT" sz="1800" b="1" dirty="0">
              <a:solidFill>
                <a:schemeClr val="bg1"/>
              </a:solidFill>
              <a:latin typeface="Century Gothic" panose="020B0502020202020204" pitchFamily="34" charset="0"/>
            </a:rPr>
            <a:t>baseada em web</a:t>
          </a:r>
          <a:r>
            <a:rPr lang="pt-PT" sz="1800" dirty="0">
              <a:solidFill>
                <a:schemeClr val="bg1"/>
              </a:solidFill>
              <a:latin typeface="Century Gothic" panose="020B0502020202020204" pitchFamily="34" charset="0"/>
            </a:rPr>
            <a:t>;</a:t>
          </a:r>
          <a:endParaRPr lang="en-GB" sz="1800" dirty="0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62F4A28B-5DAD-46B3-9985-7D6F71827407}" type="parTrans" cxnId="{81F6BD08-B09F-4DC5-83BD-EB33BD6E90E9}">
      <dgm:prSet/>
      <dgm:spPr/>
      <dgm:t>
        <a:bodyPr/>
        <a:lstStyle/>
        <a:p>
          <a:endParaRPr lang="pt-PT"/>
        </a:p>
      </dgm:t>
    </dgm:pt>
    <dgm:pt modelId="{9805809E-5CC8-4A9C-8934-4011DEC952D2}" type="sibTrans" cxnId="{81F6BD08-B09F-4DC5-83BD-EB33BD6E90E9}">
      <dgm:prSet/>
      <dgm:spPr/>
      <dgm:t>
        <a:bodyPr/>
        <a:lstStyle/>
        <a:p>
          <a:endParaRPr lang="pt-PT"/>
        </a:p>
      </dgm:t>
    </dgm:pt>
    <dgm:pt modelId="{5893C5B9-7202-4449-A411-8B6361030A88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 sz="1800" dirty="0">
              <a:solidFill>
                <a:schemeClr val="bg1"/>
              </a:solidFill>
              <a:latin typeface="Century Gothic" panose="020B0502020202020204" pitchFamily="34" charset="0"/>
            </a:rPr>
            <a:t>Estilo </a:t>
          </a:r>
          <a:r>
            <a:rPr lang="pt-PT" sz="1800" b="1" dirty="0">
              <a:solidFill>
                <a:schemeClr val="bg1"/>
              </a:solidFill>
              <a:latin typeface="Century Gothic" panose="020B0502020202020204" pitchFamily="34" charset="0"/>
            </a:rPr>
            <a:t>Kanban</a:t>
          </a:r>
          <a:r>
            <a:rPr lang="pt-PT" sz="1800" dirty="0">
              <a:solidFill>
                <a:schemeClr val="bg1"/>
              </a:solidFill>
              <a:latin typeface="Century Gothic" panose="020B0502020202020204" pitchFamily="34" charset="0"/>
            </a:rPr>
            <a:t>;</a:t>
          </a:r>
          <a:endParaRPr lang="en-GB" sz="1800" dirty="0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FBEA4463-C332-49A9-AB1B-CAD96A8B89A5}" type="parTrans" cxnId="{CED5563E-2931-421A-9E87-A18F9CC368AA}">
      <dgm:prSet/>
      <dgm:spPr/>
      <dgm:t>
        <a:bodyPr/>
        <a:lstStyle/>
        <a:p>
          <a:endParaRPr lang="pt-PT"/>
        </a:p>
      </dgm:t>
    </dgm:pt>
    <dgm:pt modelId="{818A4776-0DA7-4D15-BE6A-9025B5192ADF}" type="sibTrans" cxnId="{CED5563E-2931-421A-9E87-A18F9CC368AA}">
      <dgm:prSet/>
      <dgm:spPr/>
      <dgm:t>
        <a:bodyPr/>
        <a:lstStyle/>
        <a:p>
          <a:endParaRPr lang="pt-PT"/>
        </a:p>
      </dgm:t>
    </dgm:pt>
    <dgm:pt modelId="{AAB10D24-9AFD-491F-9BEF-C9C406966D49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sz="1800" b="1" dirty="0">
              <a:solidFill>
                <a:schemeClr val="bg1"/>
              </a:solidFill>
              <a:latin typeface="Century Gothic" panose="020B0502020202020204" pitchFamily="34" charset="0"/>
            </a:rPr>
            <a:t>Closed-source</a:t>
          </a:r>
          <a:r>
            <a:rPr lang="en-US" sz="1800" dirty="0">
              <a:solidFill>
                <a:schemeClr val="bg1"/>
              </a:solidFill>
              <a:latin typeface="Century Gothic" panose="020B0502020202020204" pitchFamily="34" charset="0"/>
            </a:rPr>
            <a:t>, </a:t>
          </a:r>
          <a:r>
            <a:rPr lang="en-US" sz="1800" dirty="0" err="1">
              <a:solidFill>
                <a:schemeClr val="bg1"/>
              </a:solidFill>
              <a:latin typeface="Century Gothic" panose="020B0502020202020204" pitchFamily="34" charset="0"/>
            </a:rPr>
            <a:t>grátis</a:t>
          </a:r>
          <a:r>
            <a:rPr lang="en-US" sz="1800" dirty="0">
              <a:solidFill>
                <a:schemeClr val="bg1"/>
              </a:solidFill>
              <a:latin typeface="Century Gothic" panose="020B0502020202020204" pitchFamily="34" charset="0"/>
            </a:rPr>
            <a:t> </a:t>
          </a:r>
          <a:r>
            <a:rPr lang="en-US" sz="1800" dirty="0" err="1">
              <a:solidFill>
                <a:schemeClr val="bg1"/>
              </a:solidFill>
              <a:latin typeface="Century Gothic" panose="020B0502020202020204" pitchFamily="34" charset="0"/>
            </a:rPr>
            <a:t>ou</a:t>
          </a:r>
          <a:r>
            <a:rPr lang="en-US" sz="1800" dirty="0">
              <a:solidFill>
                <a:schemeClr val="bg1"/>
              </a:solidFill>
              <a:latin typeface="Century Gothic" panose="020B0502020202020204" pitchFamily="34" charset="0"/>
            </a:rPr>
            <a:t> </a:t>
          </a:r>
          <a:r>
            <a:rPr lang="en-US" sz="1800" dirty="0" err="1">
              <a:solidFill>
                <a:schemeClr val="bg1"/>
              </a:solidFill>
              <a:latin typeface="Century Gothic" panose="020B0502020202020204" pitchFamily="34" charset="0"/>
            </a:rPr>
            <a:t>comprada</a:t>
          </a:r>
          <a:r>
            <a:rPr lang="en-US" sz="1800" dirty="0">
              <a:solidFill>
                <a:schemeClr val="bg1"/>
              </a:solidFill>
              <a:latin typeface="Century Gothic" panose="020B0502020202020204" pitchFamily="34" charset="0"/>
            </a:rPr>
            <a:t>;</a:t>
          </a:r>
          <a:endParaRPr lang="en-GB" sz="1800" dirty="0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25D12097-6E62-4397-9B15-690EEBBF6EE7}" type="parTrans" cxnId="{84124962-A4EE-4703-BA2E-31899D0921E2}">
      <dgm:prSet/>
      <dgm:spPr/>
      <dgm:t>
        <a:bodyPr/>
        <a:lstStyle/>
        <a:p>
          <a:endParaRPr lang="pt-PT"/>
        </a:p>
      </dgm:t>
    </dgm:pt>
    <dgm:pt modelId="{A75E680E-735F-436D-B8EC-B498298D59EA}" type="sibTrans" cxnId="{84124962-A4EE-4703-BA2E-31899D0921E2}">
      <dgm:prSet/>
      <dgm:spPr/>
      <dgm:t>
        <a:bodyPr/>
        <a:lstStyle/>
        <a:p>
          <a:endParaRPr lang="pt-PT"/>
        </a:p>
      </dgm:t>
    </dgm:pt>
    <dgm:pt modelId="{B1945CE1-521D-4A18-AA5E-66F81618D5CA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 sz="1800" b="1" dirty="0">
              <a:solidFill>
                <a:schemeClr val="bg1"/>
              </a:solidFill>
              <a:latin typeface="Century Gothic" panose="020B0502020202020204" pitchFamily="34" charset="0"/>
            </a:rPr>
            <a:t>Popular, simples e de fácil uso</a:t>
          </a:r>
          <a:r>
            <a:rPr lang="pt-PT" sz="1800" dirty="0">
              <a:solidFill>
                <a:schemeClr val="bg1"/>
              </a:solidFill>
              <a:latin typeface="Century Gothic" panose="020B0502020202020204" pitchFamily="34" charset="0"/>
            </a:rPr>
            <a:t>.</a:t>
          </a:r>
          <a:endParaRPr lang="en-GB" sz="1800" dirty="0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C5CE917A-F900-4BC3-96FD-C7930D95D13B}" type="parTrans" cxnId="{21713EFC-DFD8-418E-A528-55CFFAF9C3EF}">
      <dgm:prSet/>
      <dgm:spPr/>
      <dgm:t>
        <a:bodyPr/>
        <a:lstStyle/>
        <a:p>
          <a:endParaRPr lang="pt-PT"/>
        </a:p>
      </dgm:t>
    </dgm:pt>
    <dgm:pt modelId="{5378625D-1005-4C0E-8EF7-F7107DE5F332}" type="sibTrans" cxnId="{21713EFC-DFD8-418E-A528-55CFFAF9C3EF}">
      <dgm:prSet/>
      <dgm:spPr/>
      <dgm:t>
        <a:bodyPr/>
        <a:lstStyle/>
        <a:p>
          <a:endParaRPr lang="pt-PT"/>
        </a:p>
      </dgm:t>
    </dgm:pt>
    <dgm:pt modelId="{6CA3F272-B942-475E-A108-BECCAF9D9645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 sz="1800" dirty="0">
              <a:solidFill>
                <a:schemeClr val="bg1"/>
              </a:solidFill>
              <a:latin typeface="Century Gothic" panose="020B0502020202020204" pitchFamily="34" charset="0"/>
            </a:rPr>
            <a:t>Permite a organização de projetos e tudo relacionado em </a:t>
          </a:r>
          <a:r>
            <a:rPr lang="pt-PT" sz="1800" b="1" dirty="0">
              <a:solidFill>
                <a:schemeClr val="bg1"/>
              </a:solidFill>
              <a:latin typeface="Century Gothic" panose="020B0502020202020204" pitchFamily="34" charset="0"/>
            </a:rPr>
            <a:t>boards</a:t>
          </a:r>
          <a:r>
            <a:rPr lang="pt-PT" sz="1800" dirty="0">
              <a:solidFill>
                <a:schemeClr val="bg1"/>
              </a:solidFill>
              <a:latin typeface="Century Gothic" panose="020B0502020202020204" pitchFamily="34" charset="0"/>
            </a:rPr>
            <a:t>.</a:t>
          </a:r>
          <a:endParaRPr lang="en-GB" sz="1800" dirty="0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DA5ED77D-676B-425E-B6C1-F0ADD756C025}" type="parTrans" cxnId="{C161E75B-D05A-4195-8709-2E57F0C211F6}">
      <dgm:prSet/>
      <dgm:spPr/>
      <dgm:t>
        <a:bodyPr/>
        <a:lstStyle/>
        <a:p>
          <a:endParaRPr lang="pt-PT"/>
        </a:p>
      </dgm:t>
    </dgm:pt>
    <dgm:pt modelId="{10BA1970-0479-4FB3-9CDB-023F23E307D0}" type="sibTrans" cxnId="{C161E75B-D05A-4195-8709-2E57F0C211F6}">
      <dgm:prSet/>
      <dgm:spPr/>
      <dgm:t>
        <a:bodyPr/>
        <a:lstStyle/>
        <a:p>
          <a:endParaRPr lang="pt-PT"/>
        </a:p>
      </dgm:t>
    </dgm:pt>
    <dgm:pt modelId="{A1C44E27-A4D7-4B6E-8E1A-DD7502303057}" type="pres">
      <dgm:prSet presAssocID="{8F211E2B-E07E-49F1-BE0F-6BED0A09173D}" presName="Name0" presStyleCnt="0">
        <dgm:presLayoutVars>
          <dgm:dir/>
          <dgm:resizeHandles val="exact"/>
        </dgm:presLayoutVars>
      </dgm:prSet>
      <dgm:spPr/>
    </dgm:pt>
    <dgm:pt modelId="{D90DD3D6-93CC-4220-98C5-D6F5DDE3280A}" type="pres">
      <dgm:prSet presAssocID="{806BB592-7A88-4349-B5CD-26BC57FFFFB4}" presName="Name5" presStyleLbl="vennNode1" presStyleIdx="0" presStyleCnt="6">
        <dgm:presLayoutVars>
          <dgm:bulletEnabled val="1"/>
        </dgm:presLayoutVars>
      </dgm:prSet>
      <dgm:spPr/>
    </dgm:pt>
    <dgm:pt modelId="{BD173761-5879-45DA-9D33-7398858C59EA}" type="pres">
      <dgm:prSet presAssocID="{B834AEB2-F600-4570-85FB-0747CE247DA0}" presName="space" presStyleCnt="0"/>
      <dgm:spPr/>
    </dgm:pt>
    <dgm:pt modelId="{FF21894B-D7DA-4F3C-BE25-3E6557481482}" type="pres">
      <dgm:prSet presAssocID="{E89F35E6-1E78-487B-BC4F-DCFA667E4A66}" presName="Name5" presStyleLbl="vennNode1" presStyleIdx="1" presStyleCnt="6">
        <dgm:presLayoutVars>
          <dgm:bulletEnabled val="1"/>
        </dgm:presLayoutVars>
      </dgm:prSet>
      <dgm:spPr/>
    </dgm:pt>
    <dgm:pt modelId="{54988A73-9D6B-4411-9372-37C05D14D3F4}" type="pres">
      <dgm:prSet presAssocID="{9805809E-5CC8-4A9C-8934-4011DEC952D2}" presName="space" presStyleCnt="0"/>
      <dgm:spPr/>
    </dgm:pt>
    <dgm:pt modelId="{EAF4E849-8161-4FC3-B9DB-F1A5C5256896}" type="pres">
      <dgm:prSet presAssocID="{5893C5B9-7202-4449-A411-8B6361030A88}" presName="Name5" presStyleLbl="vennNode1" presStyleIdx="2" presStyleCnt="6">
        <dgm:presLayoutVars>
          <dgm:bulletEnabled val="1"/>
        </dgm:presLayoutVars>
      </dgm:prSet>
      <dgm:spPr/>
    </dgm:pt>
    <dgm:pt modelId="{94DBCCA7-E5D0-4ADD-870F-3480F6FAD201}" type="pres">
      <dgm:prSet presAssocID="{818A4776-0DA7-4D15-BE6A-9025B5192ADF}" presName="space" presStyleCnt="0"/>
      <dgm:spPr/>
    </dgm:pt>
    <dgm:pt modelId="{516BF671-4060-494D-B498-1C0B93DB6C3F}" type="pres">
      <dgm:prSet presAssocID="{AAB10D24-9AFD-491F-9BEF-C9C406966D49}" presName="Name5" presStyleLbl="vennNode1" presStyleIdx="3" presStyleCnt="6">
        <dgm:presLayoutVars>
          <dgm:bulletEnabled val="1"/>
        </dgm:presLayoutVars>
      </dgm:prSet>
      <dgm:spPr/>
    </dgm:pt>
    <dgm:pt modelId="{D6CC7EBA-EEDA-4ECD-9379-2878C72F845A}" type="pres">
      <dgm:prSet presAssocID="{A75E680E-735F-436D-B8EC-B498298D59EA}" presName="space" presStyleCnt="0"/>
      <dgm:spPr/>
    </dgm:pt>
    <dgm:pt modelId="{26BF14C4-742E-4DF7-B10E-6433BB5C489E}" type="pres">
      <dgm:prSet presAssocID="{B1945CE1-521D-4A18-AA5E-66F81618D5CA}" presName="Name5" presStyleLbl="vennNode1" presStyleIdx="4" presStyleCnt="6">
        <dgm:presLayoutVars>
          <dgm:bulletEnabled val="1"/>
        </dgm:presLayoutVars>
      </dgm:prSet>
      <dgm:spPr/>
    </dgm:pt>
    <dgm:pt modelId="{9CB77E76-1EEB-4B18-9818-FBACFF52C34A}" type="pres">
      <dgm:prSet presAssocID="{5378625D-1005-4C0E-8EF7-F7107DE5F332}" presName="space" presStyleCnt="0"/>
      <dgm:spPr/>
    </dgm:pt>
    <dgm:pt modelId="{8A44C135-7F37-48E6-AE9D-3E6DE43EF8A6}" type="pres">
      <dgm:prSet presAssocID="{6CA3F272-B942-475E-A108-BECCAF9D9645}" presName="Name5" presStyleLbl="vennNode1" presStyleIdx="5" presStyleCnt="6">
        <dgm:presLayoutVars>
          <dgm:bulletEnabled val="1"/>
        </dgm:presLayoutVars>
      </dgm:prSet>
      <dgm:spPr/>
    </dgm:pt>
  </dgm:ptLst>
  <dgm:cxnLst>
    <dgm:cxn modelId="{81F6BD08-B09F-4DC5-83BD-EB33BD6E90E9}" srcId="{8F211E2B-E07E-49F1-BE0F-6BED0A09173D}" destId="{E89F35E6-1E78-487B-BC4F-DCFA667E4A66}" srcOrd="1" destOrd="0" parTransId="{62F4A28B-5DAD-46B3-9985-7D6F71827407}" sibTransId="{9805809E-5CC8-4A9C-8934-4011DEC952D2}"/>
    <dgm:cxn modelId="{33C9C41A-9E06-41F1-AA71-7AE4CDEE2224}" srcId="{8F211E2B-E07E-49F1-BE0F-6BED0A09173D}" destId="{806BB592-7A88-4349-B5CD-26BC57FFFFB4}" srcOrd="0" destOrd="0" parTransId="{766BEEF7-62C6-41D7-816B-547072D2F800}" sibTransId="{B834AEB2-F600-4570-85FB-0747CE247DA0}"/>
    <dgm:cxn modelId="{CED5563E-2931-421A-9E87-A18F9CC368AA}" srcId="{8F211E2B-E07E-49F1-BE0F-6BED0A09173D}" destId="{5893C5B9-7202-4449-A411-8B6361030A88}" srcOrd="2" destOrd="0" parTransId="{FBEA4463-C332-49A9-AB1B-CAD96A8B89A5}" sibTransId="{818A4776-0DA7-4D15-BE6A-9025B5192ADF}"/>
    <dgm:cxn modelId="{C663DB40-947B-4451-BF62-3DF88C8E3D0D}" type="presOf" srcId="{806BB592-7A88-4349-B5CD-26BC57FFFFB4}" destId="{D90DD3D6-93CC-4220-98C5-D6F5DDE3280A}" srcOrd="0" destOrd="0" presId="urn:microsoft.com/office/officeart/2005/8/layout/venn3"/>
    <dgm:cxn modelId="{C161E75B-D05A-4195-8709-2E57F0C211F6}" srcId="{8F211E2B-E07E-49F1-BE0F-6BED0A09173D}" destId="{6CA3F272-B942-475E-A108-BECCAF9D9645}" srcOrd="5" destOrd="0" parTransId="{DA5ED77D-676B-425E-B6C1-F0ADD756C025}" sibTransId="{10BA1970-0479-4FB3-9CDB-023F23E307D0}"/>
    <dgm:cxn modelId="{B4AB795C-F1ED-4DF2-85F9-DD9ED5618B97}" type="presOf" srcId="{6CA3F272-B942-475E-A108-BECCAF9D9645}" destId="{8A44C135-7F37-48E6-AE9D-3E6DE43EF8A6}" srcOrd="0" destOrd="0" presId="urn:microsoft.com/office/officeart/2005/8/layout/venn3"/>
    <dgm:cxn modelId="{F4185B5D-4E01-4142-AE91-71ADABF43D4C}" type="presOf" srcId="{5893C5B9-7202-4449-A411-8B6361030A88}" destId="{EAF4E849-8161-4FC3-B9DB-F1A5C5256896}" srcOrd="0" destOrd="0" presId="urn:microsoft.com/office/officeart/2005/8/layout/venn3"/>
    <dgm:cxn modelId="{84124962-A4EE-4703-BA2E-31899D0921E2}" srcId="{8F211E2B-E07E-49F1-BE0F-6BED0A09173D}" destId="{AAB10D24-9AFD-491F-9BEF-C9C406966D49}" srcOrd="3" destOrd="0" parTransId="{25D12097-6E62-4397-9B15-690EEBBF6EE7}" sibTransId="{A75E680E-735F-436D-B8EC-B498298D59EA}"/>
    <dgm:cxn modelId="{6CE21D4A-F2C8-4E64-AF3D-12C37007E4AA}" type="presOf" srcId="{AAB10D24-9AFD-491F-9BEF-C9C406966D49}" destId="{516BF671-4060-494D-B498-1C0B93DB6C3F}" srcOrd="0" destOrd="0" presId="urn:microsoft.com/office/officeart/2005/8/layout/venn3"/>
    <dgm:cxn modelId="{5D057999-9D15-47FE-B092-B945643D1387}" type="presOf" srcId="{B1945CE1-521D-4A18-AA5E-66F81618D5CA}" destId="{26BF14C4-742E-4DF7-B10E-6433BB5C489E}" srcOrd="0" destOrd="0" presId="urn:microsoft.com/office/officeart/2005/8/layout/venn3"/>
    <dgm:cxn modelId="{19A43D9B-985C-4416-9F4D-07C4039A001C}" type="presOf" srcId="{8F211E2B-E07E-49F1-BE0F-6BED0A09173D}" destId="{A1C44E27-A4D7-4B6E-8E1A-DD7502303057}" srcOrd="0" destOrd="0" presId="urn:microsoft.com/office/officeart/2005/8/layout/venn3"/>
    <dgm:cxn modelId="{009D1ECA-BF20-49E2-96C1-C8C257BEB67C}" type="presOf" srcId="{E89F35E6-1E78-487B-BC4F-DCFA667E4A66}" destId="{FF21894B-D7DA-4F3C-BE25-3E6557481482}" srcOrd="0" destOrd="0" presId="urn:microsoft.com/office/officeart/2005/8/layout/venn3"/>
    <dgm:cxn modelId="{21713EFC-DFD8-418E-A528-55CFFAF9C3EF}" srcId="{8F211E2B-E07E-49F1-BE0F-6BED0A09173D}" destId="{B1945CE1-521D-4A18-AA5E-66F81618D5CA}" srcOrd="4" destOrd="0" parTransId="{C5CE917A-F900-4BC3-96FD-C7930D95D13B}" sibTransId="{5378625D-1005-4C0E-8EF7-F7107DE5F332}"/>
    <dgm:cxn modelId="{7B4D7C77-087B-40E8-80F2-91FD45F87ECB}" type="presParOf" srcId="{A1C44E27-A4D7-4B6E-8E1A-DD7502303057}" destId="{D90DD3D6-93CC-4220-98C5-D6F5DDE3280A}" srcOrd="0" destOrd="0" presId="urn:microsoft.com/office/officeart/2005/8/layout/venn3"/>
    <dgm:cxn modelId="{95C7DBD9-F51F-4FF9-93F3-D6ADAE5052C4}" type="presParOf" srcId="{A1C44E27-A4D7-4B6E-8E1A-DD7502303057}" destId="{BD173761-5879-45DA-9D33-7398858C59EA}" srcOrd="1" destOrd="0" presId="urn:microsoft.com/office/officeart/2005/8/layout/venn3"/>
    <dgm:cxn modelId="{540963D3-F67D-4786-9064-83BDA42D8E67}" type="presParOf" srcId="{A1C44E27-A4D7-4B6E-8E1A-DD7502303057}" destId="{FF21894B-D7DA-4F3C-BE25-3E6557481482}" srcOrd="2" destOrd="0" presId="urn:microsoft.com/office/officeart/2005/8/layout/venn3"/>
    <dgm:cxn modelId="{7BD00773-79A9-4992-8E08-AA0B0D1CF5D5}" type="presParOf" srcId="{A1C44E27-A4D7-4B6E-8E1A-DD7502303057}" destId="{54988A73-9D6B-4411-9372-37C05D14D3F4}" srcOrd="3" destOrd="0" presId="urn:microsoft.com/office/officeart/2005/8/layout/venn3"/>
    <dgm:cxn modelId="{E5E7AF98-F971-4C5F-BA2B-5418F2E1B2F8}" type="presParOf" srcId="{A1C44E27-A4D7-4B6E-8E1A-DD7502303057}" destId="{EAF4E849-8161-4FC3-B9DB-F1A5C5256896}" srcOrd="4" destOrd="0" presId="urn:microsoft.com/office/officeart/2005/8/layout/venn3"/>
    <dgm:cxn modelId="{9092C313-A50E-49F2-99AB-9592186D8E97}" type="presParOf" srcId="{A1C44E27-A4D7-4B6E-8E1A-DD7502303057}" destId="{94DBCCA7-E5D0-4ADD-870F-3480F6FAD201}" srcOrd="5" destOrd="0" presId="urn:microsoft.com/office/officeart/2005/8/layout/venn3"/>
    <dgm:cxn modelId="{AFF8547C-1837-482B-95A1-F2DE054BBAB4}" type="presParOf" srcId="{A1C44E27-A4D7-4B6E-8E1A-DD7502303057}" destId="{516BF671-4060-494D-B498-1C0B93DB6C3F}" srcOrd="6" destOrd="0" presId="urn:microsoft.com/office/officeart/2005/8/layout/venn3"/>
    <dgm:cxn modelId="{0D813426-695C-4400-B6A5-F7F26BF88645}" type="presParOf" srcId="{A1C44E27-A4D7-4B6E-8E1A-DD7502303057}" destId="{D6CC7EBA-EEDA-4ECD-9379-2878C72F845A}" srcOrd="7" destOrd="0" presId="urn:microsoft.com/office/officeart/2005/8/layout/venn3"/>
    <dgm:cxn modelId="{5D27DC21-49AC-4B52-BA24-C53E4CBDB891}" type="presParOf" srcId="{A1C44E27-A4D7-4B6E-8E1A-DD7502303057}" destId="{26BF14C4-742E-4DF7-B10E-6433BB5C489E}" srcOrd="8" destOrd="0" presId="urn:microsoft.com/office/officeart/2005/8/layout/venn3"/>
    <dgm:cxn modelId="{9E33AC39-3454-4846-B3A5-B9EDB493ECD3}" type="presParOf" srcId="{A1C44E27-A4D7-4B6E-8E1A-DD7502303057}" destId="{9CB77E76-1EEB-4B18-9818-FBACFF52C34A}" srcOrd="9" destOrd="0" presId="urn:microsoft.com/office/officeart/2005/8/layout/venn3"/>
    <dgm:cxn modelId="{0295D886-E32B-4D56-80EA-CF8470AE9E33}" type="presParOf" srcId="{A1C44E27-A4D7-4B6E-8E1A-DD7502303057}" destId="{8A44C135-7F37-48E6-AE9D-3E6DE43EF8A6}" srcOrd="10" destOrd="0" presId="urn:microsoft.com/office/officeart/2005/8/layout/ven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EAD860-2486-4AA2-84BF-962F4CD7F25B}" type="doc">
      <dgm:prSet loTypeId="urn:microsoft.com/office/officeart/2005/8/layout/venn1" loCatId="relationship" qsTypeId="urn:microsoft.com/office/officeart/2005/8/quickstyle/simple1" qsCatId="simple" csTypeId="urn:microsoft.com/office/officeart/2005/8/colors/accent1_5" csCatId="accent1" phldr="1"/>
      <dgm:spPr/>
    </dgm:pt>
    <dgm:pt modelId="{99F2FF1C-F73A-4A9F-8412-6B788DFF473F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 sz="1800">
              <a:latin typeface="Century Gothic" panose="020B0502020202020204" pitchFamily="34" charset="0"/>
            </a:rPr>
            <a:t>Gerir projetos;</a:t>
          </a:r>
        </a:p>
      </dgm:t>
    </dgm:pt>
    <dgm:pt modelId="{02F1D802-81C4-47A2-A601-2438D1D3B32E}" type="parTrans" cxnId="{531E381B-7050-455B-8234-5A161B7BC56F}">
      <dgm:prSet/>
      <dgm:spPr/>
      <dgm:t>
        <a:bodyPr/>
        <a:lstStyle/>
        <a:p>
          <a:endParaRPr lang="pt-PT"/>
        </a:p>
      </dgm:t>
    </dgm:pt>
    <dgm:pt modelId="{33CAED15-791D-47B6-9EF8-06D76C40C3AE}" type="sibTrans" cxnId="{531E381B-7050-455B-8234-5A161B7BC56F}">
      <dgm:prSet/>
      <dgm:spPr/>
      <dgm:t>
        <a:bodyPr/>
        <a:lstStyle/>
        <a:p>
          <a:endParaRPr lang="pt-PT"/>
        </a:p>
      </dgm:t>
    </dgm:pt>
    <dgm:pt modelId="{06414BF5-788A-488E-9F1D-DC2269C472D7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 sz="1800">
              <a:latin typeface="Century Gothic" panose="020B0502020202020204" pitchFamily="34" charset="0"/>
            </a:rPr>
            <a:t>Brainstorm;</a:t>
          </a:r>
          <a:endParaRPr lang="en-GB" sz="1800">
            <a:latin typeface="Century Gothic" panose="020B0502020202020204" pitchFamily="34" charset="0"/>
          </a:endParaRPr>
        </a:p>
      </dgm:t>
    </dgm:pt>
    <dgm:pt modelId="{64A8BB4A-008F-496E-903A-55CC27CBF694}" type="parTrans" cxnId="{240E0531-E75F-4230-A471-07FD286340E2}">
      <dgm:prSet/>
      <dgm:spPr/>
      <dgm:t>
        <a:bodyPr/>
        <a:lstStyle/>
        <a:p>
          <a:endParaRPr lang="pt-PT"/>
        </a:p>
      </dgm:t>
    </dgm:pt>
    <dgm:pt modelId="{FB1A6120-6276-48CF-A950-96F97A066898}" type="sibTrans" cxnId="{240E0531-E75F-4230-A471-07FD286340E2}">
      <dgm:prSet/>
      <dgm:spPr/>
      <dgm:t>
        <a:bodyPr/>
        <a:lstStyle/>
        <a:p>
          <a:endParaRPr lang="pt-PT"/>
        </a:p>
      </dgm:t>
    </dgm:pt>
    <dgm:pt modelId="{4D12E66B-6076-4316-A6E0-D3D6F42C55E4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 sz="1800">
              <a:latin typeface="Century Gothic" panose="020B0502020202020204" pitchFamily="34" charset="0"/>
            </a:rPr>
            <a:t>Reuniões;</a:t>
          </a:r>
          <a:endParaRPr lang="en-GB" sz="1800">
            <a:latin typeface="Century Gothic" panose="020B0502020202020204" pitchFamily="34" charset="0"/>
          </a:endParaRPr>
        </a:p>
      </dgm:t>
    </dgm:pt>
    <dgm:pt modelId="{A3487244-A4FE-495E-B63A-5F08499EF3FA}" type="parTrans" cxnId="{9DAA6A8D-5690-4993-B41C-484E17E87F3C}">
      <dgm:prSet/>
      <dgm:spPr/>
      <dgm:t>
        <a:bodyPr/>
        <a:lstStyle/>
        <a:p>
          <a:endParaRPr lang="pt-PT"/>
        </a:p>
      </dgm:t>
    </dgm:pt>
    <dgm:pt modelId="{D66138F9-80E0-4C8B-86D1-913794FA1853}" type="sibTrans" cxnId="{9DAA6A8D-5690-4993-B41C-484E17E87F3C}">
      <dgm:prSet/>
      <dgm:spPr/>
      <dgm:t>
        <a:bodyPr/>
        <a:lstStyle/>
        <a:p>
          <a:endParaRPr lang="pt-PT"/>
        </a:p>
      </dgm:t>
    </dgm:pt>
    <dgm:pt modelId="{5F8B5717-E6CA-4438-8E39-66B40450A9E4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 sz="1800">
              <a:latin typeface="Century Gothic" panose="020B0502020202020204" pitchFamily="34" charset="0"/>
            </a:rPr>
            <a:t>Gerir tarefas;</a:t>
          </a:r>
          <a:endParaRPr lang="en-GB" sz="1800">
            <a:latin typeface="Century Gothic" panose="020B0502020202020204" pitchFamily="34" charset="0"/>
          </a:endParaRPr>
        </a:p>
      </dgm:t>
    </dgm:pt>
    <dgm:pt modelId="{9E646639-DCB7-4C39-827F-567A94864237}" type="parTrans" cxnId="{C1F0D8A4-8DD0-432A-A564-53284646BA49}">
      <dgm:prSet/>
      <dgm:spPr/>
      <dgm:t>
        <a:bodyPr/>
        <a:lstStyle/>
        <a:p>
          <a:endParaRPr lang="pt-PT"/>
        </a:p>
      </dgm:t>
    </dgm:pt>
    <dgm:pt modelId="{3BDFEEDB-4964-4976-B9E2-E1420337B3EF}" type="sibTrans" cxnId="{C1F0D8A4-8DD0-432A-A564-53284646BA49}">
      <dgm:prSet/>
      <dgm:spPr/>
      <dgm:t>
        <a:bodyPr/>
        <a:lstStyle/>
        <a:p>
          <a:endParaRPr lang="pt-PT"/>
        </a:p>
      </dgm:t>
    </dgm:pt>
    <dgm:pt modelId="{0187F2AA-8E8D-490C-92D7-00633A47AF9A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 sz="1800" dirty="0">
              <a:latin typeface="Century Gothic" panose="020B0502020202020204" pitchFamily="34" charset="0"/>
            </a:rPr>
            <a:t>Melhor relacionamento com clientes;</a:t>
          </a:r>
          <a:endParaRPr lang="en-GB" sz="1800" dirty="0">
            <a:latin typeface="Century Gothic" panose="020B0502020202020204" pitchFamily="34" charset="0"/>
          </a:endParaRPr>
        </a:p>
      </dgm:t>
    </dgm:pt>
    <dgm:pt modelId="{73834508-B3DB-48EA-95F1-9C84A7A4B86E}" type="parTrans" cxnId="{EC266CF6-EDA3-4691-AC7E-C7B57D977D13}">
      <dgm:prSet/>
      <dgm:spPr/>
      <dgm:t>
        <a:bodyPr/>
        <a:lstStyle/>
        <a:p>
          <a:endParaRPr lang="pt-PT"/>
        </a:p>
      </dgm:t>
    </dgm:pt>
    <dgm:pt modelId="{E3B3920D-BF91-44F9-876C-186572DDB230}" type="sibTrans" cxnId="{EC266CF6-EDA3-4691-AC7E-C7B57D977D13}">
      <dgm:prSet/>
      <dgm:spPr/>
      <dgm:t>
        <a:bodyPr/>
        <a:lstStyle/>
        <a:p>
          <a:endParaRPr lang="pt-PT"/>
        </a:p>
      </dgm:t>
    </dgm:pt>
    <dgm:pt modelId="{CF72F7ED-8332-4062-A302-D74BD392ED2A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 sz="1800" dirty="0">
              <a:latin typeface="Century Gothic" panose="020B0502020202020204" pitchFamily="34" charset="0"/>
            </a:rPr>
            <a:t>Visualizar tudo com estilo calendário.</a:t>
          </a:r>
          <a:endParaRPr lang="en-GB" sz="1800" dirty="0">
            <a:latin typeface="Century Gothic" panose="020B0502020202020204" pitchFamily="34" charset="0"/>
          </a:endParaRPr>
        </a:p>
      </dgm:t>
    </dgm:pt>
    <dgm:pt modelId="{37E519DA-59DC-40A1-9F28-502042E32BF2}" type="parTrans" cxnId="{BF335D6C-E9CC-49C2-B5F1-695A237273C6}">
      <dgm:prSet/>
      <dgm:spPr/>
      <dgm:t>
        <a:bodyPr/>
        <a:lstStyle/>
        <a:p>
          <a:endParaRPr lang="pt-PT"/>
        </a:p>
      </dgm:t>
    </dgm:pt>
    <dgm:pt modelId="{F536ADF6-F953-4FB9-87F0-F58712516C8F}" type="sibTrans" cxnId="{BF335D6C-E9CC-49C2-B5F1-695A237273C6}">
      <dgm:prSet/>
      <dgm:spPr/>
      <dgm:t>
        <a:bodyPr/>
        <a:lstStyle/>
        <a:p>
          <a:endParaRPr lang="pt-PT"/>
        </a:p>
      </dgm:t>
    </dgm:pt>
    <dgm:pt modelId="{4816EEAC-11BB-446D-B9A4-637154EEED65}" type="pres">
      <dgm:prSet presAssocID="{2EEAD860-2486-4AA2-84BF-962F4CD7F25B}" presName="compositeShape" presStyleCnt="0">
        <dgm:presLayoutVars>
          <dgm:chMax val="7"/>
          <dgm:dir/>
          <dgm:resizeHandles val="exact"/>
        </dgm:presLayoutVars>
      </dgm:prSet>
      <dgm:spPr/>
    </dgm:pt>
    <dgm:pt modelId="{8477C30E-18DC-4DD5-80FC-D3EE7AE5B60D}" type="pres">
      <dgm:prSet presAssocID="{99F2FF1C-F73A-4A9F-8412-6B788DFF473F}" presName="circ1" presStyleLbl="vennNode1" presStyleIdx="0" presStyleCnt="6"/>
      <dgm:spPr/>
    </dgm:pt>
    <dgm:pt modelId="{702665E0-EFBB-4A01-9F4A-985FAABBD0B5}" type="pres">
      <dgm:prSet presAssocID="{99F2FF1C-F73A-4A9F-8412-6B788DFF473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5626FD1-36E9-40BF-BA00-99B48988517D}" type="pres">
      <dgm:prSet presAssocID="{06414BF5-788A-488E-9F1D-DC2269C472D7}" presName="circ2" presStyleLbl="vennNode1" presStyleIdx="1" presStyleCnt="6"/>
      <dgm:spPr/>
    </dgm:pt>
    <dgm:pt modelId="{989C844E-D378-4DC0-A580-53861B6488A5}" type="pres">
      <dgm:prSet presAssocID="{06414BF5-788A-488E-9F1D-DC2269C472D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1EB77FB-5F50-465A-B511-695C19E61C32}" type="pres">
      <dgm:prSet presAssocID="{4D12E66B-6076-4316-A6E0-D3D6F42C55E4}" presName="circ3" presStyleLbl="vennNode1" presStyleIdx="2" presStyleCnt="6"/>
      <dgm:spPr/>
    </dgm:pt>
    <dgm:pt modelId="{B1737E6C-1B4E-4EF6-8C29-1089DE381A08}" type="pres">
      <dgm:prSet presAssocID="{4D12E66B-6076-4316-A6E0-D3D6F42C55E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04DDD28-DD44-4948-8427-C4F9B51DBBFA}" type="pres">
      <dgm:prSet presAssocID="{5F8B5717-E6CA-4438-8E39-66B40450A9E4}" presName="circ4" presStyleLbl="vennNode1" presStyleIdx="3" presStyleCnt="6"/>
      <dgm:spPr/>
    </dgm:pt>
    <dgm:pt modelId="{586164A0-A39F-435C-821B-BC7B5ABC60E3}" type="pres">
      <dgm:prSet presAssocID="{5F8B5717-E6CA-4438-8E39-66B40450A9E4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0E61226-814D-4A70-887C-5A9A8F5000E5}" type="pres">
      <dgm:prSet presAssocID="{0187F2AA-8E8D-490C-92D7-00633A47AF9A}" presName="circ5" presStyleLbl="vennNode1" presStyleIdx="4" presStyleCnt="6"/>
      <dgm:spPr/>
    </dgm:pt>
    <dgm:pt modelId="{D4C69B72-2E56-4CC0-9103-1A4C855B5442}" type="pres">
      <dgm:prSet presAssocID="{0187F2AA-8E8D-490C-92D7-00633A47AF9A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630FDE1-C893-4F69-ABF2-C7FFF95EE741}" type="pres">
      <dgm:prSet presAssocID="{CF72F7ED-8332-4062-A302-D74BD392ED2A}" presName="circ6" presStyleLbl="vennNode1" presStyleIdx="5" presStyleCnt="6"/>
      <dgm:spPr/>
    </dgm:pt>
    <dgm:pt modelId="{AC0DA4C0-1BCA-4623-8F1F-FA9AC3C04406}" type="pres">
      <dgm:prSet presAssocID="{CF72F7ED-8332-4062-A302-D74BD392ED2A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31E381B-7050-455B-8234-5A161B7BC56F}" srcId="{2EEAD860-2486-4AA2-84BF-962F4CD7F25B}" destId="{99F2FF1C-F73A-4A9F-8412-6B788DFF473F}" srcOrd="0" destOrd="0" parTransId="{02F1D802-81C4-47A2-A601-2438D1D3B32E}" sibTransId="{33CAED15-791D-47B6-9EF8-06D76C40C3AE}"/>
    <dgm:cxn modelId="{87F57820-622E-4300-BAF0-F0A0519092D5}" type="presOf" srcId="{CF72F7ED-8332-4062-A302-D74BD392ED2A}" destId="{AC0DA4C0-1BCA-4623-8F1F-FA9AC3C04406}" srcOrd="0" destOrd="0" presId="urn:microsoft.com/office/officeart/2005/8/layout/venn1"/>
    <dgm:cxn modelId="{240E0531-E75F-4230-A471-07FD286340E2}" srcId="{2EEAD860-2486-4AA2-84BF-962F4CD7F25B}" destId="{06414BF5-788A-488E-9F1D-DC2269C472D7}" srcOrd="1" destOrd="0" parTransId="{64A8BB4A-008F-496E-903A-55CC27CBF694}" sibTransId="{FB1A6120-6276-48CF-A950-96F97A066898}"/>
    <dgm:cxn modelId="{8A90B763-46CA-4878-9512-380B7A2E9F24}" type="presOf" srcId="{99F2FF1C-F73A-4A9F-8412-6B788DFF473F}" destId="{702665E0-EFBB-4A01-9F4A-985FAABBD0B5}" srcOrd="0" destOrd="0" presId="urn:microsoft.com/office/officeart/2005/8/layout/venn1"/>
    <dgm:cxn modelId="{BF335D6C-E9CC-49C2-B5F1-695A237273C6}" srcId="{2EEAD860-2486-4AA2-84BF-962F4CD7F25B}" destId="{CF72F7ED-8332-4062-A302-D74BD392ED2A}" srcOrd="5" destOrd="0" parTransId="{37E519DA-59DC-40A1-9F28-502042E32BF2}" sibTransId="{F536ADF6-F953-4FB9-87F0-F58712516C8F}"/>
    <dgm:cxn modelId="{23FFA671-C084-43EA-B20A-26DAD1767CFD}" type="presOf" srcId="{2EEAD860-2486-4AA2-84BF-962F4CD7F25B}" destId="{4816EEAC-11BB-446D-B9A4-637154EEED65}" srcOrd="0" destOrd="0" presId="urn:microsoft.com/office/officeart/2005/8/layout/venn1"/>
    <dgm:cxn modelId="{9DAA6A8D-5690-4993-B41C-484E17E87F3C}" srcId="{2EEAD860-2486-4AA2-84BF-962F4CD7F25B}" destId="{4D12E66B-6076-4316-A6E0-D3D6F42C55E4}" srcOrd="2" destOrd="0" parTransId="{A3487244-A4FE-495E-B63A-5F08499EF3FA}" sibTransId="{D66138F9-80E0-4C8B-86D1-913794FA1853}"/>
    <dgm:cxn modelId="{C1F0D8A4-8DD0-432A-A564-53284646BA49}" srcId="{2EEAD860-2486-4AA2-84BF-962F4CD7F25B}" destId="{5F8B5717-E6CA-4438-8E39-66B40450A9E4}" srcOrd="3" destOrd="0" parTransId="{9E646639-DCB7-4C39-827F-567A94864237}" sibTransId="{3BDFEEDB-4964-4976-B9E2-E1420337B3EF}"/>
    <dgm:cxn modelId="{30328FB0-2F5B-44EF-81EE-D773B3FCC619}" type="presOf" srcId="{06414BF5-788A-488E-9F1D-DC2269C472D7}" destId="{989C844E-D378-4DC0-A580-53861B6488A5}" srcOrd="0" destOrd="0" presId="urn:microsoft.com/office/officeart/2005/8/layout/venn1"/>
    <dgm:cxn modelId="{DEE521B9-8EFE-425F-B5B9-3E0A4B10BDC9}" type="presOf" srcId="{0187F2AA-8E8D-490C-92D7-00633A47AF9A}" destId="{D4C69B72-2E56-4CC0-9103-1A4C855B5442}" srcOrd="0" destOrd="0" presId="urn:microsoft.com/office/officeart/2005/8/layout/venn1"/>
    <dgm:cxn modelId="{9A1232D8-4D5C-4B71-8002-89316FF2797F}" type="presOf" srcId="{5F8B5717-E6CA-4438-8E39-66B40450A9E4}" destId="{586164A0-A39F-435C-821B-BC7B5ABC60E3}" srcOrd="0" destOrd="0" presId="urn:microsoft.com/office/officeart/2005/8/layout/venn1"/>
    <dgm:cxn modelId="{4C1146E6-8B8A-48FC-87A9-387D166D8842}" type="presOf" srcId="{4D12E66B-6076-4316-A6E0-D3D6F42C55E4}" destId="{B1737E6C-1B4E-4EF6-8C29-1089DE381A08}" srcOrd="0" destOrd="0" presId="urn:microsoft.com/office/officeart/2005/8/layout/venn1"/>
    <dgm:cxn modelId="{EC266CF6-EDA3-4691-AC7E-C7B57D977D13}" srcId="{2EEAD860-2486-4AA2-84BF-962F4CD7F25B}" destId="{0187F2AA-8E8D-490C-92D7-00633A47AF9A}" srcOrd="4" destOrd="0" parTransId="{73834508-B3DB-48EA-95F1-9C84A7A4B86E}" sibTransId="{E3B3920D-BF91-44F9-876C-186572DDB230}"/>
    <dgm:cxn modelId="{0B9DB08A-AA24-41DF-94E6-3B27221F2A6B}" type="presParOf" srcId="{4816EEAC-11BB-446D-B9A4-637154EEED65}" destId="{8477C30E-18DC-4DD5-80FC-D3EE7AE5B60D}" srcOrd="0" destOrd="0" presId="urn:microsoft.com/office/officeart/2005/8/layout/venn1"/>
    <dgm:cxn modelId="{B960A6F3-0973-4295-8116-20ED789260CE}" type="presParOf" srcId="{4816EEAC-11BB-446D-B9A4-637154EEED65}" destId="{702665E0-EFBB-4A01-9F4A-985FAABBD0B5}" srcOrd="1" destOrd="0" presId="urn:microsoft.com/office/officeart/2005/8/layout/venn1"/>
    <dgm:cxn modelId="{A603E6BB-E2AE-4C70-9E46-097EDD935344}" type="presParOf" srcId="{4816EEAC-11BB-446D-B9A4-637154EEED65}" destId="{E5626FD1-36E9-40BF-BA00-99B48988517D}" srcOrd="2" destOrd="0" presId="urn:microsoft.com/office/officeart/2005/8/layout/venn1"/>
    <dgm:cxn modelId="{C4AC02EB-73A3-42BA-81EE-EE09D0304949}" type="presParOf" srcId="{4816EEAC-11BB-446D-B9A4-637154EEED65}" destId="{989C844E-D378-4DC0-A580-53861B6488A5}" srcOrd="3" destOrd="0" presId="urn:microsoft.com/office/officeart/2005/8/layout/venn1"/>
    <dgm:cxn modelId="{F03C3C4E-09D6-45AD-AFA2-541315DFB87F}" type="presParOf" srcId="{4816EEAC-11BB-446D-B9A4-637154EEED65}" destId="{81EB77FB-5F50-465A-B511-695C19E61C32}" srcOrd="4" destOrd="0" presId="urn:microsoft.com/office/officeart/2005/8/layout/venn1"/>
    <dgm:cxn modelId="{06322FBD-A406-496D-A1E0-E051168BB402}" type="presParOf" srcId="{4816EEAC-11BB-446D-B9A4-637154EEED65}" destId="{B1737E6C-1B4E-4EF6-8C29-1089DE381A08}" srcOrd="5" destOrd="0" presId="urn:microsoft.com/office/officeart/2005/8/layout/venn1"/>
    <dgm:cxn modelId="{02626415-5F64-42A3-946A-F32DFAE98516}" type="presParOf" srcId="{4816EEAC-11BB-446D-B9A4-637154EEED65}" destId="{704DDD28-DD44-4948-8427-C4F9B51DBBFA}" srcOrd="6" destOrd="0" presId="urn:microsoft.com/office/officeart/2005/8/layout/venn1"/>
    <dgm:cxn modelId="{E4886FF0-C5C3-4C22-8B4D-619026257B8F}" type="presParOf" srcId="{4816EEAC-11BB-446D-B9A4-637154EEED65}" destId="{586164A0-A39F-435C-821B-BC7B5ABC60E3}" srcOrd="7" destOrd="0" presId="urn:microsoft.com/office/officeart/2005/8/layout/venn1"/>
    <dgm:cxn modelId="{31072234-6BDC-469D-ACE3-EE56C08D0321}" type="presParOf" srcId="{4816EEAC-11BB-446D-B9A4-637154EEED65}" destId="{A0E61226-814D-4A70-887C-5A9A8F5000E5}" srcOrd="8" destOrd="0" presId="urn:microsoft.com/office/officeart/2005/8/layout/venn1"/>
    <dgm:cxn modelId="{1A762DAA-78DA-4860-8C3E-A6EEA0200AAB}" type="presParOf" srcId="{4816EEAC-11BB-446D-B9A4-637154EEED65}" destId="{D4C69B72-2E56-4CC0-9103-1A4C855B5442}" srcOrd="9" destOrd="0" presId="urn:microsoft.com/office/officeart/2005/8/layout/venn1"/>
    <dgm:cxn modelId="{60EE6283-2E58-4875-890A-153FE86CCAF8}" type="presParOf" srcId="{4816EEAC-11BB-446D-B9A4-637154EEED65}" destId="{3630FDE1-C893-4F69-ABF2-C7FFF95EE741}" srcOrd="10" destOrd="0" presId="urn:microsoft.com/office/officeart/2005/8/layout/venn1"/>
    <dgm:cxn modelId="{5248018C-BF3D-4D7A-94AA-DBC3202382DC}" type="presParOf" srcId="{4816EEAC-11BB-446D-B9A4-637154EEED65}" destId="{AC0DA4C0-1BCA-4623-8F1F-FA9AC3C04406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3E43CD-295D-4632-A7A3-1706E629A3CB}" type="doc">
      <dgm:prSet loTypeId="urn:microsoft.com/office/officeart/2011/layout/CircleProcess" loCatId="process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pt-PT"/>
        </a:p>
      </dgm:t>
    </dgm:pt>
    <dgm:pt modelId="{8122F1F5-4BB5-4B11-8856-3B9FF18DC6B0}">
      <dgm:prSet custT="1"/>
      <dgm:spPr/>
      <dgm:t>
        <a:bodyPr/>
        <a:lstStyle/>
        <a:p>
          <a:r>
            <a:rPr lang="pt-PT" sz="1800" dirty="0">
              <a:latin typeface="Century Gothic" panose="020B0502020202020204" pitchFamily="34" charset="0"/>
            </a:rPr>
            <a:t>Compreende pesquisa, atribuição de objetos e criação de estratégias;</a:t>
          </a:r>
          <a:endParaRPr lang="en-GB" sz="1800" dirty="0">
            <a:latin typeface="Century Gothic" panose="020B0502020202020204" pitchFamily="34" charset="0"/>
          </a:endParaRPr>
        </a:p>
      </dgm:t>
    </dgm:pt>
    <dgm:pt modelId="{6AB0C0DB-307B-403A-ABDE-67BF1410D353}" type="parTrans" cxnId="{04E2AF03-15EB-4DEA-8807-397C5BDE0176}">
      <dgm:prSet/>
      <dgm:spPr/>
      <dgm:t>
        <a:bodyPr/>
        <a:lstStyle/>
        <a:p>
          <a:endParaRPr lang="pt-PT"/>
        </a:p>
      </dgm:t>
    </dgm:pt>
    <dgm:pt modelId="{C6697205-FBAF-46E7-AEE8-48410E6A40DC}" type="sibTrans" cxnId="{04E2AF03-15EB-4DEA-8807-397C5BDE0176}">
      <dgm:prSet/>
      <dgm:spPr/>
      <dgm:t>
        <a:bodyPr/>
        <a:lstStyle/>
        <a:p>
          <a:endParaRPr lang="pt-PT"/>
        </a:p>
      </dgm:t>
    </dgm:pt>
    <dgm:pt modelId="{3D8D0506-8F61-4A12-9138-D116005FB015}">
      <dgm:prSet custT="1"/>
      <dgm:spPr/>
      <dgm:t>
        <a:bodyPr/>
        <a:lstStyle/>
        <a:p>
          <a:r>
            <a:rPr lang="pt-PT" sz="1800" dirty="0">
              <a:latin typeface="Century Gothic" panose="020B0502020202020204" pitchFamily="34" charset="0"/>
            </a:rPr>
            <a:t>Inclui plano de projeto, atribuição de responsabilidades e resposta a queries;</a:t>
          </a:r>
          <a:endParaRPr lang="en-GB" sz="1800" dirty="0">
            <a:latin typeface="Century Gothic" panose="020B0502020202020204" pitchFamily="34" charset="0"/>
          </a:endParaRPr>
        </a:p>
      </dgm:t>
    </dgm:pt>
    <dgm:pt modelId="{581989C2-016F-4E88-ABD7-F7A1062FA302}" type="parTrans" cxnId="{2C76F1F0-268C-44D3-9958-831697FEBE9F}">
      <dgm:prSet/>
      <dgm:spPr/>
      <dgm:t>
        <a:bodyPr/>
        <a:lstStyle/>
        <a:p>
          <a:endParaRPr lang="pt-PT"/>
        </a:p>
      </dgm:t>
    </dgm:pt>
    <dgm:pt modelId="{39FB638E-11B1-4C4A-A9A1-3AC233B3782D}" type="sibTrans" cxnId="{2C76F1F0-268C-44D3-9958-831697FEBE9F}">
      <dgm:prSet/>
      <dgm:spPr/>
      <dgm:t>
        <a:bodyPr/>
        <a:lstStyle/>
        <a:p>
          <a:endParaRPr lang="pt-PT"/>
        </a:p>
      </dgm:t>
    </dgm:pt>
    <dgm:pt modelId="{41B6C759-BB84-45E8-A35F-A8DB58EAE1CE}">
      <dgm:prSet custT="1"/>
      <dgm:spPr/>
      <dgm:t>
        <a:bodyPr/>
        <a:lstStyle/>
        <a:p>
          <a:r>
            <a:rPr lang="pt-PT" sz="1800" dirty="0">
              <a:latin typeface="Century Gothic" panose="020B0502020202020204" pitchFamily="34" charset="0"/>
            </a:rPr>
            <a:t>Ideias tornam-se ações. Crucial ser prático, dar uso a reuniões, relatórios de progresso e atualizar Stakeholders;</a:t>
          </a:r>
          <a:endParaRPr lang="en-GB" sz="1800" dirty="0">
            <a:latin typeface="Century Gothic" panose="020B0502020202020204" pitchFamily="34" charset="0"/>
          </a:endParaRPr>
        </a:p>
      </dgm:t>
    </dgm:pt>
    <dgm:pt modelId="{D9CB06DB-5C8D-4C1D-9AFD-7EBB80C40304}" type="parTrans" cxnId="{BAB96DE8-E065-4236-BA02-1D5989B43564}">
      <dgm:prSet/>
      <dgm:spPr/>
      <dgm:t>
        <a:bodyPr/>
        <a:lstStyle/>
        <a:p>
          <a:endParaRPr lang="pt-PT"/>
        </a:p>
      </dgm:t>
    </dgm:pt>
    <dgm:pt modelId="{8CB03841-8C26-4456-8BEA-AA333A09F149}" type="sibTrans" cxnId="{BAB96DE8-E065-4236-BA02-1D5989B43564}">
      <dgm:prSet/>
      <dgm:spPr/>
      <dgm:t>
        <a:bodyPr/>
        <a:lstStyle/>
        <a:p>
          <a:endParaRPr lang="pt-PT"/>
        </a:p>
      </dgm:t>
    </dgm:pt>
    <dgm:pt modelId="{5ED0E288-94F2-4B8F-ACCC-13E9C094BEEE}">
      <dgm:prSet custT="1"/>
      <dgm:spPr/>
      <dgm:t>
        <a:bodyPr/>
        <a:lstStyle/>
        <a:p>
          <a:r>
            <a:rPr lang="pt-PT" sz="1800" dirty="0">
              <a:latin typeface="Century Gothic" panose="020B0502020202020204" pitchFamily="34" charset="0"/>
            </a:rPr>
            <a:t>Envolve adicionar os toques finais ao projeto.</a:t>
          </a:r>
          <a:endParaRPr lang="en-GB" sz="1800" dirty="0">
            <a:latin typeface="Century Gothic" panose="020B0502020202020204" pitchFamily="34" charset="0"/>
          </a:endParaRPr>
        </a:p>
      </dgm:t>
    </dgm:pt>
    <dgm:pt modelId="{19F816B0-A909-4074-AF4B-D981CEE3977B}" type="parTrans" cxnId="{42D94B8F-D19E-442A-B302-2BCB5D6F27FE}">
      <dgm:prSet/>
      <dgm:spPr/>
      <dgm:t>
        <a:bodyPr/>
        <a:lstStyle/>
        <a:p>
          <a:endParaRPr lang="pt-PT"/>
        </a:p>
      </dgm:t>
    </dgm:pt>
    <dgm:pt modelId="{31E1DB06-873D-48E8-B3F1-8C0772D617A4}" type="sibTrans" cxnId="{42D94B8F-D19E-442A-B302-2BCB5D6F27FE}">
      <dgm:prSet/>
      <dgm:spPr/>
      <dgm:t>
        <a:bodyPr/>
        <a:lstStyle/>
        <a:p>
          <a:endParaRPr lang="pt-PT"/>
        </a:p>
      </dgm:t>
    </dgm:pt>
    <dgm:pt modelId="{7CA5DA08-C119-4723-8C06-86C31FC672D5}" type="pres">
      <dgm:prSet presAssocID="{EC3E43CD-295D-4632-A7A3-1706E629A3CB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4C1E2FBB-F147-426B-8612-AC184129858C}" type="pres">
      <dgm:prSet presAssocID="{5ED0E288-94F2-4B8F-ACCC-13E9C094BEEE}" presName="Accent4" presStyleCnt="0"/>
      <dgm:spPr/>
    </dgm:pt>
    <dgm:pt modelId="{2B0FC846-5959-454C-ADA7-B809620600FA}" type="pres">
      <dgm:prSet presAssocID="{5ED0E288-94F2-4B8F-ACCC-13E9C094BEEE}" presName="Accent" presStyleLbl="node1" presStyleIdx="0" presStyleCnt="4"/>
      <dgm:spPr/>
    </dgm:pt>
    <dgm:pt modelId="{ADC73B7D-1AEF-4862-8C11-E8446A209ED7}" type="pres">
      <dgm:prSet presAssocID="{5ED0E288-94F2-4B8F-ACCC-13E9C094BEEE}" presName="ParentBackground4" presStyleCnt="0"/>
      <dgm:spPr/>
    </dgm:pt>
    <dgm:pt modelId="{8B6746D3-A5B5-4825-AB76-C39C7E97F4A3}" type="pres">
      <dgm:prSet presAssocID="{5ED0E288-94F2-4B8F-ACCC-13E9C094BEEE}" presName="ParentBackground" presStyleLbl="fgAcc1" presStyleIdx="0" presStyleCnt="4"/>
      <dgm:spPr/>
    </dgm:pt>
    <dgm:pt modelId="{B7448EBB-EDC3-4CCC-84B6-1F39FA778BD6}" type="pres">
      <dgm:prSet presAssocID="{5ED0E288-94F2-4B8F-ACCC-13E9C094BEEE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5709471-2292-4A06-A887-43ECEBFFC91A}" type="pres">
      <dgm:prSet presAssocID="{41B6C759-BB84-45E8-A35F-A8DB58EAE1CE}" presName="Accent3" presStyleCnt="0"/>
      <dgm:spPr/>
    </dgm:pt>
    <dgm:pt modelId="{2BC82268-A6D6-4CE5-B7DB-8A8B1805DEE6}" type="pres">
      <dgm:prSet presAssocID="{41B6C759-BB84-45E8-A35F-A8DB58EAE1CE}" presName="Accent" presStyleLbl="node1" presStyleIdx="1" presStyleCnt="4"/>
      <dgm:spPr/>
    </dgm:pt>
    <dgm:pt modelId="{A6DDFE8D-189B-454E-B26D-8A9A78A1047C}" type="pres">
      <dgm:prSet presAssocID="{41B6C759-BB84-45E8-A35F-A8DB58EAE1CE}" presName="ParentBackground3" presStyleCnt="0"/>
      <dgm:spPr/>
    </dgm:pt>
    <dgm:pt modelId="{5DFAE2F3-9D14-437C-9AAE-95C2A740772E}" type="pres">
      <dgm:prSet presAssocID="{41B6C759-BB84-45E8-A35F-A8DB58EAE1CE}" presName="ParentBackground" presStyleLbl="fgAcc1" presStyleIdx="1" presStyleCnt="4"/>
      <dgm:spPr/>
    </dgm:pt>
    <dgm:pt modelId="{705A9164-0166-4B45-9320-1A11BBAEED16}" type="pres">
      <dgm:prSet presAssocID="{41B6C759-BB84-45E8-A35F-A8DB58EAE1CE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637D519-E272-4D45-9DD0-ADEE81E815CE}" type="pres">
      <dgm:prSet presAssocID="{3D8D0506-8F61-4A12-9138-D116005FB015}" presName="Accent2" presStyleCnt="0"/>
      <dgm:spPr/>
    </dgm:pt>
    <dgm:pt modelId="{4FDCBC5D-84AB-4AFC-A45B-69CFFA7966B5}" type="pres">
      <dgm:prSet presAssocID="{3D8D0506-8F61-4A12-9138-D116005FB015}" presName="Accent" presStyleLbl="node1" presStyleIdx="2" presStyleCnt="4"/>
      <dgm:spPr/>
    </dgm:pt>
    <dgm:pt modelId="{D1DC84C1-669A-4D18-9702-0BA4FE05EF83}" type="pres">
      <dgm:prSet presAssocID="{3D8D0506-8F61-4A12-9138-D116005FB015}" presName="ParentBackground2" presStyleCnt="0"/>
      <dgm:spPr/>
    </dgm:pt>
    <dgm:pt modelId="{4DC4E34C-6626-4EAA-B9D5-735249E8DA1D}" type="pres">
      <dgm:prSet presAssocID="{3D8D0506-8F61-4A12-9138-D116005FB015}" presName="ParentBackground" presStyleLbl="fgAcc1" presStyleIdx="2" presStyleCnt="4"/>
      <dgm:spPr/>
    </dgm:pt>
    <dgm:pt modelId="{3CE63276-C1CA-49C9-8824-87F0962EDD0A}" type="pres">
      <dgm:prSet presAssocID="{3D8D0506-8F61-4A12-9138-D116005FB015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3F5F9F2-4850-4AD0-8800-8B84DCF88EA9}" type="pres">
      <dgm:prSet presAssocID="{8122F1F5-4BB5-4B11-8856-3B9FF18DC6B0}" presName="Accent1" presStyleCnt="0"/>
      <dgm:spPr/>
    </dgm:pt>
    <dgm:pt modelId="{45A3473C-F7A5-4332-9377-6859C605F305}" type="pres">
      <dgm:prSet presAssocID="{8122F1F5-4BB5-4B11-8856-3B9FF18DC6B0}" presName="Accent" presStyleLbl="node1" presStyleIdx="3" presStyleCnt="4"/>
      <dgm:spPr/>
    </dgm:pt>
    <dgm:pt modelId="{B52D3BD2-9676-48C7-8539-E6BF6CB9947C}" type="pres">
      <dgm:prSet presAssocID="{8122F1F5-4BB5-4B11-8856-3B9FF18DC6B0}" presName="ParentBackground1" presStyleCnt="0"/>
      <dgm:spPr/>
    </dgm:pt>
    <dgm:pt modelId="{46F971D0-E66A-4A2A-8B40-66C9DB83B173}" type="pres">
      <dgm:prSet presAssocID="{8122F1F5-4BB5-4B11-8856-3B9FF18DC6B0}" presName="ParentBackground" presStyleLbl="fgAcc1" presStyleIdx="3" presStyleCnt="4"/>
      <dgm:spPr/>
    </dgm:pt>
    <dgm:pt modelId="{139ADC6F-EB2F-42FE-9DAD-F9732DA1414D}" type="pres">
      <dgm:prSet presAssocID="{8122F1F5-4BB5-4B11-8856-3B9FF18DC6B0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04E2AF03-15EB-4DEA-8807-397C5BDE0176}" srcId="{EC3E43CD-295D-4632-A7A3-1706E629A3CB}" destId="{8122F1F5-4BB5-4B11-8856-3B9FF18DC6B0}" srcOrd="0" destOrd="0" parTransId="{6AB0C0DB-307B-403A-ABDE-67BF1410D353}" sibTransId="{C6697205-FBAF-46E7-AEE8-48410E6A40DC}"/>
    <dgm:cxn modelId="{AC2D4E39-C9B5-4854-B75D-750E2FF9A405}" type="presOf" srcId="{EC3E43CD-295D-4632-A7A3-1706E629A3CB}" destId="{7CA5DA08-C119-4723-8C06-86C31FC672D5}" srcOrd="0" destOrd="0" presId="urn:microsoft.com/office/officeart/2011/layout/CircleProcess"/>
    <dgm:cxn modelId="{77BEC63E-D819-4B25-891B-59A35589C8D5}" type="presOf" srcId="{8122F1F5-4BB5-4B11-8856-3B9FF18DC6B0}" destId="{139ADC6F-EB2F-42FE-9DAD-F9732DA1414D}" srcOrd="1" destOrd="0" presId="urn:microsoft.com/office/officeart/2011/layout/CircleProcess"/>
    <dgm:cxn modelId="{BF270969-C42C-4F2A-B2AB-279CD79335A6}" type="presOf" srcId="{3D8D0506-8F61-4A12-9138-D116005FB015}" destId="{4DC4E34C-6626-4EAA-B9D5-735249E8DA1D}" srcOrd="0" destOrd="0" presId="urn:microsoft.com/office/officeart/2011/layout/CircleProcess"/>
    <dgm:cxn modelId="{877DAA49-C6B5-4CA5-A4D0-9C024A35B5C3}" type="presOf" srcId="{41B6C759-BB84-45E8-A35F-A8DB58EAE1CE}" destId="{705A9164-0166-4B45-9320-1A11BBAEED16}" srcOrd="1" destOrd="0" presId="urn:microsoft.com/office/officeart/2011/layout/CircleProcess"/>
    <dgm:cxn modelId="{3E04C46F-09D3-4D15-80DE-67EAD226AB21}" type="presOf" srcId="{8122F1F5-4BB5-4B11-8856-3B9FF18DC6B0}" destId="{46F971D0-E66A-4A2A-8B40-66C9DB83B173}" srcOrd="0" destOrd="0" presId="urn:microsoft.com/office/officeart/2011/layout/CircleProcess"/>
    <dgm:cxn modelId="{42D94B8F-D19E-442A-B302-2BCB5D6F27FE}" srcId="{EC3E43CD-295D-4632-A7A3-1706E629A3CB}" destId="{5ED0E288-94F2-4B8F-ACCC-13E9C094BEEE}" srcOrd="3" destOrd="0" parTransId="{19F816B0-A909-4074-AF4B-D981CEE3977B}" sibTransId="{31E1DB06-873D-48E8-B3F1-8C0772D617A4}"/>
    <dgm:cxn modelId="{8F73AE9C-75A5-45C2-A8AA-A0F219E0684A}" type="presOf" srcId="{5ED0E288-94F2-4B8F-ACCC-13E9C094BEEE}" destId="{B7448EBB-EDC3-4CCC-84B6-1F39FA778BD6}" srcOrd="1" destOrd="0" presId="urn:microsoft.com/office/officeart/2011/layout/CircleProcess"/>
    <dgm:cxn modelId="{4630DFE2-4940-4D0B-B1DB-9E68652A8C49}" type="presOf" srcId="{3D8D0506-8F61-4A12-9138-D116005FB015}" destId="{3CE63276-C1CA-49C9-8824-87F0962EDD0A}" srcOrd="1" destOrd="0" presId="urn:microsoft.com/office/officeart/2011/layout/CircleProcess"/>
    <dgm:cxn modelId="{BAB96DE8-E065-4236-BA02-1D5989B43564}" srcId="{EC3E43CD-295D-4632-A7A3-1706E629A3CB}" destId="{41B6C759-BB84-45E8-A35F-A8DB58EAE1CE}" srcOrd="2" destOrd="0" parTransId="{D9CB06DB-5C8D-4C1D-9AFD-7EBB80C40304}" sibTransId="{8CB03841-8C26-4456-8BEA-AA333A09F149}"/>
    <dgm:cxn modelId="{E9456CEF-50EC-4D4F-B1CF-3B26C0612678}" type="presOf" srcId="{41B6C759-BB84-45E8-A35F-A8DB58EAE1CE}" destId="{5DFAE2F3-9D14-437C-9AAE-95C2A740772E}" srcOrd="0" destOrd="0" presId="urn:microsoft.com/office/officeart/2011/layout/CircleProcess"/>
    <dgm:cxn modelId="{2C76F1F0-268C-44D3-9958-831697FEBE9F}" srcId="{EC3E43CD-295D-4632-A7A3-1706E629A3CB}" destId="{3D8D0506-8F61-4A12-9138-D116005FB015}" srcOrd="1" destOrd="0" parTransId="{581989C2-016F-4E88-ABD7-F7A1062FA302}" sibTransId="{39FB638E-11B1-4C4A-A9A1-3AC233B3782D}"/>
    <dgm:cxn modelId="{ACEA92FF-9BC8-4098-8044-8ABC3E0DA8D5}" type="presOf" srcId="{5ED0E288-94F2-4B8F-ACCC-13E9C094BEEE}" destId="{8B6746D3-A5B5-4825-AB76-C39C7E97F4A3}" srcOrd="0" destOrd="0" presId="urn:microsoft.com/office/officeart/2011/layout/CircleProcess"/>
    <dgm:cxn modelId="{5822E550-8D6A-40DE-9C9A-68068701A690}" type="presParOf" srcId="{7CA5DA08-C119-4723-8C06-86C31FC672D5}" destId="{4C1E2FBB-F147-426B-8612-AC184129858C}" srcOrd="0" destOrd="0" presId="urn:microsoft.com/office/officeart/2011/layout/CircleProcess"/>
    <dgm:cxn modelId="{7411F277-0564-4AFA-9287-633050CD2F54}" type="presParOf" srcId="{4C1E2FBB-F147-426B-8612-AC184129858C}" destId="{2B0FC846-5959-454C-ADA7-B809620600FA}" srcOrd="0" destOrd="0" presId="urn:microsoft.com/office/officeart/2011/layout/CircleProcess"/>
    <dgm:cxn modelId="{9A8E28FD-A96C-403C-B470-62EB5C9D74CA}" type="presParOf" srcId="{7CA5DA08-C119-4723-8C06-86C31FC672D5}" destId="{ADC73B7D-1AEF-4862-8C11-E8446A209ED7}" srcOrd="1" destOrd="0" presId="urn:microsoft.com/office/officeart/2011/layout/CircleProcess"/>
    <dgm:cxn modelId="{05A19DEA-C233-4651-AB6E-C1AD13D8ABA2}" type="presParOf" srcId="{ADC73B7D-1AEF-4862-8C11-E8446A209ED7}" destId="{8B6746D3-A5B5-4825-AB76-C39C7E97F4A3}" srcOrd="0" destOrd="0" presId="urn:microsoft.com/office/officeart/2011/layout/CircleProcess"/>
    <dgm:cxn modelId="{5EA04DBC-F1D8-4988-8ABB-DCF72CE13884}" type="presParOf" srcId="{7CA5DA08-C119-4723-8C06-86C31FC672D5}" destId="{B7448EBB-EDC3-4CCC-84B6-1F39FA778BD6}" srcOrd="2" destOrd="0" presId="urn:microsoft.com/office/officeart/2011/layout/CircleProcess"/>
    <dgm:cxn modelId="{F04566BA-4333-4075-A295-F3BF9E3AACF2}" type="presParOf" srcId="{7CA5DA08-C119-4723-8C06-86C31FC672D5}" destId="{85709471-2292-4A06-A887-43ECEBFFC91A}" srcOrd="3" destOrd="0" presId="urn:microsoft.com/office/officeart/2011/layout/CircleProcess"/>
    <dgm:cxn modelId="{A0F4066E-D98D-4E44-A32D-33C546D078C8}" type="presParOf" srcId="{85709471-2292-4A06-A887-43ECEBFFC91A}" destId="{2BC82268-A6D6-4CE5-B7DB-8A8B1805DEE6}" srcOrd="0" destOrd="0" presId="urn:microsoft.com/office/officeart/2011/layout/CircleProcess"/>
    <dgm:cxn modelId="{099A58F4-07D3-4DBF-90BB-25E8500940D9}" type="presParOf" srcId="{7CA5DA08-C119-4723-8C06-86C31FC672D5}" destId="{A6DDFE8D-189B-454E-B26D-8A9A78A1047C}" srcOrd="4" destOrd="0" presId="urn:microsoft.com/office/officeart/2011/layout/CircleProcess"/>
    <dgm:cxn modelId="{08DAB742-2754-4DB7-BAB2-49133D21ECBC}" type="presParOf" srcId="{A6DDFE8D-189B-454E-B26D-8A9A78A1047C}" destId="{5DFAE2F3-9D14-437C-9AAE-95C2A740772E}" srcOrd="0" destOrd="0" presId="urn:microsoft.com/office/officeart/2011/layout/CircleProcess"/>
    <dgm:cxn modelId="{741E9562-784C-45B3-AA12-0C874683660A}" type="presParOf" srcId="{7CA5DA08-C119-4723-8C06-86C31FC672D5}" destId="{705A9164-0166-4B45-9320-1A11BBAEED16}" srcOrd="5" destOrd="0" presId="urn:microsoft.com/office/officeart/2011/layout/CircleProcess"/>
    <dgm:cxn modelId="{9797B4EB-9BD8-4F56-8075-4295637C7772}" type="presParOf" srcId="{7CA5DA08-C119-4723-8C06-86C31FC672D5}" destId="{7637D519-E272-4D45-9DD0-ADEE81E815CE}" srcOrd="6" destOrd="0" presId="urn:microsoft.com/office/officeart/2011/layout/CircleProcess"/>
    <dgm:cxn modelId="{4619C92B-79C4-4C63-A7F2-791AEC2C9881}" type="presParOf" srcId="{7637D519-E272-4D45-9DD0-ADEE81E815CE}" destId="{4FDCBC5D-84AB-4AFC-A45B-69CFFA7966B5}" srcOrd="0" destOrd="0" presId="urn:microsoft.com/office/officeart/2011/layout/CircleProcess"/>
    <dgm:cxn modelId="{0478C595-2A6C-4352-AEA0-0ACD70241E53}" type="presParOf" srcId="{7CA5DA08-C119-4723-8C06-86C31FC672D5}" destId="{D1DC84C1-669A-4D18-9702-0BA4FE05EF83}" srcOrd="7" destOrd="0" presId="urn:microsoft.com/office/officeart/2011/layout/CircleProcess"/>
    <dgm:cxn modelId="{0C53F777-A104-4D65-83B9-E326D212B1F4}" type="presParOf" srcId="{D1DC84C1-669A-4D18-9702-0BA4FE05EF83}" destId="{4DC4E34C-6626-4EAA-B9D5-735249E8DA1D}" srcOrd="0" destOrd="0" presId="urn:microsoft.com/office/officeart/2011/layout/CircleProcess"/>
    <dgm:cxn modelId="{BF3168A3-3526-4D6F-AAA1-A6A01011519C}" type="presParOf" srcId="{7CA5DA08-C119-4723-8C06-86C31FC672D5}" destId="{3CE63276-C1CA-49C9-8824-87F0962EDD0A}" srcOrd="8" destOrd="0" presId="urn:microsoft.com/office/officeart/2011/layout/CircleProcess"/>
    <dgm:cxn modelId="{CA958F02-2802-4288-98E9-194FF7823335}" type="presParOf" srcId="{7CA5DA08-C119-4723-8C06-86C31FC672D5}" destId="{A3F5F9F2-4850-4AD0-8800-8B84DCF88EA9}" srcOrd="9" destOrd="0" presId="urn:microsoft.com/office/officeart/2011/layout/CircleProcess"/>
    <dgm:cxn modelId="{C295C456-C145-4F91-B8F3-AE2A80476371}" type="presParOf" srcId="{A3F5F9F2-4850-4AD0-8800-8B84DCF88EA9}" destId="{45A3473C-F7A5-4332-9377-6859C605F305}" srcOrd="0" destOrd="0" presId="urn:microsoft.com/office/officeart/2011/layout/CircleProcess"/>
    <dgm:cxn modelId="{4E6F088B-05E3-465E-9A01-41332EA5DA09}" type="presParOf" srcId="{7CA5DA08-C119-4723-8C06-86C31FC672D5}" destId="{B52D3BD2-9676-48C7-8539-E6BF6CB9947C}" srcOrd="10" destOrd="0" presId="urn:microsoft.com/office/officeart/2011/layout/CircleProcess"/>
    <dgm:cxn modelId="{32E0BF11-A541-4991-AB48-95499468FF95}" type="presParOf" srcId="{B52D3BD2-9676-48C7-8539-E6BF6CB9947C}" destId="{46F971D0-E66A-4A2A-8B40-66C9DB83B173}" srcOrd="0" destOrd="0" presId="urn:microsoft.com/office/officeart/2011/layout/CircleProcess"/>
    <dgm:cxn modelId="{1012C851-DC0B-4130-92AB-0B5006AE05B0}" type="presParOf" srcId="{7CA5DA08-C119-4723-8C06-86C31FC672D5}" destId="{139ADC6F-EB2F-42FE-9DAD-F9732DA1414D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FA147-E65E-40C5-B26E-11698D1A247D}">
      <dsp:nvSpPr>
        <dsp:cNvPr id="0" name=""/>
        <dsp:cNvSpPr/>
      </dsp:nvSpPr>
      <dsp:spPr>
        <a:xfrm>
          <a:off x="2945693" y="1400148"/>
          <a:ext cx="1806706" cy="1790205"/>
        </a:xfrm>
        <a:prstGeom prst="ellipse">
          <a:avLst/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b="1" kern="1200" dirty="0">
              <a:latin typeface="Century Gothic" panose="020B0502020202020204" pitchFamily="34" charset="0"/>
            </a:rPr>
            <a:t>Na indústria...</a:t>
          </a:r>
        </a:p>
      </dsp:txBody>
      <dsp:txXfrm>
        <a:off x="3210279" y="1662317"/>
        <a:ext cx="1277534" cy="1265867"/>
      </dsp:txXfrm>
    </dsp:sp>
    <dsp:sp modelId="{5F2115B0-A5A5-49B5-9841-1D49322567D7}">
      <dsp:nvSpPr>
        <dsp:cNvPr id="0" name=""/>
        <dsp:cNvSpPr/>
      </dsp:nvSpPr>
      <dsp:spPr>
        <a:xfrm>
          <a:off x="3666784" y="-52381"/>
          <a:ext cx="403796" cy="404232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36B1C-A5E7-464F-8508-F7CB7F9995C4}">
      <dsp:nvSpPr>
        <dsp:cNvPr id="0" name=""/>
        <dsp:cNvSpPr/>
      </dsp:nvSpPr>
      <dsp:spPr>
        <a:xfrm>
          <a:off x="930902" y="4877790"/>
          <a:ext cx="292789" cy="292608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25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162D7-7B37-4F01-AE12-A98C33D8D913}">
      <dsp:nvSpPr>
        <dsp:cNvPr id="0" name=""/>
        <dsp:cNvSpPr/>
      </dsp:nvSpPr>
      <dsp:spPr>
        <a:xfrm>
          <a:off x="4740700" y="3440490"/>
          <a:ext cx="292789" cy="292608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D7C65-403F-4083-905B-0D7A5398E838}">
      <dsp:nvSpPr>
        <dsp:cNvPr id="0" name=""/>
        <dsp:cNvSpPr/>
      </dsp:nvSpPr>
      <dsp:spPr>
        <a:xfrm>
          <a:off x="4390079" y="4445113"/>
          <a:ext cx="403796" cy="404232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75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26381-C30C-444F-8AA2-4512284E0CAF}">
      <dsp:nvSpPr>
        <dsp:cNvPr id="0" name=""/>
        <dsp:cNvSpPr/>
      </dsp:nvSpPr>
      <dsp:spPr>
        <a:xfrm>
          <a:off x="2792884" y="521455"/>
          <a:ext cx="292789" cy="292608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96ABF-F396-428E-8412-0520C1D8598A}">
      <dsp:nvSpPr>
        <dsp:cNvPr id="0" name=""/>
        <dsp:cNvSpPr/>
      </dsp:nvSpPr>
      <dsp:spPr>
        <a:xfrm>
          <a:off x="322920" y="819209"/>
          <a:ext cx="292789" cy="292608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125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60E1B-5497-442B-B01B-0CCFB675FE82}">
      <dsp:nvSpPr>
        <dsp:cNvPr id="0" name=""/>
        <dsp:cNvSpPr/>
      </dsp:nvSpPr>
      <dsp:spPr>
        <a:xfrm>
          <a:off x="726330" y="691335"/>
          <a:ext cx="2453292" cy="2300226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1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1800" kern="1200" dirty="0">
              <a:latin typeface="Century Gothic" panose="020B0502020202020204" pitchFamily="34" charset="0"/>
            </a:rPr>
            <a:t>A colaboração apresenta muitos benefícios;</a:t>
          </a:r>
        </a:p>
      </dsp:txBody>
      <dsp:txXfrm>
        <a:off x="1085606" y="1028195"/>
        <a:ext cx="1734740" cy="1626506"/>
      </dsp:txXfrm>
    </dsp:sp>
    <dsp:sp modelId="{B97404F5-A1B9-441D-8B49-57CAC7E3B545}">
      <dsp:nvSpPr>
        <dsp:cNvPr id="0" name=""/>
        <dsp:cNvSpPr/>
      </dsp:nvSpPr>
      <dsp:spPr>
        <a:xfrm>
          <a:off x="3258517" y="534460"/>
          <a:ext cx="403796" cy="404232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175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86B5F1-4C51-4714-9479-73C1017A6CC4}">
      <dsp:nvSpPr>
        <dsp:cNvPr id="0" name=""/>
        <dsp:cNvSpPr/>
      </dsp:nvSpPr>
      <dsp:spPr>
        <a:xfrm>
          <a:off x="598078" y="2677542"/>
          <a:ext cx="730112" cy="730436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72C38-CD2B-4C15-8E2D-0166FE8B8D11}">
      <dsp:nvSpPr>
        <dsp:cNvPr id="0" name=""/>
        <dsp:cNvSpPr/>
      </dsp:nvSpPr>
      <dsp:spPr>
        <a:xfrm>
          <a:off x="4799878" y="98960"/>
          <a:ext cx="2913597" cy="2718780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225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1800" kern="1200" dirty="0">
              <a:latin typeface="Century Gothic" panose="020B0502020202020204" pitchFamily="34" charset="0"/>
            </a:rPr>
            <a:t>Equipas efetuam tarefas mais rapidamente e eficientemente;</a:t>
          </a:r>
          <a:endParaRPr lang="en-GB" sz="1800" kern="1200" dirty="0">
            <a:latin typeface="Century Gothic" panose="020B0502020202020204" pitchFamily="34" charset="0"/>
          </a:endParaRPr>
        </a:p>
      </dsp:txBody>
      <dsp:txXfrm>
        <a:off x="5226564" y="497116"/>
        <a:ext cx="2060225" cy="1922468"/>
      </dsp:txXfrm>
    </dsp:sp>
    <dsp:sp modelId="{C7186610-BAE4-40AF-804A-409E669ED208}">
      <dsp:nvSpPr>
        <dsp:cNvPr id="0" name=""/>
        <dsp:cNvSpPr/>
      </dsp:nvSpPr>
      <dsp:spPr>
        <a:xfrm>
          <a:off x="5208233" y="2305102"/>
          <a:ext cx="403796" cy="404232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CF595-77F5-46BC-B7DE-C73D1FF767E4}">
      <dsp:nvSpPr>
        <dsp:cNvPr id="0" name=""/>
        <dsp:cNvSpPr/>
      </dsp:nvSpPr>
      <dsp:spPr>
        <a:xfrm>
          <a:off x="320188" y="3546697"/>
          <a:ext cx="292789" cy="292608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275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AED32-909F-4435-B54B-D1673FDFD582}">
      <dsp:nvSpPr>
        <dsp:cNvPr id="0" name=""/>
        <dsp:cNvSpPr/>
      </dsp:nvSpPr>
      <dsp:spPr>
        <a:xfrm>
          <a:off x="4030137" y="3337267"/>
          <a:ext cx="292789" cy="292608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53962-0044-425B-A04B-575A9ED11235}">
      <dsp:nvSpPr>
        <dsp:cNvPr id="0" name=""/>
        <dsp:cNvSpPr/>
      </dsp:nvSpPr>
      <dsp:spPr>
        <a:xfrm>
          <a:off x="5772328" y="2956761"/>
          <a:ext cx="2251143" cy="2251086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325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1800" kern="1200" dirty="0">
              <a:latin typeface="Century Gothic" panose="020B0502020202020204" pitchFamily="34" charset="0"/>
            </a:rPr>
            <a:t>Colaboração pode influenciar inovação e criatividade;</a:t>
          </a:r>
          <a:endParaRPr lang="en-GB" sz="1800" kern="1200" dirty="0">
            <a:latin typeface="Century Gothic" panose="020B0502020202020204" pitchFamily="34" charset="0"/>
          </a:endParaRPr>
        </a:p>
      </dsp:txBody>
      <dsp:txXfrm>
        <a:off x="6102000" y="3286425"/>
        <a:ext cx="1591799" cy="1591758"/>
      </dsp:txXfrm>
    </dsp:sp>
    <dsp:sp modelId="{CA86804B-7D7E-4690-B889-DF9CE670071B}">
      <dsp:nvSpPr>
        <dsp:cNvPr id="0" name=""/>
        <dsp:cNvSpPr/>
      </dsp:nvSpPr>
      <dsp:spPr>
        <a:xfrm>
          <a:off x="5267636" y="5126058"/>
          <a:ext cx="292789" cy="292608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68F20-610A-45EB-860F-76C52E25C2E3}">
      <dsp:nvSpPr>
        <dsp:cNvPr id="0" name=""/>
        <dsp:cNvSpPr/>
      </dsp:nvSpPr>
      <dsp:spPr>
        <a:xfrm>
          <a:off x="1285659" y="2956754"/>
          <a:ext cx="2796457" cy="2675796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375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1800" kern="1200" dirty="0">
              <a:latin typeface="Century Gothic" panose="020B0502020202020204" pitchFamily="34" charset="0"/>
            </a:rPr>
            <a:t>Ferramentas de colaboração permitem colaboração para um objetivo comum.</a:t>
          </a:r>
          <a:endParaRPr lang="en-GB" sz="1800" kern="1200" dirty="0">
            <a:latin typeface="Century Gothic" panose="020B0502020202020204" pitchFamily="34" charset="0"/>
          </a:endParaRPr>
        </a:p>
      </dsp:txBody>
      <dsp:txXfrm>
        <a:off x="1695191" y="3348615"/>
        <a:ext cx="1977393" cy="1892074"/>
      </dsp:txXfrm>
    </dsp:sp>
    <dsp:sp modelId="{863F29CB-9A28-4085-9717-489367831236}">
      <dsp:nvSpPr>
        <dsp:cNvPr id="0" name=""/>
        <dsp:cNvSpPr/>
      </dsp:nvSpPr>
      <dsp:spPr>
        <a:xfrm>
          <a:off x="5678283" y="4473831"/>
          <a:ext cx="292789" cy="292608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0DD3D6-93CC-4220-98C5-D6F5DDE3280A}">
      <dsp:nvSpPr>
        <dsp:cNvPr id="0" name=""/>
        <dsp:cNvSpPr/>
      </dsp:nvSpPr>
      <dsp:spPr>
        <a:xfrm>
          <a:off x="1385" y="1958921"/>
          <a:ext cx="2269596" cy="2269596"/>
        </a:xfrm>
        <a:prstGeom prst="ellipse">
          <a:avLst/>
        </a:prstGeom>
        <a:solidFill>
          <a:schemeClr val="accent1">
            <a:shade val="80000"/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4903" tIns="22860" rIns="124903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1800" kern="1200" dirty="0">
              <a:solidFill>
                <a:schemeClr val="bg1"/>
              </a:solidFill>
              <a:latin typeface="Century Gothic" panose="020B0502020202020204" pitchFamily="34" charset="0"/>
            </a:rPr>
            <a:t>Lançado em </a:t>
          </a:r>
          <a:r>
            <a:rPr lang="pt-PT" sz="1800" b="1" kern="1200" dirty="0">
              <a:solidFill>
                <a:schemeClr val="bg1"/>
              </a:solidFill>
              <a:latin typeface="Century Gothic" panose="020B0502020202020204" pitchFamily="34" charset="0"/>
            </a:rPr>
            <a:t>setembro de 2011 </a:t>
          </a:r>
          <a:r>
            <a:rPr lang="pt-PT" sz="1800" kern="1200" dirty="0">
              <a:solidFill>
                <a:schemeClr val="bg1"/>
              </a:solidFill>
              <a:latin typeface="Century Gothic" panose="020B0502020202020204" pitchFamily="34" charset="0"/>
            </a:rPr>
            <a:t>por </a:t>
          </a:r>
          <a:r>
            <a:rPr lang="pt-PT" sz="1800" b="1" kern="1200" dirty="0">
              <a:solidFill>
                <a:schemeClr val="bg1"/>
              </a:solidFill>
              <a:latin typeface="Century Gothic" panose="020B0502020202020204" pitchFamily="34" charset="0"/>
            </a:rPr>
            <a:t>Joel Spolsky e Michael Pryor</a:t>
          </a:r>
          <a:r>
            <a:rPr lang="pt-PT" sz="1800" kern="1200" dirty="0">
              <a:solidFill>
                <a:schemeClr val="bg1"/>
              </a:solidFill>
              <a:latin typeface="Century Gothic" panose="020B0502020202020204" pitchFamily="34" charset="0"/>
            </a:rPr>
            <a:t>;</a:t>
          </a:r>
          <a:endParaRPr lang="en-GB" sz="1800" kern="1200" dirty="0">
            <a:solidFill>
              <a:schemeClr val="bg1"/>
            </a:solidFill>
            <a:latin typeface="Century Gothic" panose="020B0502020202020204" pitchFamily="34" charset="0"/>
          </a:endParaRPr>
        </a:p>
      </dsp:txBody>
      <dsp:txXfrm>
        <a:off x="333760" y="2291296"/>
        <a:ext cx="1604846" cy="1604846"/>
      </dsp:txXfrm>
    </dsp:sp>
    <dsp:sp modelId="{FF21894B-D7DA-4F3C-BE25-3E6557481482}">
      <dsp:nvSpPr>
        <dsp:cNvPr id="0" name=""/>
        <dsp:cNvSpPr/>
      </dsp:nvSpPr>
      <dsp:spPr>
        <a:xfrm>
          <a:off x="1817062" y="1958921"/>
          <a:ext cx="2269596" cy="2269596"/>
        </a:xfrm>
        <a:prstGeom prst="ellipse">
          <a:avLst/>
        </a:prstGeom>
        <a:solidFill>
          <a:schemeClr val="accent1">
            <a:shade val="80000"/>
            <a:alpha val="50000"/>
            <a:hueOff val="-7"/>
            <a:satOff val="-46"/>
            <a:lumOff val="989"/>
            <a:alphaOff val="6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4903" tIns="22860" rIns="124903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1800" kern="1200" dirty="0">
              <a:solidFill>
                <a:schemeClr val="bg1"/>
              </a:solidFill>
              <a:latin typeface="Century Gothic" panose="020B0502020202020204" pitchFamily="34" charset="0"/>
            </a:rPr>
            <a:t>Aplicação de criação de listas </a:t>
          </a:r>
          <a:r>
            <a:rPr lang="pt-PT" sz="1800" b="1" kern="1200" dirty="0">
              <a:solidFill>
                <a:schemeClr val="bg1"/>
              </a:solidFill>
              <a:latin typeface="Century Gothic" panose="020B0502020202020204" pitchFamily="34" charset="0"/>
            </a:rPr>
            <a:t>baseada em web</a:t>
          </a:r>
          <a:r>
            <a:rPr lang="pt-PT" sz="1800" kern="1200" dirty="0">
              <a:solidFill>
                <a:schemeClr val="bg1"/>
              </a:solidFill>
              <a:latin typeface="Century Gothic" panose="020B0502020202020204" pitchFamily="34" charset="0"/>
            </a:rPr>
            <a:t>;</a:t>
          </a:r>
          <a:endParaRPr lang="en-GB" sz="1800" kern="1200" dirty="0">
            <a:solidFill>
              <a:schemeClr val="bg1"/>
            </a:solidFill>
            <a:latin typeface="Century Gothic" panose="020B0502020202020204" pitchFamily="34" charset="0"/>
          </a:endParaRPr>
        </a:p>
      </dsp:txBody>
      <dsp:txXfrm>
        <a:off x="2149437" y="2291296"/>
        <a:ext cx="1604846" cy="1604846"/>
      </dsp:txXfrm>
    </dsp:sp>
    <dsp:sp modelId="{EAF4E849-8161-4FC3-B9DB-F1A5C5256896}">
      <dsp:nvSpPr>
        <dsp:cNvPr id="0" name=""/>
        <dsp:cNvSpPr/>
      </dsp:nvSpPr>
      <dsp:spPr>
        <a:xfrm>
          <a:off x="3632739" y="1958921"/>
          <a:ext cx="2269596" cy="2269596"/>
        </a:xfrm>
        <a:prstGeom prst="ellipse">
          <a:avLst/>
        </a:prstGeom>
        <a:solidFill>
          <a:schemeClr val="accent1">
            <a:shade val="80000"/>
            <a:alpha val="50000"/>
            <a:hueOff val="-14"/>
            <a:satOff val="-91"/>
            <a:lumOff val="1978"/>
            <a:alphaOff val="12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4903" tIns="22860" rIns="124903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1800" kern="1200" dirty="0">
              <a:solidFill>
                <a:schemeClr val="bg1"/>
              </a:solidFill>
              <a:latin typeface="Century Gothic" panose="020B0502020202020204" pitchFamily="34" charset="0"/>
            </a:rPr>
            <a:t>Estilo </a:t>
          </a:r>
          <a:r>
            <a:rPr lang="pt-PT" sz="1800" b="1" kern="1200" dirty="0">
              <a:solidFill>
                <a:schemeClr val="bg1"/>
              </a:solidFill>
              <a:latin typeface="Century Gothic" panose="020B0502020202020204" pitchFamily="34" charset="0"/>
            </a:rPr>
            <a:t>Kanban</a:t>
          </a:r>
          <a:r>
            <a:rPr lang="pt-PT" sz="1800" kern="1200" dirty="0">
              <a:solidFill>
                <a:schemeClr val="bg1"/>
              </a:solidFill>
              <a:latin typeface="Century Gothic" panose="020B0502020202020204" pitchFamily="34" charset="0"/>
            </a:rPr>
            <a:t>;</a:t>
          </a:r>
          <a:endParaRPr lang="en-GB" sz="1800" kern="1200" dirty="0">
            <a:solidFill>
              <a:schemeClr val="bg1"/>
            </a:solidFill>
            <a:latin typeface="Century Gothic" panose="020B0502020202020204" pitchFamily="34" charset="0"/>
          </a:endParaRPr>
        </a:p>
      </dsp:txBody>
      <dsp:txXfrm>
        <a:off x="3965114" y="2291296"/>
        <a:ext cx="1604846" cy="1604846"/>
      </dsp:txXfrm>
    </dsp:sp>
    <dsp:sp modelId="{516BF671-4060-494D-B498-1C0B93DB6C3F}">
      <dsp:nvSpPr>
        <dsp:cNvPr id="0" name=""/>
        <dsp:cNvSpPr/>
      </dsp:nvSpPr>
      <dsp:spPr>
        <a:xfrm>
          <a:off x="5448416" y="1958921"/>
          <a:ext cx="2269596" cy="2269596"/>
        </a:xfrm>
        <a:prstGeom prst="ellipse">
          <a:avLst/>
        </a:prstGeom>
        <a:solidFill>
          <a:schemeClr val="accent1">
            <a:shade val="80000"/>
            <a:alpha val="50000"/>
            <a:hueOff val="-21"/>
            <a:satOff val="-137"/>
            <a:lumOff val="2966"/>
            <a:alphaOff val="18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4903" tIns="22860" rIns="124903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1800" b="1" kern="1200" dirty="0">
              <a:solidFill>
                <a:schemeClr val="bg1"/>
              </a:solidFill>
              <a:latin typeface="Century Gothic" panose="020B0502020202020204" pitchFamily="34" charset="0"/>
            </a:rPr>
            <a:t>Closed-source</a:t>
          </a:r>
          <a:r>
            <a:rPr lang="en-US" sz="1800" kern="1200" dirty="0">
              <a:solidFill>
                <a:schemeClr val="bg1"/>
              </a:solidFill>
              <a:latin typeface="Century Gothic" panose="020B0502020202020204" pitchFamily="34" charset="0"/>
            </a:rPr>
            <a:t>, </a:t>
          </a:r>
          <a:r>
            <a:rPr lang="en-US" sz="1800" kern="1200" dirty="0" err="1">
              <a:solidFill>
                <a:schemeClr val="bg1"/>
              </a:solidFill>
              <a:latin typeface="Century Gothic" panose="020B0502020202020204" pitchFamily="34" charset="0"/>
            </a:rPr>
            <a:t>grátis</a:t>
          </a:r>
          <a:r>
            <a:rPr lang="en-US" sz="1800" kern="1200" dirty="0">
              <a:solidFill>
                <a:schemeClr val="bg1"/>
              </a:solidFill>
              <a:latin typeface="Century Gothic" panose="020B0502020202020204" pitchFamily="34" charset="0"/>
            </a:rPr>
            <a:t> </a:t>
          </a:r>
          <a:r>
            <a:rPr lang="en-US" sz="1800" kern="1200" dirty="0" err="1">
              <a:solidFill>
                <a:schemeClr val="bg1"/>
              </a:solidFill>
              <a:latin typeface="Century Gothic" panose="020B0502020202020204" pitchFamily="34" charset="0"/>
            </a:rPr>
            <a:t>ou</a:t>
          </a:r>
          <a:r>
            <a:rPr lang="en-US" sz="1800" kern="1200" dirty="0">
              <a:solidFill>
                <a:schemeClr val="bg1"/>
              </a:solidFill>
              <a:latin typeface="Century Gothic" panose="020B0502020202020204" pitchFamily="34" charset="0"/>
            </a:rPr>
            <a:t> </a:t>
          </a:r>
          <a:r>
            <a:rPr lang="en-US" sz="1800" kern="1200" dirty="0" err="1">
              <a:solidFill>
                <a:schemeClr val="bg1"/>
              </a:solidFill>
              <a:latin typeface="Century Gothic" panose="020B0502020202020204" pitchFamily="34" charset="0"/>
            </a:rPr>
            <a:t>comprada</a:t>
          </a:r>
          <a:r>
            <a:rPr lang="en-US" sz="1800" kern="1200" dirty="0">
              <a:solidFill>
                <a:schemeClr val="bg1"/>
              </a:solidFill>
              <a:latin typeface="Century Gothic" panose="020B0502020202020204" pitchFamily="34" charset="0"/>
            </a:rPr>
            <a:t>;</a:t>
          </a:r>
          <a:endParaRPr lang="en-GB" sz="1800" kern="1200" dirty="0">
            <a:solidFill>
              <a:schemeClr val="bg1"/>
            </a:solidFill>
            <a:latin typeface="Century Gothic" panose="020B0502020202020204" pitchFamily="34" charset="0"/>
          </a:endParaRPr>
        </a:p>
      </dsp:txBody>
      <dsp:txXfrm>
        <a:off x="5780791" y="2291296"/>
        <a:ext cx="1604846" cy="1604846"/>
      </dsp:txXfrm>
    </dsp:sp>
    <dsp:sp modelId="{26BF14C4-742E-4DF7-B10E-6433BB5C489E}">
      <dsp:nvSpPr>
        <dsp:cNvPr id="0" name=""/>
        <dsp:cNvSpPr/>
      </dsp:nvSpPr>
      <dsp:spPr>
        <a:xfrm>
          <a:off x="7264093" y="1958921"/>
          <a:ext cx="2269596" cy="2269596"/>
        </a:xfrm>
        <a:prstGeom prst="ellipse">
          <a:avLst/>
        </a:prstGeom>
        <a:solidFill>
          <a:schemeClr val="accent1">
            <a:shade val="80000"/>
            <a:alpha val="50000"/>
            <a:hueOff val="-28"/>
            <a:satOff val="-182"/>
            <a:lumOff val="3955"/>
            <a:alphaOff val="24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4903" tIns="22860" rIns="124903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1800" b="1" kern="1200" dirty="0">
              <a:solidFill>
                <a:schemeClr val="bg1"/>
              </a:solidFill>
              <a:latin typeface="Century Gothic" panose="020B0502020202020204" pitchFamily="34" charset="0"/>
            </a:rPr>
            <a:t>Popular, simples e de fácil uso</a:t>
          </a:r>
          <a:r>
            <a:rPr lang="pt-PT" sz="1800" kern="1200" dirty="0">
              <a:solidFill>
                <a:schemeClr val="bg1"/>
              </a:solidFill>
              <a:latin typeface="Century Gothic" panose="020B0502020202020204" pitchFamily="34" charset="0"/>
            </a:rPr>
            <a:t>.</a:t>
          </a:r>
          <a:endParaRPr lang="en-GB" sz="1800" kern="1200" dirty="0">
            <a:solidFill>
              <a:schemeClr val="bg1"/>
            </a:solidFill>
            <a:latin typeface="Century Gothic" panose="020B0502020202020204" pitchFamily="34" charset="0"/>
          </a:endParaRPr>
        </a:p>
      </dsp:txBody>
      <dsp:txXfrm>
        <a:off x="7596468" y="2291296"/>
        <a:ext cx="1604846" cy="1604846"/>
      </dsp:txXfrm>
    </dsp:sp>
    <dsp:sp modelId="{8A44C135-7F37-48E6-AE9D-3E6DE43EF8A6}">
      <dsp:nvSpPr>
        <dsp:cNvPr id="0" name=""/>
        <dsp:cNvSpPr/>
      </dsp:nvSpPr>
      <dsp:spPr>
        <a:xfrm>
          <a:off x="9079770" y="1958921"/>
          <a:ext cx="2269596" cy="2269596"/>
        </a:xfrm>
        <a:prstGeom prst="ellipse">
          <a:avLst/>
        </a:prstGeom>
        <a:solidFill>
          <a:schemeClr val="accent1">
            <a:shade val="80000"/>
            <a:alpha val="50000"/>
            <a:hueOff val="-35"/>
            <a:satOff val="-228"/>
            <a:lumOff val="4944"/>
            <a:alphaOff val="3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4903" tIns="22860" rIns="124903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1800" kern="1200" dirty="0">
              <a:solidFill>
                <a:schemeClr val="bg1"/>
              </a:solidFill>
              <a:latin typeface="Century Gothic" panose="020B0502020202020204" pitchFamily="34" charset="0"/>
            </a:rPr>
            <a:t>Permite a organização de projetos e tudo relacionado em </a:t>
          </a:r>
          <a:r>
            <a:rPr lang="pt-PT" sz="1800" b="1" kern="1200" dirty="0">
              <a:solidFill>
                <a:schemeClr val="bg1"/>
              </a:solidFill>
              <a:latin typeface="Century Gothic" panose="020B0502020202020204" pitchFamily="34" charset="0"/>
            </a:rPr>
            <a:t>boards</a:t>
          </a:r>
          <a:r>
            <a:rPr lang="pt-PT" sz="1800" kern="1200" dirty="0">
              <a:solidFill>
                <a:schemeClr val="bg1"/>
              </a:solidFill>
              <a:latin typeface="Century Gothic" panose="020B0502020202020204" pitchFamily="34" charset="0"/>
            </a:rPr>
            <a:t>.</a:t>
          </a:r>
          <a:endParaRPr lang="en-GB" sz="1800" kern="1200" dirty="0">
            <a:solidFill>
              <a:schemeClr val="bg1"/>
            </a:solidFill>
            <a:latin typeface="Century Gothic" panose="020B0502020202020204" pitchFamily="34" charset="0"/>
          </a:endParaRPr>
        </a:p>
      </dsp:txBody>
      <dsp:txXfrm>
        <a:off x="9412145" y="2291296"/>
        <a:ext cx="1604846" cy="16048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7C30E-18DC-4DD5-80FC-D3EE7AE5B60D}">
      <dsp:nvSpPr>
        <dsp:cNvPr id="0" name=""/>
        <dsp:cNvSpPr/>
      </dsp:nvSpPr>
      <dsp:spPr>
        <a:xfrm>
          <a:off x="2610799" y="1712137"/>
          <a:ext cx="1648925" cy="1648925"/>
        </a:xfrm>
        <a:prstGeom prst="ellipse">
          <a:avLst/>
        </a:prstGeom>
        <a:solidFill>
          <a:schemeClr val="accent1">
            <a:shade val="80000"/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02665E0-EFBB-4A01-9F4A-985FAABBD0B5}">
      <dsp:nvSpPr>
        <dsp:cNvPr id="0" name=""/>
        <dsp:cNvSpPr/>
      </dsp:nvSpPr>
      <dsp:spPr>
        <a:xfrm>
          <a:off x="3653313" y="50284"/>
          <a:ext cx="2413635" cy="2413635"/>
        </a:xfrm>
        <a:prstGeom prst="ellipse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1800" kern="1200">
              <a:latin typeface="Century Gothic" panose="020B0502020202020204" pitchFamily="34" charset="0"/>
            </a:rPr>
            <a:t>Gerir projetos;</a:t>
          </a:r>
        </a:p>
      </dsp:txBody>
      <dsp:txXfrm>
        <a:off x="2404683" y="481324"/>
        <a:ext cx="2061157" cy="1122809"/>
      </dsp:txXfrm>
    </dsp:sp>
    <dsp:sp modelId="{E5626FD1-36E9-40BF-BA00-99B48988517D}">
      <dsp:nvSpPr>
        <dsp:cNvPr id="0" name=""/>
        <dsp:cNvSpPr/>
      </dsp:nvSpPr>
      <dsp:spPr>
        <a:xfrm>
          <a:off x="3146012" y="2021177"/>
          <a:ext cx="1648925" cy="1648925"/>
        </a:xfrm>
        <a:prstGeom prst="ellipse">
          <a:avLst/>
        </a:prstGeom>
        <a:solidFill>
          <a:schemeClr val="accent1">
            <a:shade val="80000"/>
            <a:alpha val="50000"/>
            <a:hueOff val="-7"/>
            <a:satOff val="-46"/>
            <a:lumOff val="989"/>
            <a:alphaOff val="6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89C844E-D378-4DC0-A580-53861B6488A5}">
      <dsp:nvSpPr>
        <dsp:cNvPr id="0" name=""/>
        <dsp:cNvSpPr/>
      </dsp:nvSpPr>
      <dsp:spPr>
        <a:xfrm>
          <a:off x="4917234" y="1550666"/>
          <a:ext cx="1953289" cy="122974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1800" kern="1200">
              <a:latin typeface="Century Gothic" panose="020B0502020202020204" pitchFamily="34" charset="0"/>
            </a:rPr>
            <a:t>Brainstorm;</a:t>
          </a:r>
          <a:endParaRPr lang="en-GB" sz="1800" kern="1200">
            <a:latin typeface="Century Gothic" panose="020B0502020202020204" pitchFamily="34" charset="0"/>
          </a:endParaRPr>
        </a:p>
      </dsp:txBody>
      <dsp:txXfrm>
        <a:off x="4917234" y="1550666"/>
        <a:ext cx="1953289" cy="1229743"/>
      </dsp:txXfrm>
    </dsp:sp>
    <dsp:sp modelId="{81EB77FB-5F50-465A-B511-695C19E61C32}">
      <dsp:nvSpPr>
        <dsp:cNvPr id="0" name=""/>
        <dsp:cNvSpPr/>
      </dsp:nvSpPr>
      <dsp:spPr>
        <a:xfrm>
          <a:off x="3146012" y="2639257"/>
          <a:ext cx="1648925" cy="1648925"/>
        </a:xfrm>
        <a:prstGeom prst="ellipse">
          <a:avLst/>
        </a:prstGeom>
        <a:solidFill>
          <a:schemeClr val="accent1">
            <a:shade val="80000"/>
            <a:alpha val="50000"/>
            <a:hueOff val="-14"/>
            <a:satOff val="-91"/>
            <a:lumOff val="1978"/>
            <a:alphaOff val="12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1737E6C-1B4E-4EF6-8C29-1089DE381A08}">
      <dsp:nvSpPr>
        <dsp:cNvPr id="0" name=""/>
        <dsp:cNvSpPr/>
      </dsp:nvSpPr>
      <dsp:spPr>
        <a:xfrm>
          <a:off x="4917234" y="3384588"/>
          <a:ext cx="1953289" cy="137410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1800" kern="1200">
              <a:latin typeface="Century Gothic" panose="020B0502020202020204" pitchFamily="34" charset="0"/>
            </a:rPr>
            <a:t>Reuniões;</a:t>
          </a:r>
          <a:endParaRPr lang="en-GB" sz="1800" kern="1200">
            <a:latin typeface="Century Gothic" panose="020B0502020202020204" pitchFamily="34" charset="0"/>
          </a:endParaRPr>
        </a:p>
      </dsp:txBody>
      <dsp:txXfrm>
        <a:off x="4917234" y="3384588"/>
        <a:ext cx="1953289" cy="1374104"/>
      </dsp:txXfrm>
    </dsp:sp>
    <dsp:sp modelId="{704DDD28-DD44-4948-8427-C4F9B51DBBFA}">
      <dsp:nvSpPr>
        <dsp:cNvPr id="0" name=""/>
        <dsp:cNvSpPr/>
      </dsp:nvSpPr>
      <dsp:spPr>
        <a:xfrm>
          <a:off x="2610799" y="2948831"/>
          <a:ext cx="1648925" cy="1648925"/>
        </a:xfrm>
        <a:prstGeom prst="ellipse">
          <a:avLst/>
        </a:prstGeom>
        <a:solidFill>
          <a:schemeClr val="accent1">
            <a:shade val="80000"/>
            <a:alpha val="50000"/>
            <a:hueOff val="-21"/>
            <a:satOff val="-137"/>
            <a:lumOff val="2966"/>
            <a:alphaOff val="18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86164A0-A39F-435C-821B-BC7B5ABC60E3}">
      <dsp:nvSpPr>
        <dsp:cNvPr id="0" name=""/>
        <dsp:cNvSpPr/>
      </dsp:nvSpPr>
      <dsp:spPr>
        <a:xfrm>
          <a:off x="2404683" y="4705226"/>
          <a:ext cx="2061157" cy="112280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1800" kern="1200">
              <a:latin typeface="Century Gothic" panose="020B0502020202020204" pitchFamily="34" charset="0"/>
            </a:rPr>
            <a:t>Gerir tarefas;</a:t>
          </a:r>
          <a:endParaRPr lang="en-GB" sz="1800" kern="1200">
            <a:latin typeface="Century Gothic" panose="020B0502020202020204" pitchFamily="34" charset="0"/>
          </a:endParaRPr>
        </a:p>
      </dsp:txBody>
      <dsp:txXfrm>
        <a:off x="2404683" y="4705226"/>
        <a:ext cx="2061157" cy="1122809"/>
      </dsp:txXfrm>
    </dsp:sp>
    <dsp:sp modelId="{A0E61226-814D-4A70-887C-5A9A8F5000E5}">
      <dsp:nvSpPr>
        <dsp:cNvPr id="0" name=""/>
        <dsp:cNvSpPr/>
      </dsp:nvSpPr>
      <dsp:spPr>
        <a:xfrm>
          <a:off x="2075585" y="2639257"/>
          <a:ext cx="1648925" cy="1648925"/>
        </a:xfrm>
        <a:prstGeom prst="ellipse">
          <a:avLst/>
        </a:prstGeom>
        <a:solidFill>
          <a:schemeClr val="accent1">
            <a:shade val="80000"/>
            <a:alpha val="50000"/>
            <a:hueOff val="-28"/>
            <a:satOff val="-182"/>
            <a:lumOff val="3955"/>
            <a:alphaOff val="24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4C69B72-2E56-4CC0-9103-1A4C855B5442}">
      <dsp:nvSpPr>
        <dsp:cNvPr id="0" name=""/>
        <dsp:cNvSpPr/>
      </dsp:nvSpPr>
      <dsp:spPr>
        <a:xfrm>
          <a:off x="0" y="3384588"/>
          <a:ext cx="1953289" cy="137410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1800" kern="1200" dirty="0">
              <a:latin typeface="Century Gothic" panose="020B0502020202020204" pitchFamily="34" charset="0"/>
            </a:rPr>
            <a:t>Melhor relacionamento com clientes;</a:t>
          </a:r>
          <a:endParaRPr lang="en-GB" sz="1800" kern="1200" dirty="0">
            <a:latin typeface="Century Gothic" panose="020B0502020202020204" pitchFamily="34" charset="0"/>
          </a:endParaRPr>
        </a:p>
      </dsp:txBody>
      <dsp:txXfrm>
        <a:off x="0" y="3384588"/>
        <a:ext cx="1953289" cy="1374104"/>
      </dsp:txXfrm>
    </dsp:sp>
    <dsp:sp modelId="{3630FDE1-C893-4F69-ABF2-C7FFF95EE741}">
      <dsp:nvSpPr>
        <dsp:cNvPr id="0" name=""/>
        <dsp:cNvSpPr/>
      </dsp:nvSpPr>
      <dsp:spPr>
        <a:xfrm>
          <a:off x="2075585" y="2021177"/>
          <a:ext cx="1648925" cy="1648925"/>
        </a:xfrm>
        <a:prstGeom prst="ellipse">
          <a:avLst/>
        </a:prstGeom>
        <a:solidFill>
          <a:schemeClr val="accent1">
            <a:shade val="80000"/>
            <a:alpha val="50000"/>
            <a:hueOff val="-35"/>
            <a:satOff val="-228"/>
            <a:lumOff val="4944"/>
            <a:alphaOff val="3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C0DA4C0-1BCA-4623-8F1F-FA9AC3C04406}">
      <dsp:nvSpPr>
        <dsp:cNvPr id="0" name=""/>
        <dsp:cNvSpPr/>
      </dsp:nvSpPr>
      <dsp:spPr>
        <a:xfrm>
          <a:off x="0" y="1550666"/>
          <a:ext cx="1953289" cy="137410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1800" kern="1200" dirty="0">
              <a:latin typeface="Century Gothic" panose="020B0502020202020204" pitchFamily="34" charset="0"/>
            </a:rPr>
            <a:t>Visualizar tudo com estilo calendário.</a:t>
          </a:r>
          <a:endParaRPr lang="en-GB" sz="1800" kern="1200" dirty="0">
            <a:latin typeface="Century Gothic" panose="020B0502020202020204" pitchFamily="34" charset="0"/>
          </a:endParaRPr>
        </a:p>
      </dsp:txBody>
      <dsp:txXfrm>
        <a:off x="0" y="1550666"/>
        <a:ext cx="1953289" cy="13741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FC846-5959-454C-ADA7-B809620600FA}">
      <dsp:nvSpPr>
        <dsp:cNvPr id="0" name=""/>
        <dsp:cNvSpPr/>
      </dsp:nvSpPr>
      <dsp:spPr>
        <a:xfrm>
          <a:off x="8903584" y="1529914"/>
          <a:ext cx="2664646" cy="2664782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746D3-A5B5-4825-AB76-C39C7E97F4A3}">
      <dsp:nvSpPr>
        <dsp:cNvPr id="0" name=""/>
        <dsp:cNvSpPr/>
      </dsp:nvSpPr>
      <dsp:spPr>
        <a:xfrm>
          <a:off x="8992711" y="1618756"/>
          <a:ext cx="2487536" cy="248709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>
              <a:latin typeface="Century Gothic" panose="020B0502020202020204" pitchFamily="34" charset="0"/>
            </a:rPr>
            <a:t>Envolve adicionar os toques finais ao projeto.</a:t>
          </a:r>
          <a:endParaRPr lang="en-GB" sz="1800" kern="1200" dirty="0">
            <a:latin typeface="Century Gothic" panose="020B0502020202020204" pitchFamily="34" charset="0"/>
          </a:endParaRPr>
        </a:p>
      </dsp:txBody>
      <dsp:txXfrm>
        <a:off x="9348073" y="1974122"/>
        <a:ext cx="1776811" cy="1776365"/>
      </dsp:txXfrm>
    </dsp:sp>
    <dsp:sp modelId="{2BC82268-A6D6-4CE5-B7DB-8A8B1805DEE6}">
      <dsp:nvSpPr>
        <dsp:cNvPr id="0" name=""/>
        <dsp:cNvSpPr/>
      </dsp:nvSpPr>
      <dsp:spPr>
        <a:xfrm rot="2700000">
          <a:off x="6138363" y="1529727"/>
          <a:ext cx="2664689" cy="2664689"/>
        </a:xfrm>
        <a:prstGeom prst="teardrop">
          <a:avLst>
            <a:gd name="adj" fmla="val 100000"/>
          </a:avLst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AE2F3-9D14-437C-9AAE-95C2A740772E}">
      <dsp:nvSpPr>
        <dsp:cNvPr id="0" name=""/>
        <dsp:cNvSpPr/>
      </dsp:nvSpPr>
      <dsp:spPr>
        <a:xfrm>
          <a:off x="6238938" y="1618756"/>
          <a:ext cx="2487536" cy="248709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>
              <a:latin typeface="Century Gothic" panose="020B0502020202020204" pitchFamily="34" charset="0"/>
            </a:rPr>
            <a:t>Ideias tornam-se ações. Crucial ser prático, dar uso a reuniões, relatórios de progresso e atualizar Stakeholders;</a:t>
          </a:r>
          <a:endParaRPr lang="en-GB" sz="1800" kern="1200" dirty="0">
            <a:latin typeface="Century Gothic" panose="020B0502020202020204" pitchFamily="34" charset="0"/>
          </a:endParaRPr>
        </a:p>
      </dsp:txBody>
      <dsp:txXfrm>
        <a:off x="6594300" y="1974122"/>
        <a:ext cx="1776811" cy="1776365"/>
      </dsp:txXfrm>
    </dsp:sp>
    <dsp:sp modelId="{4FDCBC5D-84AB-4AFC-A45B-69CFFA7966B5}">
      <dsp:nvSpPr>
        <dsp:cNvPr id="0" name=""/>
        <dsp:cNvSpPr/>
      </dsp:nvSpPr>
      <dsp:spPr>
        <a:xfrm rot="2700000">
          <a:off x="3396017" y="1529727"/>
          <a:ext cx="2664689" cy="2664689"/>
        </a:xfrm>
        <a:prstGeom prst="teardrop">
          <a:avLst>
            <a:gd name="adj" fmla="val 100000"/>
          </a:avLst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4E34C-6626-4EAA-B9D5-735249E8DA1D}">
      <dsp:nvSpPr>
        <dsp:cNvPr id="0" name=""/>
        <dsp:cNvSpPr/>
      </dsp:nvSpPr>
      <dsp:spPr>
        <a:xfrm>
          <a:off x="3485165" y="1618756"/>
          <a:ext cx="2487536" cy="248709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>
              <a:latin typeface="Century Gothic" panose="020B0502020202020204" pitchFamily="34" charset="0"/>
            </a:rPr>
            <a:t>Inclui plano de projeto, atribuição de responsabilidades e resposta a queries;</a:t>
          </a:r>
          <a:endParaRPr lang="en-GB" sz="1800" kern="1200" dirty="0">
            <a:latin typeface="Century Gothic" panose="020B0502020202020204" pitchFamily="34" charset="0"/>
          </a:endParaRPr>
        </a:p>
      </dsp:txBody>
      <dsp:txXfrm>
        <a:off x="3840528" y="1974122"/>
        <a:ext cx="1776811" cy="1776365"/>
      </dsp:txXfrm>
    </dsp:sp>
    <dsp:sp modelId="{45A3473C-F7A5-4332-9377-6859C605F305}">
      <dsp:nvSpPr>
        <dsp:cNvPr id="0" name=""/>
        <dsp:cNvSpPr/>
      </dsp:nvSpPr>
      <dsp:spPr>
        <a:xfrm rot="2700000">
          <a:off x="642245" y="1529727"/>
          <a:ext cx="2664689" cy="2664689"/>
        </a:xfrm>
        <a:prstGeom prst="teardrop">
          <a:avLst>
            <a:gd name="adj" fmla="val 10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971D0-E66A-4A2A-8B40-66C9DB83B173}">
      <dsp:nvSpPr>
        <dsp:cNvPr id="0" name=""/>
        <dsp:cNvSpPr/>
      </dsp:nvSpPr>
      <dsp:spPr>
        <a:xfrm>
          <a:off x="731393" y="1618756"/>
          <a:ext cx="2487536" cy="248709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>
              <a:latin typeface="Century Gothic" panose="020B0502020202020204" pitchFamily="34" charset="0"/>
            </a:rPr>
            <a:t>Compreende pesquisa, atribuição de objetos e criação de estratégias;</a:t>
          </a:r>
          <a:endParaRPr lang="en-GB" sz="1800" kern="1200" dirty="0">
            <a:latin typeface="Century Gothic" panose="020B0502020202020204" pitchFamily="34" charset="0"/>
          </a:endParaRPr>
        </a:p>
      </dsp:txBody>
      <dsp:txXfrm>
        <a:off x="1086755" y="1974122"/>
        <a:ext cx="1776811" cy="1776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11/20/2022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305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1200"/>
              </a:spcAft>
            </a:pPr>
            <a:endParaRPr lang="en-GB" sz="180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59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3">
            <a:extLst>
              <a:ext uri="{FF2B5EF4-FFF2-40B4-BE49-F238E27FC236}">
                <a16:creationId xmlns:a16="http://schemas.microsoft.com/office/drawing/2014/main" id="{9238970C-19DE-438D-80D2-5CF969055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5">
            <a:extLst>
              <a:ext uri="{FF2B5EF4-FFF2-40B4-BE49-F238E27FC236}">
                <a16:creationId xmlns:a16="http://schemas.microsoft.com/office/drawing/2014/main" id="{E4B1E3F6-167B-40F3-B303-9A931BAB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5356" y="544083"/>
            <a:ext cx="7020747" cy="5229630"/>
          </a:xfrm>
        </p:spPr>
        <p:txBody>
          <a:bodyPr>
            <a:normAutofit/>
          </a:bodyPr>
          <a:lstStyle/>
          <a:p>
            <a:pPr algn="l"/>
            <a:r>
              <a:rPr lang="pt-BR" sz="6600" dirty="0">
                <a:solidFill>
                  <a:srgbClr val="FFFFFF"/>
                </a:solidFill>
              </a:rPr>
              <a:t>Trello</a:t>
            </a:r>
            <a:endParaRPr lang="en-US" sz="6600" dirty="0">
              <a:solidFill>
                <a:srgbClr val="FFFFFF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0465A9A-0B0E-4D7B-8150-D098AC71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596290"/>
            <a:ext cx="0" cy="3657600"/>
          </a:xfrm>
          <a:prstGeom prst="line">
            <a:avLst/>
          </a:prstGeom>
          <a:ln w="19050">
            <a:solidFill>
              <a:srgbClr val="FFFFFF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D42277-E429-4897-B5F2-800581F6078F}"/>
              </a:ext>
            </a:extLst>
          </p:cNvPr>
          <p:cNvSpPr txBox="1"/>
          <p:nvPr/>
        </p:nvSpPr>
        <p:spPr>
          <a:xfrm>
            <a:off x="4401932" y="3440592"/>
            <a:ext cx="4907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  <a:latin typeface="Eras Light ITC" panose="020B0402030504020804" pitchFamily="34" charset="0"/>
              </a:rPr>
              <a:t>Trabalho realizado por:</a:t>
            </a:r>
          </a:p>
          <a:p>
            <a:r>
              <a:rPr lang="pt-BR" sz="1600" b="0" i="0" dirty="0">
                <a:solidFill>
                  <a:schemeClr val="bg1"/>
                </a:solidFill>
                <a:effectLst/>
                <a:latin typeface="Eras Light ITC" panose="020B0402030504020804" pitchFamily="34" charset="0"/>
              </a:rPr>
              <a:t>António Graça [30000497] &amp; Pedro Simões [30007732].</a:t>
            </a:r>
            <a:endParaRPr lang="en-GB" sz="16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A074C-6FE8-476B-AFF5-B4DF1077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7164674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spc="200" dirty="0">
                <a:solidFill>
                  <a:schemeClr val="tx1">
                    <a:alpha val="80000"/>
                  </a:schemeClr>
                </a:solidFill>
              </a:rPr>
              <a:t>Como </a:t>
            </a:r>
            <a:r>
              <a:rPr lang="en-US" sz="6600" spc="200" dirty="0" err="1">
                <a:solidFill>
                  <a:schemeClr val="tx1">
                    <a:alpha val="80000"/>
                  </a:schemeClr>
                </a:solidFill>
              </a:rPr>
              <a:t>funciona</a:t>
            </a:r>
            <a:r>
              <a:rPr lang="en-US" sz="6600" spc="200" dirty="0">
                <a:solidFill>
                  <a:schemeClr val="tx1">
                    <a:alpha val="80000"/>
                  </a:schemeClr>
                </a:solidFill>
              </a:rPr>
              <a:t>?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78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ew of a Trello board">
            <a:extLst>
              <a:ext uri="{FF2B5EF4-FFF2-40B4-BE49-F238E27FC236}">
                <a16:creationId xmlns:a16="http://schemas.microsoft.com/office/drawing/2014/main" id="{08EF0B48-3AEE-6606-95C2-2857D0D7EA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6749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view of a Trello board">
            <a:extLst>
              <a:ext uri="{FF2B5EF4-FFF2-40B4-BE49-F238E27FC236}">
                <a16:creationId xmlns:a16="http://schemas.microsoft.com/office/drawing/2014/main" id="{FE328653-D9BB-C734-BDC5-95AB1166F5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769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view of a list on a Trello board">
            <a:extLst>
              <a:ext uri="{FF2B5EF4-FFF2-40B4-BE49-F238E27FC236}">
                <a16:creationId xmlns:a16="http://schemas.microsoft.com/office/drawing/2014/main" id="{2ED9B45D-5D9A-30A9-73A4-4B90BC013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2125"/>
            <a:ext cx="12192000" cy="3433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310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view of moving a card on a Trello board">
            <a:extLst>
              <a:ext uri="{FF2B5EF4-FFF2-40B4-BE49-F238E27FC236}">
                <a16:creationId xmlns:a16="http://schemas.microsoft.com/office/drawing/2014/main" id="{419DE83B-836F-30A6-E1F4-D8997FE660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0628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view of the menu on a Trello board">
            <a:extLst>
              <a:ext uri="{FF2B5EF4-FFF2-40B4-BE49-F238E27FC236}">
                <a16:creationId xmlns:a16="http://schemas.microsoft.com/office/drawing/2014/main" id="{7D5A857B-D324-BEE3-44FE-763E4FD7F6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1216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n image showing how to create a new board on a Trello Workspace">
            <a:extLst>
              <a:ext uri="{FF2B5EF4-FFF2-40B4-BE49-F238E27FC236}">
                <a16:creationId xmlns:a16="http://schemas.microsoft.com/office/drawing/2014/main" id="{EE939A2F-0A3A-CE37-4C11-B6112C023D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0197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n image showing how to select privacy settings for a Trello board">
            <a:extLst>
              <a:ext uri="{FF2B5EF4-FFF2-40B4-BE49-F238E27FC236}">
                <a16:creationId xmlns:a16="http://schemas.microsoft.com/office/drawing/2014/main" id="{1D7F27A8-81C8-E020-794A-D0ABF8A172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9551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n image showing how to customize the images on a Trello board">
            <a:extLst>
              <a:ext uri="{FF2B5EF4-FFF2-40B4-BE49-F238E27FC236}">
                <a16:creationId xmlns:a16="http://schemas.microsoft.com/office/drawing/2014/main" id="{4E630BBA-67CC-0029-C07D-FB96FA3BDB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74602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n image showing how to invite members to a Trello board">
            <a:extLst>
              <a:ext uri="{FF2B5EF4-FFF2-40B4-BE49-F238E27FC236}">
                <a16:creationId xmlns:a16="http://schemas.microsoft.com/office/drawing/2014/main" id="{0038E2FE-68BE-BC3D-046F-9B6A234BFE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196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4E650FC-BBB7-5E39-516E-2591AB816A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6389040"/>
              </p:ext>
            </p:extLst>
          </p:nvPr>
        </p:nvGraphicFramePr>
        <p:xfrm>
          <a:off x="1873504" y="52459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1818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n image showing to set member permissions on a Trello board">
            <a:extLst>
              <a:ext uri="{FF2B5EF4-FFF2-40B4-BE49-F238E27FC236}">
                <a16:creationId xmlns:a16="http://schemas.microsoft.com/office/drawing/2014/main" id="{EC66D746-85C3-8B70-08C2-D61B164F26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5611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n image showing how to create lists on a Trello board">
            <a:extLst>
              <a:ext uri="{FF2B5EF4-FFF2-40B4-BE49-F238E27FC236}">
                <a16:creationId xmlns:a16="http://schemas.microsoft.com/office/drawing/2014/main" id="{12596564-E742-FD03-DB29-F30378B7E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3979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view of a Trello card back">
            <a:extLst>
              <a:ext uri="{FF2B5EF4-FFF2-40B4-BE49-F238E27FC236}">
                <a16:creationId xmlns:a16="http://schemas.microsoft.com/office/drawing/2014/main" id="{E21DE2D3-1201-D5D7-9FD6-9FD16FCD37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520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DF0E-3D9B-D2FD-9951-0F9535C1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o Trello?</a:t>
            </a:r>
            <a:endParaRPr lang="pt-PT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028E25-3CE0-B911-20F3-16B75D1576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9661046"/>
              </p:ext>
            </p:extLst>
          </p:nvPr>
        </p:nvGraphicFramePr>
        <p:xfrm>
          <a:off x="420624" y="670560"/>
          <a:ext cx="11350752" cy="6187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14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333E1C-92CA-2FA5-746F-D7F2F990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84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pt-PT" dirty="0">
                <a:solidFill>
                  <a:srgbClr val="FFFFFF"/>
                </a:solidFill>
              </a:rPr>
              <a:t>Com Trello é possível?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4D3629E-3AA2-29F0-44AD-3A3499FA1A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032511"/>
              </p:ext>
            </p:extLst>
          </p:nvPr>
        </p:nvGraphicFramePr>
        <p:xfrm>
          <a:off x="5018034" y="274320"/>
          <a:ext cx="6870524" cy="6309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5612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7E9E-64E0-6F03-E462-D7CC2C8A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É seguro usar o Trello?</a:t>
            </a:r>
            <a:endParaRPr lang="pt-PT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760203-258F-895E-5EF2-20EEBF2984DB}"/>
              </a:ext>
            </a:extLst>
          </p:cNvPr>
          <p:cNvGrpSpPr/>
          <p:nvPr/>
        </p:nvGrpSpPr>
        <p:grpSpPr>
          <a:xfrm>
            <a:off x="1544770" y="1935233"/>
            <a:ext cx="9102460" cy="4328654"/>
            <a:chOff x="1058910" y="2165146"/>
            <a:chExt cx="9102460" cy="432865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095DDF2-4744-C82D-9761-3805FD8FBCB5}"/>
                </a:ext>
              </a:extLst>
            </p:cNvPr>
            <p:cNvGrpSpPr/>
            <p:nvPr/>
          </p:nvGrpSpPr>
          <p:grpSpPr>
            <a:xfrm>
              <a:off x="1058910" y="2165146"/>
              <a:ext cx="1904857" cy="3196896"/>
              <a:chOff x="1580680" y="1884493"/>
              <a:chExt cx="1904857" cy="3196896"/>
            </a:xfrm>
          </p:grpSpPr>
          <p:sp>
            <p:nvSpPr>
              <p:cNvPr id="7" name="Circle: Hollow 6">
                <a:extLst>
                  <a:ext uri="{FF2B5EF4-FFF2-40B4-BE49-F238E27FC236}">
                    <a16:creationId xmlns:a16="http://schemas.microsoft.com/office/drawing/2014/main" id="{53F5FEBB-4B2B-0F69-0F64-D3A4F64EDCA3}"/>
                  </a:ext>
                </a:extLst>
              </p:cNvPr>
              <p:cNvSpPr/>
              <p:nvPr/>
            </p:nvSpPr>
            <p:spPr>
              <a:xfrm>
                <a:off x="1580680" y="3585568"/>
                <a:ext cx="1495821" cy="1495821"/>
              </a:xfrm>
              <a:prstGeom prst="donut">
                <a:avLst>
                  <a:gd name="adj" fmla="val 2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8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8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D2DA4D6-5BFD-62FF-8A41-D119825515F1}"/>
                  </a:ext>
                </a:extLst>
              </p:cNvPr>
              <p:cNvSpPr/>
              <p:nvPr/>
            </p:nvSpPr>
            <p:spPr>
              <a:xfrm rot="17700000">
                <a:off x="2107740" y="2366168"/>
                <a:ext cx="1859472" cy="896122"/>
              </a:xfrm>
              <a:custGeom>
                <a:avLst/>
                <a:gdLst>
                  <a:gd name="connsiteX0" fmla="*/ 0 w 1859472"/>
                  <a:gd name="connsiteY0" fmla="*/ 0 h 896122"/>
                  <a:gd name="connsiteX1" fmla="*/ 1859472 w 1859472"/>
                  <a:gd name="connsiteY1" fmla="*/ 0 h 896122"/>
                  <a:gd name="connsiteX2" fmla="*/ 1859472 w 1859472"/>
                  <a:gd name="connsiteY2" fmla="*/ 896122 h 896122"/>
                  <a:gd name="connsiteX3" fmla="*/ 0 w 1859472"/>
                  <a:gd name="connsiteY3" fmla="*/ 896122 h 896122"/>
                  <a:gd name="connsiteX4" fmla="*/ 0 w 1859472"/>
                  <a:gd name="connsiteY4" fmla="*/ 0 h 89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9472" h="896122">
                    <a:moveTo>
                      <a:pt x="0" y="0"/>
                    </a:moveTo>
                    <a:lnTo>
                      <a:pt x="1859472" y="0"/>
                    </a:lnTo>
                    <a:lnTo>
                      <a:pt x="1859472" y="896122"/>
                    </a:lnTo>
                    <a:lnTo>
                      <a:pt x="0" y="89612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-1" rIns="0" bIns="0" numCol="1" spcCol="1270" anchor="ctr" anchorCtr="0">
                <a:noAutofit/>
              </a:bodyPr>
              <a:lstStyle/>
              <a:p>
                <a:pPr marL="0" lvl="0" indent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t-PT" sz="1800" b="1" kern="1200">
                    <a:latin typeface="Century Gothic" panose="020B0502020202020204" pitchFamily="34" charset="0"/>
                  </a:rPr>
                  <a:t>É seguro usar o Trello?</a:t>
                </a:r>
                <a:endParaRPr lang="pt-PT" sz="1800" kern="12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A831F57-5033-6460-D925-C9DB93E51940}"/>
                </a:ext>
              </a:extLst>
            </p:cNvPr>
            <p:cNvGrpSpPr/>
            <p:nvPr/>
          </p:nvGrpSpPr>
          <p:grpSpPr>
            <a:xfrm>
              <a:off x="2367891" y="4253845"/>
              <a:ext cx="2278004" cy="2007325"/>
              <a:chOff x="2944038" y="3732906"/>
              <a:chExt cx="2278004" cy="2007325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DBDD131-BDAA-9ED9-AC00-10E439B6FD25}"/>
                  </a:ext>
                </a:extLst>
              </p:cNvPr>
              <p:cNvSpPr/>
              <p:nvPr/>
            </p:nvSpPr>
            <p:spPr>
              <a:xfrm>
                <a:off x="3710666" y="3732906"/>
                <a:ext cx="776426" cy="776426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E6D288DE-8EF6-9025-40D3-CB645343DA63}"/>
                  </a:ext>
                </a:extLst>
              </p:cNvPr>
              <p:cNvSpPr/>
              <p:nvPr/>
            </p:nvSpPr>
            <p:spPr>
              <a:xfrm>
                <a:off x="2944038" y="4126030"/>
                <a:ext cx="2278004" cy="1614201"/>
              </a:xfrm>
              <a:custGeom>
                <a:avLst/>
                <a:gdLst>
                  <a:gd name="connsiteX0" fmla="*/ 0 w 2278004"/>
                  <a:gd name="connsiteY0" fmla="*/ 0 h 1614201"/>
                  <a:gd name="connsiteX1" fmla="*/ 2278004 w 2278004"/>
                  <a:gd name="connsiteY1" fmla="*/ 0 h 1614201"/>
                  <a:gd name="connsiteX2" fmla="*/ 2278004 w 2278004"/>
                  <a:gd name="connsiteY2" fmla="*/ 1614201 h 1614201"/>
                  <a:gd name="connsiteX3" fmla="*/ 0 w 2278004"/>
                  <a:gd name="connsiteY3" fmla="*/ 1614201 h 1614201"/>
                  <a:gd name="connsiteX4" fmla="*/ 0 w 2278004"/>
                  <a:gd name="connsiteY4" fmla="*/ 0 h 1614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8004" h="1614201">
                    <a:moveTo>
                      <a:pt x="0" y="0"/>
                    </a:moveTo>
                    <a:lnTo>
                      <a:pt x="2278004" y="0"/>
                    </a:lnTo>
                    <a:lnTo>
                      <a:pt x="2278004" y="1614201"/>
                    </a:lnTo>
                    <a:lnTo>
                      <a:pt x="0" y="161420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45720" bIns="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Symbol" panose="05050102010706020507" pitchFamily="18" charset="2"/>
                  <a:buNone/>
                </a:pPr>
                <a:r>
                  <a:rPr lang="pt-PT" sz="1800" kern="1200" dirty="0">
                    <a:latin typeface="Century Gothic" panose="020B0502020202020204" pitchFamily="34" charset="0"/>
                  </a:rPr>
                  <a:t>Trello protege os dados dos utilizadores;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A1043E2-28C1-CAF9-A8DF-8BF1BD812992}"/>
                </a:ext>
              </a:extLst>
            </p:cNvPr>
            <p:cNvGrpSpPr/>
            <p:nvPr/>
          </p:nvGrpSpPr>
          <p:grpSpPr>
            <a:xfrm>
              <a:off x="3733463" y="2826478"/>
              <a:ext cx="2315431" cy="2203793"/>
              <a:chOff x="4480599" y="2666893"/>
              <a:chExt cx="2315431" cy="2203793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465AAAD-9A95-7F7C-52DD-1E555BF13792}"/>
                  </a:ext>
                </a:extLst>
              </p:cNvPr>
              <p:cNvSpPr/>
              <p:nvPr/>
            </p:nvSpPr>
            <p:spPr>
              <a:xfrm>
                <a:off x="5229418" y="4094260"/>
                <a:ext cx="776426" cy="776426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hueOff val="0"/>
                  <a:satOff val="0"/>
                  <a:lumOff val="0"/>
                  <a:alphaOff val="-10000"/>
                </a:schemeClr>
              </a:fillRef>
              <a:effectRef idx="0">
                <a:schemeClr val="accent1">
                  <a:alpha val="90000"/>
                  <a:hueOff val="0"/>
                  <a:satOff val="0"/>
                  <a:lumOff val="0"/>
                  <a:alphaOff val="-1000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31EA96E-835D-6DB0-35B4-FE22E9B85D45}"/>
                  </a:ext>
                </a:extLst>
              </p:cNvPr>
              <p:cNvSpPr/>
              <p:nvPr/>
            </p:nvSpPr>
            <p:spPr>
              <a:xfrm>
                <a:off x="4480599" y="2666893"/>
                <a:ext cx="2315431" cy="1459029"/>
              </a:xfrm>
              <a:custGeom>
                <a:avLst/>
                <a:gdLst>
                  <a:gd name="connsiteX0" fmla="*/ 0 w 2315431"/>
                  <a:gd name="connsiteY0" fmla="*/ 0 h 1459029"/>
                  <a:gd name="connsiteX1" fmla="*/ 2315431 w 2315431"/>
                  <a:gd name="connsiteY1" fmla="*/ 0 h 1459029"/>
                  <a:gd name="connsiteX2" fmla="*/ 2315431 w 2315431"/>
                  <a:gd name="connsiteY2" fmla="*/ 1459029 h 1459029"/>
                  <a:gd name="connsiteX3" fmla="*/ 0 w 2315431"/>
                  <a:gd name="connsiteY3" fmla="*/ 1459029 h 1459029"/>
                  <a:gd name="connsiteX4" fmla="*/ 0 w 2315431"/>
                  <a:gd name="connsiteY4" fmla="*/ 0 h 1459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15431" h="1459029">
                    <a:moveTo>
                      <a:pt x="0" y="0"/>
                    </a:moveTo>
                    <a:lnTo>
                      <a:pt x="2315431" y="0"/>
                    </a:lnTo>
                    <a:lnTo>
                      <a:pt x="2315431" y="1459029"/>
                    </a:lnTo>
                    <a:lnTo>
                      <a:pt x="0" y="145902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45720" bIns="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Symbol" panose="05050102010706020507" pitchFamily="18" charset="2"/>
                  <a:buNone/>
                </a:pPr>
                <a:r>
                  <a:rPr lang="pt-PT" sz="1800" kern="1200" dirty="0">
                    <a:latin typeface="Century Gothic" panose="020B0502020202020204" pitchFamily="34" charset="0"/>
                  </a:rPr>
                  <a:t>No entanto, pode ser insuficiente de acordo com a política de privacidade;</a:t>
                </a:r>
                <a:endParaRPr lang="en-GB" sz="1800" kern="12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E747532-1DD0-E3D6-DF26-404053D0DBC9}"/>
                </a:ext>
              </a:extLst>
            </p:cNvPr>
            <p:cNvGrpSpPr/>
            <p:nvPr/>
          </p:nvGrpSpPr>
          <p:grpSpPr>
            <a:xfrm>
              <a:off x="5183883" y="4253845"/>
              <a:ext cx="2221646" cy="2239955"/>
              <a:chOff x="6054304" y="3472454"/>
              <a:chExt cx="2221646" cy="2239955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BDB6CF3-6F6A-2795-B4D5-8B39A7B93AF1}"/>
                  </a:ext>
                </a:extLst>
              </p:cNvPr>
              <p:cNvSpPr/>
              <p:nvPr/>
            </p:nvSpPr>
            <p:spPr>
              <a:xfrm>
                <a:off x="6735319" y="3472454"/>
                <a:ext cx="776426" cy="776426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hueOff val="0"/>
                  <a:satOff val="0"/>
                  <a:lumOff val="0"/>
                  <a:alphaOff val="-20000"/>
                </a:schemeClr>
              </a:fillRef>
              <a:effectRef idx="0">
                <a:schemeClr val="accent1">
                  <a:alpha val="90000"/>
                  <a:hueOff val="0"/>
                  <a:satOff val="0"/>
                  <a:lumOff val="0"/>
                  <a:alphaOff val="-2000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C8D38A8-5B91-3979-2D3B-DD2D9F993AF9}"/>
                  </a:ext>
                </a:extLst>
              </p:cNvPr>
              <p:cNvSpPr/>
              <p:nvPr/>
            </p:nvSpPr>
            <p:spPr>
              <a:xfrm>
                <a:off x="6054304" y="4264906"/>
                <a:ext cx="2221646" cy="1447503"/>
              </a:xfrm>
              <a:custGeom>
                <a:avLst/>
                <a:gdLst>
                  <a:gd name="connsiteX0" fmla="*/ 0 w 2221646"/>
                  <a:gd name="connsiteY0" fmla="*/ 0 h 1447503"/>
                  <a:gd name="connsiteX1" fmla="*/ 2221646 w 2221646"/>
                  <a:gd name="connsiteY1" fmla="*/ 0 h 1447503"/>
                  <a:gd name="connsiteX2" fmla="*/ 2221646 w 2221646"/>
                  <a:gd name="connsiteY2" fmla="*/ 1447503 h 1447503"/>
                  <a:gd name="connsiteX3" fmla="*/ 0 w 2221646"/>
                  <a:gd name="connsiteY3" fmla="*/ 1447503 h 1447503"/>
                  <a:gd name="connsiteX4" fmla="*/ 0 w 2221646"/>
                  <a:gd name="connsiteY4" fmla="*/ 0 h 1447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1646" h="1447503">
                    <a:moveTo>
                      <a:pt x="0" y="0"/>
                    </a:moveTo>
                    <a:lnTo>
                      <a:pt x="2221646" y="0"/>
                    </a:lnTo>
                    <a:lnTo>
                      <a:pt x="2221646" y="1447503"/>
                    </a:lnTo>
                    <a:lnTo>
                      <a:pt x="0" y="144750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45720" bIns="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Symbol" panose="05050102010706020507" pitchFamily="18" charset="2"/>
                  <a:buNone/>
                </a:pPr>
                <a:r>
                  <a:rPr lang="pt-PT" sz="1800" kern="1200" dirty="0">
                    <a:latin typeface="Century Gothic" panose="020B0502020202020204" pitchFamily="34" charset="0"/>
                  </a:rPr>
                  <a:t>Analíticos de segurança não encontram riscos de cloud ou infraestrutura;</a:t>
                </a:r>
                <a:endParaRPr lang="en-GB" sz="1800" kern="12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5A877DE-7CA2-A0F6-462E-6A8BC3018D62}"/>
                </a:ext>
              </a:extLst>
            </p:cNvPr>
            <p:cNvGrpSpPr/>
            <p:nvPr/>
          </p:nvGrpSpPr>
          <p:grpSpPr>
            <a:xfrm>
              <a:off x="6464946" y="2654965"/>
              <a:ext cx="2298924" cy="2358935"/>
              <a:chOff x="7184397" y="2660571"/>
              <a:chExt cx="2298924" cy="2358935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D82DA13-8DAE-26FD-AE17-002028E269CB}"/>
                  </a:ext>
                </a:extLst>
              </p:cNvPr>
              <p:cNvSpPr/>
              <p:nvPr/>
            </p:nvSpPr>
            <p:spPr>
              <a:xfrm>
                <a:off x="7900519" y="4243080"/>
                <a:ext cx="776426" cy="776426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hueOff val="0"/>
                  <a:satOff val="0"/>
                  <a:lumOff val="0"/>
                  <a:alphaOff val="-30000"/>
                </a:schemeClr>
              </a:fillRef>
              <a:effectRef idx="0">
                <a:schemeClr val="accent1">
                  <a:alpha val="90000"/>
                  <a:hueOff val="0"/>
                  <a:satOff val="0"/>
                  <a:lumOff val="0"/>
                  <a:alphaOff val="-3000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6CA3848-DDCA-F49F-77DB-CB0A92D4CA7D}"/>
                  </a:ext>
                </a:extLst>
              </p:cNvPr>
              <p:cNvSpPr/>
              <p:nvPr/>
            </p:nvSpPr>
            <p:spPr>
              <a:xfrm>
                <a:off x="7184397" y="2660571"/>
                <a:ext cx="2298924" cy="1520581"/>
              </a:xfrm>
              <a:custGeom>
                <a:avLst/>
                <a:gdLst>
                  <a:gd name="connsiteX0" fmla="*/ 0 w 2298924"/>
                  <a:gd name="connsiteY0" fmla="*/ 0 h 1520581"/>
                  <a:gd name="connsiteX1" fmla="*/ 2298924 w 2298924"/>
                  <a:gd name="connsiteY1" fmla="*/ 0 h 1520581"/>
                  <a:gd name="connsiteX2" fmla="*/ 2298924 w 2298924"/>
                  <a:gd name="connsiteY2" fmla="*/ 1520581 h 1520581"/>
                  <a:gd name="connsiteX3" fmla="*/ 0 w 2298924"/>
                  <a:gd name="connsiteY3" fmla="*/ 1520581 h 1520581"/>
                  <a:gd name="connsiteX4" fmla="*/ 0 w 2298924"/>
                  <a:gd name="connsiteY4" fmla="*/ 0 h 1520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8924" h="1520581">
                    <a:moveTo>
                      <a:pt x="0" y="0"/>
                    </a:moveTo>
                    <a:lnTo>
                      <a:pt x="2298924" y="0"/>
                    </a:lnTo>
                    <a:lnTo>
                      <a:pt x="2298924" y="1520581"/>
                    </a:lnTo>
                    <a:lnTo>
                      <a:pt x="0" y="152058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45720" bIns="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Symbol" panose="05050102010706020507" pitchFamily="18" charset="2"/>
                  <a:buNone/>
                </a:pPr>
                <a:r>
                  <a:rPr lang="pt-PT" sz="1800" kern="1200" dirty="0">
                    <a:latin typeface="Century Gothic" panose="020B0502020202020204" pitchFamily="34" charset="0"/>
                  </a:rPr>
                  <a:t>Comunidade com adesão decente e forte comunidade mostra sinal de maturidade de produto;</a:t>
                </a:r>
                <a:endParaRPr lang="en-GB" sz="1800" kern="12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BFFCD22-2EBE-60A6-0BAD-18ED1E9E19FA}"/>
                </a:ext>
              </a:extLst>
            </p:cNvPr>
            <p:cNvGrpSpPr/>
            <p:nvPr/>
          </p:nvGrpSpPr>
          <p:grpSpPr>
            <a:xfrm>
              <a:off x="7614408" y="4237398"/>
              <a:ext cx="2546962" cy="1907468"/>
              <a:chOff x="8897144" y="3557052"/>
              <a:chExt cx="2546962" cy="1907468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DAD559F-7ABA-6F2B-90A6-5D051E0F1B2D}"/>
                  </a:ext>
                </a:extLst>
              </p:cNvPr>
              <p:cNvSpPr/>
              <p:nvPr/>
            </p:nvSpPr>
            <p:spPr>
              <a:xfrm>
                <a:off x="9728494" y="3557052"/>
                <a:ext cx="776426" cy="776426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hueOff val="0"/>
                  <a:satOff val="0"/>
                  <a:lumOff val="0"/>
                  <a:alphaOff val="-40000"/>
                </a:schemeClr>
              </a:fillRef>
              <a:effectRef idx="0">
                <a:schemeClr val="accent1">
                  <a:alpha val="90000"/>
                  <a:hueOff val="0"/>
                  <a:satOff val="0"/>
                  <a:lumOff val="0"/>
                  <a:alphaOff val="-4000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13F5D6E-86F7-584E-8A37-FD78E8B8FABA}"/>
                  </a:ext>
                </a:extLst>
              </p:cNvPr>
              <p:cNvSpPr/>
              <p:nvPr/>
            </p:nvSpPr>
            <p:spPr>
              <a:xfrm>
                <a:off x="8897144" y="4276852"/>
                <a:ext cx="2546962" cy="1187668"/>
              </a:xfrm>
              <a:custGeom>
                <a:avLst/>
                <a:gdLst>
                  <a:gd name="connsiteX0" fmla="*/ 0 w 2546962"/>
                  <a:gd name="connsiteY0" fmla="*/ 0 h 1187668"/>
                  <a:gd name="connsiteX1" fmla="*/ 2546962 w 2546962"/>
                  <a:gd name="connsiteY1" fmla="*/ 0 h 1187668"/>
                  <a:gd name="connsiteX2" fmla="*/ 2546962 w 2546962"/>
                  <a:gd name="connsiteY2" fmla="*/ 1187668 h 1187668"/>
                  <a:gd name="connsiteX3" fmla="*/ 0 w 2546962"/>
                  <a:gd name="connsiteY3" fmla="*/ 1187668 h 1187668"/>
                  <a:gd name="connsiteX4" fmla="*/ 0 w 2546962"/>
                  <a:gd name="connsiteY4" fmla="*/ 0 h 1187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6962" h="1187668">
                    <a:moveTo>
                      <a:pt x="0" y="0"/>
                    </a:moveTo>
                    <a:lnTo>
                      <a:pt x="2546962" y="0"/>
                    </a:lnTo>
                    <a:lnTo>
                      <a:pt x="2546962" y="1187668"/>
                    </a:lnTo>
                    <a:lnTo>
                      <a:pt x="0" y="118766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45720" bIns="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Symbol" panose="05050102010706020507" pitchFamily="18" charset="2"/>
                  <a:buNone/>
                </a:pPr>
                <a:r>
                  <a:rPr lang="pt-PT" sz="1800" kern="1200" dirty="0">
                    <a:latin typeface="Century Gothic" panose="020B0502020202020204" pitchFamily="34" charset="0"/>
                  </a:rPr>
                  <a:t>Pode não providenciar controlo de dados suficientes.</a:t>
                </a:r>
                <a:endParaRPr lang="en-GB" sz="1800" kern="1200" dirty="0">
                  <a:latin typeface="Century Gothic" panose="020B0502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254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3C51-3762-A5E8-73CD-8990E487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principais do Trello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5DBF6D9-77CB-F1A7-5E06-FC3808098A2A}"/>
              </a:ext>
            </a:extLst>
          </p:cNvPr>
          <p:cNvGrpSpPr/>
          <p:nvPr/>
        </p:nvGrpSpPr>
        <p:grpSpPr>
          <a:xfrm>
            <a:off x="152400" y="2913888"/>
            <a:ext cx="11887200" cy="2516288"/>
            <a:chOff x="170688" y="2913888"/>
            <a:chExt cx="11887200" cy="251628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779B938-B703-58B1-B2A3-2148CC9BF5BC}"/>
                </a:ext>
              </a:extLst>
            </p:cNvPr>
            <p:cNvSpPr/>
            <p:nvPr/>
          </p:nvSpPr>
          <p:spPr>
            <a:xfrm>
              <a:off x="170688" y="2913888"/>
              <a:ext cx="1907837" cy="2516288"/>
            </a:xfrm>
            <a:custGeom>
              <a:avLst/>
              <a:gdLst>
                <a:gd name="connsiteX0" fmla="*/ 0 w 1518790"/>
                <a:gd name="connsiteY0" fmla="*/ 0 h 607516"/>
                <a:gd name="connsiteX1" fmla="*/ 1215032 w 1518790"/>
                <a:gd name="connsiteY1" fmla="*/ 0 h 607516"/>
                <a:gd name="connsiteX2" fmla="*/ 1518790 w 1518790"/>
                <a:gd name="connsiteY2" fmla="*/ 303758 h 607516"/>
                <a:gd name="connsiteX3" fmla="*/ 1215032 w 1518790"/>
                <a:gd name="connsiteY3" fmla="*/ 607516 h 607516"/>
                <a:gd name="connsiteX4" fmla="*/ 0 w 1518790"/>
                <a:gd name="connsiteY4" fmla="*/ 607516 h 607516"/>
                <a:gd name="connsiteX5" fmla="*/ 303758 w 1518790"/>
                <a:gd name="connsiteY5" fmla="*/ 303758 h 607516"/>
                <a:gd name="connsiteX6" fmla="*/ 0 w 1518790"/>
                <a:gd name="connsiteY6" fmla="*/ 0 h 60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18790" h="607516">
                  <a:moveTo>
                    <a:pt x="0" y="0"/>
                  </a:moveTo>
                  <a:lnTo>
                    <a:pt x="1215032" y="0"/>
                  </a:lnTo>
                  <a:lnTo>
                    <a:pt x="1518790" y="303758"/>
                  </a:lnTo>
                  <a:lnTo>
                    <a:pt x="1215032" y="607516"/>
                  </a:lnTo>
                  <a:lnTo>
                    <a:pt x="0" y="607516"/>
                  </a:lnTo>
                  <a:lnTo>
                    <a:pt x="303758" y="30375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767" tIns="24003" rIns="327761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Symbol" panose="05050102010706020507" pitchFamily="18" charset="2"/>
                <a:buNone/>
              </a:pPr>
              <a:r>
                <a:rPr lang="pt-PT" sz="1800" kern="1200" dirty="0">
                  <a:latin typeface="Century Gothic" panose="020B0502020202020204" pitchFamily="34" charset="0"/>
                </a:rPr>
                <a:t>Faz uso de </a:t>
              </a:r>
              <a:r>
                <a:rPr lang="pt-PT" sz="1800" b="1" kern="1200" dirty="0">
                  <a:latin typeface="Century Gothic" panose="020B0502020202020204" pitchFamily="34" charset="0"/>
                </a:rPr>
                <a:t>boards, cards e lists</a:t>
              </a:r>
              <a:r>
                <a:rPr lang="pt-PT" sz="1800" kern="1200" dirty="0">
                  <a:latin typeface="Century Gothic" panose="020B0502020202020204" pitchFamily="34" charset="0"/>
                </a:rPr>
                <a:t>;</a:t>
              </a:r>
              <a:endParaRPr lang="en-GB" sz="1800" kern="1200" dirty="0">
                <a:latin typeface="Century Gothic" panose="020B0502020202020204" pitchFamily="34" charset="0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CD097FE-1A08-32D6-FEE0-F802FED6AE27}"/>
                </a:ext>
              </a:extLst>
            </p:cNvPr>
            <p:cNvSpPr/>
            <p:nvPr/>
          </p:nvSpPr>
          <p:spPr>
            <a:xfrm>
              <a:off x="1828221" y="2913888"/>
              <a:ext cx="1907837" cy="2516288"/>
            </a:xfrm>
            <a:custGeom>
              <a:avLst/>
              <a:gdLst>
                <a:gd name="connsiteX0" fmla="*/ 0 w 1518790"/>
                <a:gd name="connsiteY0" fmla="*/ 0 h 607516"/>
                <a:gd name="connsiteX1" fmla="*/ 1215032 w 1518790"/>
                <a:gd name="connsiteY1" fmla="*/ 0 h 607516"/>
                <a:gd name="connsiteX2" fmla="*/ 1518790 w 1518790"/>
                <a:gd name="connsiteY2" fmla="*/ 303758 h 607516"/>
                <a:gd name="connsiteX3" fmla="*/ 1215032 w 1518790"/>
                <a:gd name="connsiteY3" fmla="*/ 607516 h 607516"/>
                <a:gd name="connsiteX4" fmla="*/ 0 w 1518790"/>
                <a:gd name="connsiteY4" fmla="*/ 607516 h 607516"/>
                <a:gd name="connsiteX5" fmla="*/ 303758 w 1518790"/>
                <a:gd name="connsiteY5" fmla="*/ 303758 h 607516"/>
                <a:gd name="connsiteX6" fmla="*/ 0 w 1518790"/>
                <a:gd name="connsiteY6" fmla="*/ 0 h 60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18790" h="607516">
                  <a:moveTo>
                    <a:pt x="0" y="0"/>
                  </a:moveTo>
                  <a:lnTo>
                    <a:pt x="1215032" y="0"/>
                  </a:lnTo>
                  <a:lnTo>
                    <a:pt x="1518790" y="303758"/>
                  </a:lnTo>
                  <a:lnTo>
                    <a:pt x="1215032" y="607516"/>
                  </a:lnTo>
                  <a:lnTo>
                    <a:pt x="0" y="607516"/>
                  </a:lnTo>
                  <a:lnTo>
                    <a:pt x="303758" y="30375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6667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6667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767" tIns="24003" rIns="327761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Symbol" panose="05050102010706020507" pitchFamily="18" charset="2"/>
                <a:buNone/>
              </a:pPr>
              <a:r>
                <a:rPr lang="pt-PT" sz="1800" b="1" kern="1200" dirty="0">
                  <a:latin typeface="Century Gothic" panose="020B0502020202020204" pitchFamily="34" charset="0"/>
                </a:rPr>
                <a:t>Subtarefas</a:t>
              </a:r>
              <a:r>
                <a:rPr lang="pt-PT" sz="1800" kern="1200" dirty="0">
                  <a:latin typeface="Century Gothic" panose="020B0502020202020204" pitchFamily="34" charset="0"/>
                </a:rPr>
                <a:t> podem ser criadas com </a:t>
              </a:r>
              <a:r>
                <a:rPr lang="pt-PT" sz="1800" b="1" kern="1200" dirty="0">
                  <a:latin typeface="Century Gothic" panose="020B0502020202020204" pitchFamily="34" charset="0"/>
                </a:rPr>
                <a:t>checklists</a:t>
              </a:r>
              <a:r>
                <a:rPr lang="pt-PT" sz="1800" kern="1200" dirty="0">
                  <a:latin typeface="Century Gothic" panose="020B0502020202020204" pitchFamily="34" charset="0"/>
                </a:rPr>
                <a:t>;</a:t>
              </a:r>
              <a:endParaRPr lang="en-GB" sz="1800" kern="1200" dirty="0">
                <a:latin typeface="Century Gothic" panose="020B0502020202020204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EDFECD5-5D20-EC9C-C609-7C35E935AC06}"/>
                </a:ext>
              </a:extLst>
            </p:cNvPr>
            <p:cNvSpPr/>
            <p:nvPr/>
          </p:nvSpPr>
          <p:spPr>
            <a:xfrm>
              <a:off x="3493953" y="2913888"/>
              <a:ext cx="1907837" cy="2516288"/>
            </a:xfrm>
            <a:custGeom>
              <a:avLst/>
              <a:gdLst>
                <a:gd name="connsiteX0" fmla="*/ 0 w 1518790"/>
                <a:gd name="connsiteY0" fmla="*/ 0 h 607516"/>
                <a:gd name="connsiteX1" fmla="*/ 1215032 w 1518790"/>
                <a:gd name="connsiteY1" fmla="*/ 0 h 607516"/>
                <a:gd name="connsiteX2" fmla="*/ 1518790 w 1518790"/>
                <a:gd name="connsiteY2" fmla="*/ 303758 h 607516"/>
                <a:gd name="connsiteX3" fmla="*/ 1215032 w 1518790"/>
                <a:gd name="connsiteY3" fmla="*/ 607516 h 607516"/>
                <a:gd name="connsiteX4" fmla="*/ 0 w 1518790"/>
                <a:gd name="connsiteY4" fmla="*/ 607516 h 607516"/>
                <a:gd name="connsiteX5" fmla="*/ 303758 w 1518790"/>
                <a:gd name="connsiteY5" fmla="*/ 303758 h 607516"/>
                <a:gd name="connsiteX6" fmla="*/ 0 w 1518790"/>
                <a:gd name="connsiteY6" fmla="*/ 0 h 60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18790" h="607516">
                  <a:moveTo>
                    <a:pt x="0" y="0"/>
                  </a:moveTo>
                  <a:lnTo>
                    <a:pt x="1215032" y="0"/>
                  </a:lnTo>
                  <a:lnTo>
                    <a:pt x="1518790" y="303758"/>
                  </a:lnTo>
                  <a:lnTo>
                    <a:pt x="1215032" y="607516"/>
                  </a:lnTo>
                  <a:lnTo>
                    <a:pt x="0" y="607516"/>
                  </a:lnTo>
                  <a:lnTo>
                    <a:pt x="303758" y="30375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13333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13333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767" tIns="24003" rIns="327761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Symbol" panose="05050102010706020507" pitchFamily="18" charset="2"/>
                <a:buNone/>
              </a:pPr>
              <a:r>
                <a:rPr lang="pt-PT" sz="1800" b="1" kern="1200" dirty="0">
                  <a:latin typeface="Century Gothic" panose="020B0502020202020204" pitchFamily="34" charset="0"/>
                </a:rPr>
                <a:t>Tarefas podem ser alocadas a vários membros</a:t>
              </a:r>
              <a:r>
                <a:rPr lang="pt-PT" sz="1800" kern="1200" dirty="0">
                  <a:latin typeface="Century Gothic" panose="020B0502020202020204" pitchFamily="34" charset="0"/>
                </a:rPr>
                <a:t>;</a:t>
              </a:r>
              <a:endParaRPr lang="en-GB" sz="1800" kern="1200" dirty="0">
                <a:latin typeface="Century Gothic" panose="020B0502020202020204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ABB1511-8470-6914-11F6-9CDBC9979B40}"/>
                </a:ext>
              </a:extLst>
            </p:cNvPr>
            <p:cNvSpPr/>
            <p:nvPr/>
          </p:nvSpPr>
          <p:spPr>
            <a:xfrm>
              <a:off x="5144926" y="2913888"/>
              <a:ext cx="1907837" cy="2516288"/>
            </a:xfrm>
            <a:custGeom>
              <a:avLst/>
              <a:gdLst>
                <a:gd name="connsiteX0" fmla="*/ 0 w 1518790"/>
                <a:gd name="connsiteY0" fmla="*/ 0 h 607516"/>
                <a:gd name="connsiteX1" fmla="*/ 1215032 w 1518790"/>
                <a:gd name="connsiteY1" fmla="*/ 0 h 607516"/>
                <a:gd name="connsiteX2" fmla="*/ 1518790 w 1518790"/>
                <a:gd name="connsiteY2" fmla="*/ 303758 h 607516"/>
                <a:gd name="connsiteX3" fmla="*/ 1215032 w 1518790"/>
                <a:gd name="connsiteY3" fmla="*/ 607516 h 607516"/>
                <a:gd name="connsiteX4" fmla="*/ 0 w 1518790"/>
                <a:gd name="connsiteY4" fmla="*/ 607516 h 607516"/>
                <a:gd name="connsiteX5" fmla="*/ 303758 w 1518790"/>
                <a:gd name="connsiteY5" fmla="*/ 303758 h 607516"/>
                <a:gd name="connsiteX6" fmla="*/ 0 w 1518790"/>
                <a:gd name="connsiteY6" fmla="*/ 0 h 60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18790" h="607516">
                  <a:moveTo>
                    <a:pt x="0" y="0"/>
                  </a:moveTo>
                  <a:lnTo>
                    <a:pt x="1215032" y="0"/>
                  </a:lnTo>
                  <a:lnTo>
                    <a:pt x="1518790" y="303758"/>
                  </a:lnTo>
                  <a:lnTo>
                    <a:pt x="1215032" y="607516"/>
                  </a:lnTo>
                  <a:lnTo>
                    <a:pt x="0" y="607516"/>
                  </a:lnTo>
                  <a:lnTo>
                    <a:pt x="303758" y="30375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767" tIns="24003" rIns="327761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Symbol" panose="05050102010706020507" pitchFamily="18" charset="2"/>
                <a:buNone/>
              </a:pPr>
              <a:r>
                <a:rPr lang="pt-PT" sz="1800" b="1" kern="1200" dirty="0">
                  <a:latin typeface="Century Gothic" panose="020B0502020202020204" pitchFamily="34" charset="0"/>
                </a:rPr>
                <a:t>Tarefas podem ter datas limites</a:t>
              </a:r>
              <a:r>
                <a:rPr lang="pt-PT" sz="1800" kern="1200" dirty="0">
                  <a:latin typeface="Century Gothic" panose="020B0502020202020204" pitchFamily="34" charset="0"/>
                </a:rPr>
                <a:t>;</a:t>
              </a:r>
              <a:endParaRPr lang="en-GB" sz="1800" kern="1200" dirty="0">
                <a:latin typeface="Century Gothic" panose="020B050202020202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7585BC8-6626-5EDE-CFC6-AB917323B3F3}"/>
                </a:ext>
              </a:extLst>
            </p:cNvPr>
            <p:cNvSpPr/>
            <p:nvPr/>
          </p:nvSpPr>
          <p:spPr>
            <a:xfrm>
              <a:off x="6810658" y="2913888"/>
              <a:ext cx="1907837" cy="2516288"/>
            </a:xfrm>
            <a:custGeom>
              <a:avLst/>
              <a:gdLst>
                <a:gd name="connsiteX0" fmla="*/ 0 w 1518790"/>
                <a:gd name="connsiteY0" fmla="*/ 0 h 607516"/>
                <a:gd name="connsiteX1" fmla="*/ 1215032 w 1518790"/>
                <a:gd name="connsiteY1" fmla="*/ 0 h 607516"/>
                <a:gd name="connsiteX2" fmla="*/ 1518790 w 1518790"/>
                <a:gd name="connsiteY2" fmla="*/ 303758 h 607516"/>
                <a:gd name="connsiteX3" fmla="*/ 1215032 w 1518790"/>
                <a:gd name="connsiteY3" fmla="*/ 607516 h 607516"/>
                <a:gd name="connsiteX4" fmla="*/ 0 w 1518790"/>
                <a:gd name="connsiteY4" fmla="*/ 607516 h 607516"/>
                <a:gd name="connsiteX5" fmla="*/ 303758 w 1518790"/>
                <a:gd name="connsiteY5" fmla="*/ 303758 h 607516"/>
                <a:gd name="connsiteX6" fmla="*/ 0 w 1518790"/>
                <a:gd name="connsiteY6" fmla="*/ 0 h 60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18790" h="607516">
                  <a:moveTo>
                    <a:pt x="0" y="0"/>
                  </a:moveTo>
                  <a:lnTo>
                    <a:pt x="1215032" y="0"/>
                  </a:lnTo>
                  <a:lnTo>
                    <a:pt x="1518790" y="303758"/>
                  </a:lnTo>
                  <a:lnTo>
                    <a:pt x="1215032" y="607516"/>
                  </a:lnTo>
                  <a:lnTo>
                    <a:pt x="0" y="607516"/>
                  </a:lnTo>
                  <a:lnTo>
                    <a:pt x="303758" y="30375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26667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26667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767" tIns="24003" rIns="327761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Symbol" panose="05050102010706020507" pitchFamily="18" charset="2"/>
                <a:buNone/>
              </a:pPr>
              <a:r>
                <a:rPr lang="pt-PT" sz="1800" b="1" kern="1200" dirty="0">
                  <a:latin typeface="Century Gothic" panose="020B0502020202020204" pitchFamily="34" charset="0"/>
                </a:rPr>
                <a:t>Registo de atividade;</a:t>
              </a:r>
              <a:endParaRPr lang="en-GB" sz="1800" b="1" kern="1200" dirty="0">
                <a:latin typeface="Century Gothic" panose="020B0502020202020204" pitchFamily="34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0D2FF68-57DF-7C44-2A16-30DD6EA58086}"/>
                </a:ext>
              </a:extLst>
            </p:cNvPr>
            <p:cNvSpPr/>
            <p:nvPr/>
          </p:nvSpPr>
          <p:spPr>
            <a:xfrm>
              <a:off x="8480905" y="2913888"/>
              <a:ext cx="1907837" cy="2516288"/>
            </a:xfrm>
            <a:custGeom>
              <a:avLst/>
              <a:gdLst>
                <a:gd name="connsiteX0" fmla="*/ 0 w 1518790"/>
                <a:gd name="connsiteY0" fmla="*/ 0 h 607516"/>
                <a:gd name="connsiteX1" fmla="*/ 1215032 w 1518790"/>
                <a:gd name="connsiteY1" fmla="*/ 0 h 607516"/>
                <a:gd name="connsiteX2" fmla="*/ 1518790 w 1518790"/>
                <a:gd name="connsiteY2" fmla="*/ 303758 h 607516"/>
                <a:gd name="connsiteX3" fmla="*/ 1215032 w 1518790"/>
                <a:gd name="connsiteY3" fmla="*/ 607516 h 607516"/>
                <a:gd name="connsiteX4" fmla="*/ 0 w 1518790"/>
                <a:gd name="connsiteY4" fmla="*/ 607516 h 607516"/>
                <a:gd name="connsiteX5" fmla="*/ 303758 w 1518790"/>
                <a:gd name="connsiteY5" fmla="*/ 303758 h 607516"/>
                <a:gd name="connsiteX6" fmla="*/ 0 w 1518790"/>
                <a:gd name="connsiteY6" fmla="*/ 0 h 60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18790" h="607516">
                  <a:moveTo>
                    <a:pt x="0" y="0"/>
                  </a:moveTo>
                  <a:lnTo>
                    <a:pt x="1215032" y="0"/>
                  </a:lnTo>
                  <a:lnTo>
                    <a:pt x="1518790" y="303758"/>
                  </a:lnTo>
                  <a:lnTo>
                    <a:pt x="1215032" y="607516"/>
                  </a:lnTo>
                  <a:lnTo>
                    <a:pt x="0" y="607516"/>
                  </a:lnTo>
                  <a:lnTo>
                    <a:pt x="303758" y="30375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33333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33333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767" tIns="24003" rIns="327761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Symbol" panose="05050102010706020507" pitchFamily="18" charset="2"/>
                <a:buNone/>
              </a:pPr>
              <a:r>
                <a:rPr lang="pt-PT" sz="1800" b="1" kern="1200" dirty="0">
                  <a:latin typeface="Century Gothic" panose="020B0502020202020204" pitchFamily="34" charset="0"/>
                </a:rPr>
                <a:t>Inclusão de anexos;</a:t>
              </a:r>
              <a:endParaRPr lang="en-GB" sz="1800" b="1" kern="1200" dirty="0">
                <a:latin typeface="Century Gothic" panose="020B0502020202020204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3F89DC5-4098-B1FE-516A-BE9F09F23F13}"/>
                </a:ext>
              </a:extLst>
            </p:cNvPr>
            <p:cNvSpPr/>
            <p:nvPr/>
          </p:nvSpPr>
          <p:spPr>
            <a:xfrm>
              <a:off x="10150051" y="2913888"/>
              <a:ext cx="1907837" cy="2516288"/>
            </a:xfrm>
            <a:custGeom>
              <a:avLst/>
              <a:gdLst>
                <a:gd name="connsiteX0" fmla="*/ 0 w 1518790"/>
                <a:gd name="connsiteY0" fmla="*/ 0 h 607516"/>
                <a:gd name="connsiteX1" fmla="*/ 1215032 w 1518790"/>
                <a:gd name="connsiteY1" fmla="*/ 0 h 607516"/>
                <a:gd name="connsiteX2" fmla="*/ 1518790 w 1518790"/>
                <a:gd name="connsiteY2" fmla="*/ 303758 h 607516"/>
                <a:gd name="connsiteX3" fmla="*/ 1215032 w 1518790"/>
                <a:gd name="connsiteY3" fmla="*/ 607516 h 607516"/>
                <a:gd name="connsiteX4" fmla="*/ 0 w 1518790"/>
                <a:gd name="connsiteY4" fmla="*/ 607516 h 607516"/>
                <a:gd name="connsiteX5" fmla="*/ 303758 w 1518790"/>
                <a:gd name="connsiteY5" fmla="*/ 303758 h 607516"/>
                <a:gd name="connsiteX6" fmla="*/ 0 w 1518790"/>
                <a:gd name="connsiteY6" fmla="*/ 0 h 60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18790" h="607516">
                  <a:moveTo>
                    <a:pt x="0" y="0"/>
                  </a:moveTo>
                  <a:lnTo>
                    <a:pt x="1215032" y="0"/>
                  </a:lnTo>
                  <a:lnTo>
                    <a:pt x="1518790" y="303758"/>
                  </a:lnTo>
                  <a:lnTo>
                    <a:pt x="1215032" y="607516"/>
                  </a:lnTo>
                  <a:lnTo>
                    <a:pt x="0" y="607516"/>
                  </a:lnTo>
                  <a:lnTo>
                    <a:pt x="303758" y="30375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767" tIns="24003" rIns="327761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Symbol" panose="05050102010706020507" pitchFamily="18" charset="2"/>
                <a:buNone/>
              </a:pPr>
              <a:r>
                <a:rPr lang="pt-PT" sz="1800" b="1" kern="1200" dirty="0">
                  <a:latin typeface="Century Gothic" panose="020B0502020202020204" pitchFamily="34" charset="0"/>
                </a:rPr>
                <a:t>Automação</a:t>
              </a:r>
              <a:r>
                <a:rPr lang="pt-PT" sz="1800" kern="1200" dirty="0">
                  <a:latin typeface="Century Gothic" panose="020B0502020202020204" pitchFamily="34" charset="0"/>
                </a:rPr>
                <a:t> incluída (butler).</a:t>
              </a:r>
              <a:endParaRPr lang="en-GB" sz="1800" kern="1200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160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4827-517B-6627-DD48-555F70EC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Vantagens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8182E02-4953-6711-B871-B8B4F89DBA80}"/>
              </a:ext>
            </a:extLst>
          </p:cNvPr>
          <p:cNvGrpSpPr/>
          <p:nvPr/>
        </p:nvGrpSpPr>
        <p:grpSpPr>
          <a:xfrm>
            <a:off x="1061873" y="1686689"/>
            <a:ext cx="10081615" cy="3532287"/>
            <a:chOff x="1061873" y="1686689"/>
            <a:chExt cx="10081615" cy="353228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338AA75-CC76-B245-636C-54D362DE3D3C}"/>
                </a:ext>
              </a:extLst>
            </p:cNvPr>
            <p:cNvGrpSpPr/>
            <p:nvPr/>
          </p:nvGrpSpPr>
          <p:grpSpPr>
            <a:xfrm>
              <a:off x="1061873" y="1686689"/>
              <a:ext cx="1697091" cy="2840172"/>
              <a:chOff x="2092312" y="2378804"/>
              <a:chExt cx="1697091" cy="2840172"/>
            </a:xfrm>
          </p:grpSpPr>
          <p:sp>
            <p:nvSpPr>
              <p:cNvPr id="6" name="Circle: Hollow 5">
                <a:extLst>
                  <a:ext uri="{FF2B5EF4-FFF2-40B4-BE49-F238E27FC236}">
                    <a16:creationId xmlns:a16="http://schemas.microsoft.com/office/drawing/2014/main" id="{1FCFD34C-48BE-B451-F876-3C56769077C4}"/>
                  </a:ext>
                </a:extLst>
              </p:cNvPr>
              <p:cNvSpPr/>
              <p:nvPr/>
            </p:nvSpPr>
            <p:spPr>
              <a:xfrm>
                <a:off x="2092312" y="3890066"/>
                <a:ext cx="1328910" cy="1328910"/>
              </a:xfrm>
              <a:prstGeom prst="donut">
                <a:avLst>
                  <a:gd name="adj" fmla="val 2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8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8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23C4313E-6F3E-85A8-8E3C-8F6E79652AFE}"/>
                  </a:ext>
                </a:extLst>
              </p:cNvPr>
              <p:cNvSpPr/>
              <p:nvPr/>
            </p:nvSpPr>
            <p:spPr>
              <a:xfrm rot="17700000">
                <a:off x="2565347" y="2806732"/>
                <a:ext cx="1651983" cy="796128"/>
              </a:xfrm>
              <a:custGeom>
                <a:avLst/>
                <a:gdLst>
                  <a:gd name="connsiteX0" fmla="*/ 0 w 1651983"/>
                  <a:gd name="connsiteY0" fmla="*/ 0 h 796128"/>
                  <a:gd name="connsiteX1" fmla="*/ 1651983 w 1651983"/>
                  <a:gd name="connsiteY1" fmla="*/ 0 h 796128"/>
                  <a:gd name="connsiteX2" fmla="*/ 1651983 w 1651983"/>
                  <a:gd name="connsiteY2" fmla="*/ 796128 h 796128"/>
                  <a:gd name="connsiteX3" fmla="*/ 0 w 1651983"/>
                  <a:gd name="connsiteY3" fmla="*/ 796128 h 796128"/>
                  <a:gd name="connsiteX4" fmla="*/ 0 w 1651983"/>
                  <a:gd name="connsiteY4" fmla="*/ 0 h 796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1983" h="796128">
                    <a:moveTo>
                      <a:pt x="0" y="0"/>
                    </a:moveTo>
                    <a:lnTo>
                      <a:pt x="1651983" y="0"/>
                    </a:lnTo>
                    <a:lnTo>
                      <a:pt x="1651983" y="796128"/>
                    </a:lnTo>
                    <a:lnTo>
                      <a:pt x="0" y="79612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19" tIns="0" rIns="0" bIns="-1" numCol="1" spcCol="1270" anchor="ctr" anchorCtr="0">
                <a:noAutofit/>
              </a:bodyPr>
              <a:lstStyle/>
              <a:p>
                <a:pPr marL="0" lvl="0" indent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1800" b="1" kern="1200" dirty="0">
                    <a:latin typeface="Century Gothic" panose="020B0502020202020204" pitchFamily="34" charset="0"/>
                  </a:rPr>
                  <a:t>Vantagens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B21C11C-5BE2-E430-E761-2F02CC10A8C9}"/>
                </a:ext>
              </a:extLst>
            </p:cNvPr>
            <p:cNvGrpSpPr/>
            <p:nvPr/>
          </p:nvGrpSpPr>
          <p:grpSpPr>
            <a:xfrm>
              <a:off x="2311046" y="3552888"/>
              <a:ext cx="2094501" cy="1529434"/>
              <a:chOff x="2311046" y="4209627"/>
              <a:chExt cx="2094501" cy="1529434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5D04D76-5DDD-FC63-05E7-40DB0EA860EB}"/>
                  </a:ext>
                </a:extLst>
              </p:cNvPr>
              <p:cNvSpPr/>
              <p:nvPr/>
            </p:nvSpPr>
            <p:spPr>
              <a:xfrm>
                <a:off x="2957029" y="4209627"/>
                <a:ext cx="689788" cy="689788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B3B6174B-1F4D-FC23-2FB1-D7E6372D7149}"/>
                  </a:ext>
                </a:extLst>
              </p:cNvPr>
              <p:cNvSpPr/>
              <p:nvPr/>
            </p:nvSpPr>
            <p:spPr>
              <a:xfrm>
                <a:off x="2311046" y="5050030"/>
                <a:ext cx="2094501" cy="689031"/>
              </a:xfrm>
              <a:custGeom>
                <a:avLst/>
                <a:gdLst>
                  <a:gd name="connsiteX0" fmla="*/ 0 w 1429043"/>
                  <a:gd name="connsiteY0" fmla="*/ 0 h 689031"/>
                  <a:gd name="connsiteX1" fmla="*/ 1429043 w 1429043"/>
                  <a:gd name="connsiteY1" fmla="*/ 0 h 689031"/>
                  <a:gd name="connsiteX2" fmla="*/ 1429043 w 1429043"/>
                  <a:gd name="connsiteY2" fmla="*/ 689031 h 689031"/>
                  <a:gd name="connsiteX3" fmla="*/ 0 w 1429043"/>
                  <a:gd name="connsiteY3" fmla="*/ 689031 h 689031"/>
                  <a:gd name="connsiteX4" fmla="*/ 0 w 1429043"/>
                  <a:gd name="connsiteY4" fmla="*/ 0 h 689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9043" h="689031">
                    <a:moveTo>
                      <a:pt x="0" y="0"/>
                    </a:moveTo>
                    <a:lnTo>
                      <a:pt x="1429043" y="0"/>
                    </a:lnTo>
                    <a:lnTo>
                      <a:pt x="1429043" y="689031"/>
                    </a:lnTo>
                    <a:lnTo>
                      <a:pt x="0" y="68903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-1" tIns="0" rIns="45720" bIns="-1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t-PT" sz="1800" kern="1200" dirty="0">
                    <a:latin typeface="Century Gothic" panose="020B0502020202020204" pitchFamily="34" charset="0"/>
                  </a:rPr>
                  <a:t>Pode ser usado imediatamente após registo;</a:t>
                </a:r>
                <a:endParaRPr lang="en-GB" sz="1800" kern="12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6632AAD-98FE-661A-FCEC-66D1CD107911}"/>
                </a:ext>
              </a:extLst>
            </p:cNvPr>
            <p:cNvGrpSpPr/>
            <p:nvPr/>
          </p:nvGrpSpPr>
          <p:grpSpPr>
            <a:xfrm>
              <a:off x="3622971" y="2684916"/>
              <a:ext cx="1583334" cy="1545568"/>
              <a:chOff x="3690229" y="3341655"/>
              <a:chExt cx="1583334" cy="1545568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A52F672-012C-4A57-5C54-23E030D62867}"/>
                  </a:ext>
                </a:extLst>
              </p:cNvPr>
              <p:cNvSpPr/>
              <p:nvPr/>
            </p:nvSpPr>
            <p:spPr>
              <a:xfrm>
                <a:off x="4096433" y="4197435"/>
                <a:ext cx="689788" cy="689788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hueOff val="0"/>
                  <a:satOff val="0"/>
                  <a:lumOff val="0"/>
                  <a:alphaOff val="-6667"/>
                </a:schemeClr>
              </a:fillRef>
              <a:effectRef idx="0">
                <a:schemeClr val="accent1">
                  <a:alpha val="90000"/>
                  <a:hueOff val="0"/>
                  <a:satOff val="0"/>
                  <a:lumOff val="0"/>
                  <a:alphaOff val="-6667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8591923-D777-4077-81CE-3EB767CEC1AD}"/>
                  </a:ext>
                </a:extLst>
              </p:cNvPr>
              <p:cNvSpPr/>
              <p:nvPr/>
            </p:nvSpPr>
            <p:spPr>
              <a:xfrm>
                <a:off x="3690229" y="3341655"/>
                <a:ext cx="1583334" cy="689031"/>
              </a:xfrm>
              <a:custGeom>
                <a:avLst/>
                <a:gdLst>
                  <a:gd name="connsiteX0" fmla="*/ 0 w 1429043"/>
                  <a:gd name="connsiteY0" fmla="*/ 0 h 689031"/>
                  <a:gd name="connsiteX1" fmla="*/ 1429043 w 1429043"/>
                  <a:gd name="connsiteY1" fmla="*/ 0 h 689031"/>
                  <a:gd name="connsiteX2" fmla="*/ 1429043 w 1429043"/>
                  <a:gd name="connsiteY2" fmla="*/ 689031 h 689031"/>
                  <a:gd name="connsiteX3" fmla="*/ 0 w 1429043"/>
                  <a:gd name="connsiteY3" fmla="*/ 689031 h 689031"/>
                  <a:gd name="connsiteX4" fmla="*/ 0 w 1429043"/>
                  <a:gd name="connsiteY4" fmla="*/ 0 h 689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9043" h="689031">
                    <a:moveTo>
                      <a:pt x="0" y="0"/>
                    </a:moveTo>
                    <a:lnTo>
                      <a:pt x="1429043" y="0"/>
                    </a:lnTo>
                    <a:lnTo>
                      <a:pt x="1429043" y="689031"/>
                    </a:lnTo>
                    <a:lnTo>
                      <a:pt x="0" y="68903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-1" tIns="0" rIns="45720" bIns="-1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t-PT" sz="1800" kern="1200" dirty="0">
                    <a:latin typeface="Century Gothic" panose="020B0502020202020204" pitchFamily="34" charset="0"/>
                  </a:rPr>
                  <a:t>Segue o sistema Kanban;</a:t>
                </a:r>
                <a:endParaRPr lang="en-GB" sz="1800" kern="12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7E11ABD-F018-0D9F-1BD3-A29EC0E7A548}"/>
                </a:ext>
              </a:extLst>
            </p:cNvPr>
            <p:cNvGrpSpPr/>
            <p:nvPr/>
          </p:nvGrpSpPr>
          <p:grpSpPr>
            <a:xfrm>
              <a:off x="4423729" y="3552888"/>
              <a:ext cx="1429043" cy="1475553"/>
              <a:chOff x="4893988" y="4209627"/>
              <a:chExt cx="1429043" cy="1475553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EFE8048-CE23-6243-2B9E-67512851A2B5}"/>
                  </a:ext>
                </a:extLst>
              </p:cNvPr>
              <p:cNvSpPr/>
              <p:nvPr/>
            </p:nvSpPr>
            <p:spPr>
              <a:xfrm>
                <a:off x="5220145" y="4209627"/>
                <a:ext cx="689788" cy="689788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hueOff val="0"/>
                  <a:satOff val="0"/>
                  <a:lumOff val="0"/>
                  <a:alphaOff val="-13333"/>
                </a:schemeClr>
              </a:fillRef>
              <a:effectRef idx="0">
                <a:schemeClr val="accent1">
                  <a:alpha val="90000"/>
                  <a:hueOff val="0"/>
                  <a:satOff val="0"/>
                  <a:lumOff val="0"/>
                  <a:alphaOff val="-13333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E276655-E6AE-59E5-A7C4-746075A83933}"/>
                  </a:ext>
                </a:extLst>
              </p:cNvPr>
              <p:cNvSpPr/>
              <p:nvPr/>
            </p:nvSpPr>
            <p:spPr>
              <a:xfrm>
                <a:off x="4893988" y="4996149"/>
                <a:ext cx="1429043" cy="689031"/>
              </a:xfrm>
              <a:custGeom>
                <a:avLst/>
                <a:gdLst>
                  <a:gd name="connsiteX0" fmla="*/ 0 w 1429043"/>
                  <a:gd name="connsiteY0" fmla="*/ 0 h 689031"/>
                  <a:gd name="connsiteX1" fmla="*/ 1429043 w 1429043"/>
                  <a:gd name="connsiteY1" fmla="*/ 0 h 689031"/>
                  <a:gd name="connsiteX2" fmla="*/ 1429043 w 1429043"/>
                  <a:gd name="connsiteY2" fmla="*/ 689031 h 689031"/>
                  <a:gd name="connsiteX3" fmla="*/ 0 w 1429043"/>
                  <a:gd name="connsiteY3" fmla="*/ 689031 h 689031"/>
                  <a:gd name="connsiteX4" fmla="*/ 0 w 1429043"/>
                  <a:gd name="connsiteY4" fmla="*/ 0 h 689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9043" h="689031">
                    <a:moveTo>
                      <a:pt x="0" y="0"/>
                    </a:moveTo>
                    <a:lnTo>
                      <a:pt x="1429043" y="0"/>
                    </a:lnTo>
                    <a:lnTo>
                      <a:pt x="1429043" y="689031"/>
                    </a:lnTo>
                    <a:lnTo>
                      <a:pt x="0" y="68903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-1" tIns="0" rIns="45720" bIns="-1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t-PT" sz="1800" kern="1200" dirty="0">
                    <a:latin typeface="Century Gothic" panose="020B0502020202020204" pitchFamily="34" charset="0"/>
                  </a:rPr>
                  <a:t>Mobile-friendly;</a:t>
                </a:r>
                <a:endParaRPr lang="en-GB" sz="1800" kern="12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916628A-40D8-8D0A-1F25-81988B362D6D}"/>
                </a:ext>
              </a:extLst>
            </p:cNvPr>
            <p:cNvGrpSpPr/>
            <p:nvPr/>
          </p:nvGrpSpPr>
          <p:grpSpPr>
            <a:xfrm>
              <a:off x="5070196" y="2587327"/>
              <a:ext cx="2167329" cy="1655349"/>
              <a:chOff x="5714932" y="3244066"/>
              <a:chExt cx="2167329" cy="1655349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B9A5CD7-4BD4-D87E-B38C-FCFE01050DCE}"/>
                  </a:ext>
                </a:extLst>
              </p:cNvPr>
              <p:cNvSpPr/>
              <p:nvPr/>
            </p:nvSpPr>
            <p:spPr>
              <a:xfrm>
                <a:off x="6428337" y="4209627"/>
                <a:ext cx="689788" cy="689788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hueOff val="0"/>
                  <a:satOff val="0"/>
                  <a:lumOff val="0"/>
                  <a:alphaOff val="-20000"/>
                </a:schemeClr>
              </a:fillRef>
              <a:effectRef idx="0">
                <a:schemeClr val="accent1">
                  <a:alpha val="90000"/>
                  <a:hueOff val="0"/>
                  <a:satOff val="0"/>
                  <a:lumOff val="0"/>
                  <a:alphaOff val="-2000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D345116-FDF8-F683-5A05-D9A1B162222C}"/>
                  </a:ext>
                </a:extLst>
              </p:cNvPr>
              <p:cNvSpPr/>
              <p:nvPr/>
            </p:nvSpPr>
            <p:spPr>
              <a:xfrm>
                <a:off x="5714932" y="3244066"/>
                <a:ext cx="2167329" cy="689031"/>
              </a:xfrm>
              <a:custGeom>
                <a:avLst/>
                <a:gdLst>
                  <a:gd name="connsiteX0" fmla="*/ 0 w 1429043"/>
                  <a:gd name="connsiteY0" fmla="*/ 0 h 689031"/>
                  <a:gd name="connsiteX1" fmla="*/ 1429043 w 1429043"/>
                  <a:gd name="connsiteY1" fmla="*/ 0 h 689031"/>
                  <a:gd name="connsiteX2" fmla="*/ 1429043 w 1429043"/>
                  <a:gd name="connsiteY2" fmla="*/ 689031 h 689031"/>
                  <a:gd name="connsiteX3" fmla="*/ 0 w 1429043"/>
                  <a:gd name="connsiteY3" fmla="*/ 689031 h 689031"/>
                  <a:gd name="connsiteX4" fmla="*/ 0 w 1429043"/>
                  <a:gd name="connsiteY4" fmla="*/ 0 h 689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9043" h="689031">
                    <a:moveTo>
                      <a:pt x="0" y="0"/>
                    </a:moveTo>
                    <a:lnTo>
                      <a:pt x="1429043" y="0"/>
                    </a:lnTo>
                    <a:lnTo>
                      <a:pt x="1429043" y="689031"/>
                    </a:lnTo>
                    <a:lnTo>
                      <a:pt x="0" y="68903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-1" tIns="0" rIns="45720" bIns="-1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t-PT" sz="1800" kern="1200" dirty="0">
                    <a:latin typeface="Century Gothic" panose="020B0502020202020204" pitchFamily="34" charset="0"/>
                  </a:rPr>
                  <a:t>Board apresenta todos os itens relacionados com o projeto;</a:t>
                </a:r>
                <a:endParaRPr lang="en-GB" sz="1800" kern="12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9F68DB7-1479-0049-92BF-A50E548C9B50}"/>
                </a:ext>
              </a:extLst>
            </p:cNvPr>
            <p:cNvGrpSpPr/>
            <p:nvPr/>
          </p:nvGrpSpPr>
          <p:grpSpPr>
            <a:xfrm>
              <a:off x="6454949" y="3552888"/>
              <a:ext cx="2296528" cy="1596120"/>
              <a:chOff x="6932631" y="4209627"/>
              <a:chExt cx="2296528" cy="159612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5AE02B5-C7E4-FBB7-ACEF-BE5326492EED}"/>
                  </a:ext>
                </a:extLst>
              </p:cNvPr>
              <p:cNvSpPr/>
              <p:nvPr/>
            </p:nvSpPr>
            <p:spPr>
              <a:xfrm>
                <a:off x="7673105" y="4209627"/>
                <a:ext cx="689788" cy="689788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hueOff val="0"/>
                  <a:satOff val="0"/>
                  <a:lumOff val="0"/>
                  <a:alphaOff val="-26667"/>
                </a:schemeClr>
              </a:fillRef>
              <a:effectRef idx="0">
                <a:schemeClr val="accent1">
                  <a:alpha val="90000"/>
                  <a:hueOff val="0"/>
                  <a:satOff val="0"/>
                  <a:lumOff val="0"/>
                  <a:alphaOff val="-26667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81C2AE6-137B-4DEF-F643-3574FFC7EA67}"/>
                  </a:ext>
                </a:extLst>
              </p:cNvPr>
              <p:cNvSpPr/>
              <p:nvPr/>
            </p:nvSpPr>
            <p:spPr>
              <a:xfrm>
                <a:off x="6932631" y="5116716"/>
                <a:ext cx="2296528" cy="689031"/>
              </a:xfrm>
              <a:custGeom>
                <a:avLst/>
                <a:gdLst>
                  <a:gd name="connsiteX0" fmla="*/ 0 w 1429043"/>
                  <a:gd name="connsiteY0" fmla="*/ 0 h 689031"/>
                  <a:gd name="connsiteX1" fmla="*/ 1429043 w 1429043"/>
                  <a:gd name="connsiteY1" fmla="*/ 0 h 689031"/>
                  <a:gd name="connsiteX2" fmla="*/ 1429043 w 1429043"/>
                  <a:gd name="connsiteY2" fmla="*/ 689031 h 689031"/>
                  <a:gd name="connsiteX3" fmla="*/ 0 w 1429043"/>
                  <a:gd name="connsiteY3" fmla="*/ 689031 h 689031"/>
                  <a:gd name="connsiteX4" fmla="*/ 0 w 1429043"/>
                  <a:gd name="connsiteY4" fmla="*/ 0 h 689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9043" h="689031">
                    <a:moveTo>
                      <a:pt x="0" y="0"/>
                    </a:moveTo>
                    <a:lnTo>
                      <a:pt x="1429043" y="0"/>
                    </a:lnTo>
                    <a:lnTo>
                      <a:pt x="1429043" y="689031"/>
                    </a:lnTo>
                    <a:lnTo>
                      <a:pt x="0" y="68903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-1" tIns="0" rIns="45720" bIns="-1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t-PT" sz="1800" kern="1200" dirty="0">
                    <a:latin typeface="Century Gothic" panose="020B0502020202020204" pitchFamily="34" charset="0"/>
                  </a:rPr>
                  <a:t>Torna o projeto muito mais organizado e é baseado em web;</a:t>
                </a:r>
                <a:endParaRPr lang="en-GB" sz="1800" kern="12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BFBB1BE-F916-515B-5650-BABD2BEEEC0A}"/>
                </a:ext>
              </a:extLst>
            </p:cNvPr>
            <p:cNvGrpSpPr/>
            <p:nvPr/>
          </p:nvGrpSpPr>
          <p:grpSpPr>
            <a:xfrm>
              <a:off x="7968901" y="2684917"/>
              <a:ext cx="2381873" cy="1557759"/>
              <a:chOff x="8001806" y="3341656"/>
              <a:chExt cx="2381873" cy="1557759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E3ABDE6-BCBE-5AC5-8FD5-A1DF9C311C51}"/>
                  </a:ext>
                </a:extLst>
              </p:cNvPr>
              <p:cNvSpPr/>
              <p:nvPr/>
            </p:nvSpPr>
            <p:spPr>
              <a:xfrm>
                <a:off x="8816133" y="4209627"/>
                <a:ext cx="689788" cy="689788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hueOff val="0"/>
                  <a:satOff val="0"/>
                  <a:lumOff val="0"/>
                  <a:alphaOff val="-33333"/>
                </a:schemeClr>
              </a:fillRef>
              <a:effectRef idx="0">
                <a:schemeClr val="accent1">
                  <a:alpha val="90000"/>
                  <a:hueOff val="0"/>
                  <a:satOff val="0"/>
                  <a:lumOff val="0"/>
                  <a:alphaOff val="-33333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35901D5-670E-E19E-8092-F5B5190BA409}"/>
                  </a:ext>
                </a:extLst>
              </p:cNvPr>
              <p:cNvSpPr/>
              <p:nvPr/>
            </p:nvSpPr>
            <p:spPr>
              <a:xfrm>
                <a:off x="8001806" y="3341656"/>
                <a:ext cx="2381873" cy="689031"/>
              </a:xfrm>
              <a:custGeom>
                <a:avLst/>
                <a:gdLst>
                  <a:gd name="connsiteX0" fmla="*/ 0 w 1429043"/>
                  <a:gd name="connsiteY0" fmla="*/ 0 h 689031"/>
                  <a:gd name="connsiteX1" fmla="*/ 1429043 w 1429043"/>
                  <a:gd name="connsiteY1" fmla="*/ 0 h 689031"/>
                  <a:gd name="connsiteX2" fmla="*/ 1429043 w 1429043"/>
                  <a:gd name="connsiteY2" fmla="*/ 689031 h 689031"/>
                  <a:gd name="connsiteX3" fmla="*/ 0 w 1429043"/>
                  <a:gd name="connsiteY3" fmla="*/ 689031 h 689031"/>
                  <a:gd name="connsiteX4" fmla="*/ 0 w 1429043"/>
                  <a:gd name="connsiteY4" fmla="*/ 0 h 689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9043" h="689031">
                    <a:moveTo>
                      <a:pt x="0" y="0"/>
                    </a:moveTo>
                    <a:lnTo>
                      <a:pt x="1429043" y="0"/>
                    </a:lnTo>
                    <a:lnTo>
                      <a:pt x="1429043" y="689031"/>
                    </a:lnTo>
                    <a:lnTo>
                      <a:pt x="0" y="68903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-1" tIns="0" rIns="45720" bIns="-1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t-PT" sz="1800" kern="1200" dirty="0">
                    <a:latin typeface="Century Gothic" panose="020B0502020202020204" pitchFamily="34" charset="0"/>
                  </a:rPr>
                  <a:t>Facilidade de adicionar e integrar membros;</a:t>
                </a:r>
                <a:endParaRPr lang="en-GB" sz="1800" kern="12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472626F-647F-FA7F-19A7-2957EEE1102D}"/>
                </a:ext>
              </a:extLst>
            </p:cNvPr>
            <p:cNvGrpSpPr/>
            <p:nvPr/>
          </p:nvGrpSpPr>
          <p:grpSpPr>
            <a:xfrm>
              <a:off x="9568197" y="3552888"/>
              <a:ext cx="1575291" cy="1666088"/>
              <a:chOff x="9568197" y="4209627"/>
              <a:chExt cx="1575291" cy="1666088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F533E59-8794-1B95-5E36-9CA19DA16D09}"/>
                  </a:ext>
                </a:extLst>
              </p:cNvPr>
              <p:cNvSpPr/>
              <p:nvPr/>
            </p:nvSpPr>
            <p:spPr>
              <a:xfrm>
                <a:off x="10010948" y="4209627"/>
                <a:ext cx="689788" cy="689788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hueOff val="0"/>
                  <a:satOff val="0"/>
                  <a:lumOff val="0"/>
                  <a:alphaOff val="-40000"/>
                </a:schemeClr>
              </a:fillRef>
              <a:effectRef idx="0">
                <a:schemeClr val="accent1">
                  <a:alpha val="90000"/>
                  <a:hueOff val="0"/>
                  <a:satOff val="0"/>
                  <a:lumOff val="0"/>
                  <a:alphaOff val="-4000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62B8AC9-2D02-FDF6-5C7D-14C3F849EB20}"/>
                  </a:ext>
                </a:extLst>
              </p:cNvPr>
              <p:cNvSpPr/>
              <p:nvPr/>
            </p:nvSpPr>
            <p:spPr>
              <a:xfrm>
                <a:off x="9568197" y="5011712"/>
                <a:ext cx="1575291" cy="864003"/>
              </a:xfrm>
              <a:custGeom>
                <a:avLst/>
                <a:gdLst>
                  <a:gd name="connsiteX0" fmla="*/ 0 w 1429043"/>
                  <a:gd name="connsiteY0" fmla="*/ 0 h 689031"/>
                  <a:gd name="connsiteX1" fmla="*/ 1429043 w 1429043"/>
                  <a:gd name="connsiteY1" fmla="*/ 0 h 689031"/>
                  <a:gd name="connsiteX2" fmla="*/ 1429043 w 1429043"/>
                  <a:gd name="connsiteY2" fmla="*/ 689031 h 689031"/>
                  <a:gd name="connsiteX3" fmla="*/ 0 w 1429043"/>
                  <a:gd name="connsiteY3" fmla="*/ 689031 h 689031"/>
                  <a:gd name="connsiteX4" fmla="*/ 0 w 1429043"/>
                  <a:gd name="connsiteY4" fmla="*/ 0 h 689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9043" h="689031">
                    <a:moveTo>
                      <a:pt x="0" y="0"/>
                    </a:moveTo>
                    <a:lnTo>
                      <a:pt x="1429043" y="0"/>
                    </a:lnTo>
                    <a:lnTo>
                      <a:pt x="1429043" y="689031"/>
                    </a:lnTo>
                    <a:lnTo>
                      <a:pt x="0" y="68903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-1" tIns="0" rIns="45720" bIns="-1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t-PT" sz="1800" kern="1200" dirty="0">
                    <a:latin typeface="Century Gothic" panose="020B0502020202020204" pitchFamily="34" charset="0"/>
                  </a:rPr>
                  <a:t>Sistema de alertas de notificações.</a:t>
                </a:r>
                <a:endParaRPr lang="en-GB" sz="1800" kern="1200" dirty="0">
                  <a:latin typeface="Century Gothic" panose="020B0502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463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4827-517B-6627-DD48-555F70EC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DESVANTAGENS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0FC2BD5-9EED-EDA6-A963-4675CDFD1243}"/>
              </a:ext>
            </a:extLst>
          </p:cNvPr>
          <p:cNvGrpSpPr/>
          <p:nvPr/>
        </p:nvGrpSpPr>
        <p:grpSpPr>
          <a:xfrm>
            <a:off x="947675" y="1862081"/>
            <a:ext cx="10296651" cy="4328654"/>
            <a:chOff x="837634" y="1935233"/>
            <a:chExt cx="10296651" cy="432865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2FEFEDA-94A6-DCD7-6935-32610255BC30}"/>
                </a:ext>
              </a:extLst>
            </p:cNvPr>
            <p:cNvGrpSpPr/>
            <p:nvPr/>
          </p:nvGrpSpPr>
          <p:grpSpPr>
            <a:xfrm>
              <a:off x="837634" y="1935233"/>
              <a:ext cx="1904857" cy="3196896"/>
              <a:chOff x="1580680" y="1884493"/>
              <a:chExt cx="1904857" cy="3196896"/>
            </a:xfrm>
          </p:grpSpPr>
          <p:sp>
            <p:nvSpPr>
              <p:cNvPr id="45" name="Circle: Hollow 44">
                <a:extLst>
                  <a:ext uri="{FF2B5EF4-FFF2-40B4-BE49-F238E27FC236}">
                    <a16:creationId xmlns:a16="http://schemas.microsoft.com/office/drawing/2014/main" id="{D360FAFE-AD72-C6AA-7324-FB2AFDADD03C}"/>
                  </a:ext>
                </a:extLst>
              </p:cNvPr>
              <p:cNvSpPr/>
              <p:nvPr/>
            </p:nvSpPr>
            <p:spPr>
              <a:xfrm>
                <a:off x="1580680" y="3585568"/>
                <a:ext cx="1495821" cy="1495821"/>
              </a:xfrm>
              <a:prstGeom prst="donut">
                <a:avLst>
                  <a:gd name="adj" fmla="val 2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8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8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36471C4-F8F2-C594-9F8E-9EAA3B4A72D6}"/>
                  </a:ext>
                </a:extLst>
              </p:cNvPr>
              <p:cNvSpPr/>
              <p:nvPr/>
            </p:nvSpPr>
            <p:spPr>
              <a:xfrm rot="17700000">
                <a:off x="2107740" y="2366168"/>
                <a:ext cx="1859472" cy="896122"/>
              </a:xfrm>
              <a:custGeom>
                <a:avLst/>
                <a:gdLst>
                  <a:gd name="connsiteX0" fmla="*/ 0 w 1859472"/>
                  <a:gd name="connsiteY0" fmla="*/ 0 h 896122"/>
                  <a:gd name="connsiteX1" fmla="*/ 1859472 w 1859472"/>
                  <a:gd name="connsiteY1" fmla="*/ 0 h 896122"/>
                  <a:gd name="connsiteX2" fmla="*/ 1859472 w 1859472"/>
                  <a:gd name="connsiteY2" fmla="*/ 896122 h 896122"/>
                  <a:gd name="connsiteX3" fmla="*/ 0 w 1859472"/>
                  <a:gd name="connsiteY3" fmla="*/ 896122 h 896122"/>
                  <a:gd name="connsiteX4" fmla="*/ 0 w 1859472"/>
                  <a:gd name="connsiteY4" fmla="*/ 0 h 89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9472" h="896122">
                    <a:moveTo>
                      <a:pt x="0" y="0"/>
                    </a:moveTo>
                    <a:lnTo>
                      <a:pt x="1859472" y="0"/>
                    </a:lnTo>
                    <a:lnTo>
                      <a:pt x="1859472" y="896122"/>
                    </a:lnTo>
                    <a:lnTo>
                      <a:pt x="0" y="89612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-1" rIns="0" bIns="0" numCol="1" spcCol="1270" anchor="ctr" anchorCtr="0">
                <a:noAutofit/>
              </a:bodyPr>
              <a:lstStyle/>
              <a:p>
                <a:pPr marL="0" lvl="0" indent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t-PT" sz="1800" b="1" kern="1200" dirty="0">
                    <a:latin typeface="Century Gothic" panose="020B0502020202020204" pitchFamily="34" charset="0"/>
                  </a:rPr>
                  <a:t>Desvantagens</a:t>
                </a:r>
                <a:endParaRPr lang="pt-PT" sz="1800" kern="12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426E350-54DC-ADAC-F474-4409251A8B5B}"/>
                </a:ext>
              </a:extLst>
            </p:cNvPr>
            <p:cNvGrpSpPr/>
            <p:nvPr/>
          </p:nvGrpSpPr>
          <p:grpSpPr>
            <a:xfrm>
              <a:off x="2146615" y="4023932"/>
              <a:ext cx="2278004" cy="2007325"/>
              <a:chOff x="2944038" y="3732906"/>
              <a:chExt cx="2278004" cy="2007325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B889C8D-25C2-0E20-0142-EF9C8AD111F3}"/>
                  </a:ext>
                </a:extLst>
              </p:cNvPr>
              <p:cNvSpPr/>
              <p:nvPr/>
            </p:nvSpPr>
            <p:spPr>
              <a:xfrm>
                <a:off x="3710666" y="3732906"/>
                <a:ext cx="776426" cy="776426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26ADD54-EB10-E7CE-C73C-780B5414D5CC}"/>
                  </a:ext>
                </a:extLst>
              </p:cNvPr>
              <p:cNvSpPr/>
              <p:nvPr/>
            </p:nvSpPr>
            <p:spPr>
              <a:xfrm>
                <a:off x="2944038" y="4126030"/>
                <a:ext cx="2278004" cy="1614201"/>
              </a:xfrm>
              <a:custGeom>
                <a:avLst/>
                <a:gdLst>
                  <a:gd name="connsiteX0" fmla="*/ 0 w 2278004"/>
                  <a:gd name="connsiteY0" fmla="*/ 0 h 1614201"/>
                  <a:gd name="connsiteX1" fmla="*/ 2278004 w 2278004"/>
                  <a:gd name="connsiteY1" fmla="*/ 0 h 1614201"/>
                  <a:gd name="connsiteX2" fmla="*/ 2278004 w 2278004"/>
                  <a:gd name="connsiteY2" fmla="*/ 1614201 h 1614201"/>
                  <a:gd name="connsiteX3" fmla="*/ 0 w 2278004"/>
                  <a:gd name="connsiteY3" fmla="*/ 1614201 h 1614201"/>
                  <a:gd name="connsiteX4" fmla="*/ 0 w 2278004"/>
                  <a:gd name="connsiteY4" fmla="*/ 0 h 1614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8004" h="1614201">
                    <a:moveTo>
                      <a:pt x="0" y="0"/>
                    </a:moveTo>
                    <a:lnTo>
                      <a:pt x="2278004" y="0"/>
                    </a:lnTo>
                    <a:lnTo>
                      <a:pt x="2278004" y="1614201"/>
                    </a:lnTo>
                    <a:lnTo>
                      <a:pt x="0" y="161420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45720" bIns="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Symbol" panose="05050102010706020507" pitchFamily="18" charset="2"/>
                  <a:buNone/>
                </a:pPr>
                <a:r>
                  <a:rPr lang="pt-BR" sz="1800" kern="1200" dirty="0">
                    <a:latin typeface="Century Gothic" panose="020B0502020202020204" pitchFamily="34" charset="0"/>
                  </a:rPr>
                  <a:t>Necessidade de conexão à internet;</a:t>
                </a:r>
                <a:endParaRPr lang="pt-PT" sz="1800" kern="12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1E38D8C-DE33-46FB-B8BD-BEE077CBC7E3}"/>
                </a:ext>
              </a:extLst>
            </p:cNvPr>
            <p:cNvGrpSpPr/>
            <p:nvPr/>
          </p:nvGrpSpPr>
          <p:grpSpPr>
            <a:xfrm>
              <a:off x="3512187" y="2596565"/>
              <a:ext cx="2315431" cy="2203793"/>
              <a:chOff x="4480599" y="2666893"/>
              <a:chExt cx="2315431" cy="2203793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D1415A8-181B-19DF-AFFA-96C4A362D139}"/>
                  </a:ext>
                </a:extLst>
              </p:cNvPr>
              <p:cNvSpPr/>
              <p:nvPr/>
            </p:nvSpPr>
            <p:spPr>
              <a:xfrm>
                <a:off x="5229418" y="4094260"/>
                <a:ext cx="776426" cy="776426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hueOff val="0"/>
                  <a:satOff val="0"/>
                  <a:lumOff val="0"/>
                  <a:alphaOff val="-10000"/>
                </a:schemeClr>
              </a:fillRef>
              <a:effectRef idx="0">
                <a:schemeClr val="accent1">
                  <a:alpha val="90000"/>
                  <a:hueOff val="0"/>
                  <a:satOff val="0"/>
                  <a:lumOff val="0"/>
                  <a:alphaOff val="-1000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101E455-D0CA-996C-2883-C14AEAD10F1E}"/>
                  </a:ext>
                </a:extLst>
              </p:cNvPr>
              <p:cNvSpPr/>
              <p:nvPr/>
            </p:nvSpPr>
            <p:spPr>
              <a:xfrm>
                <a:off x="4480599" y="2666893"/>
                <a:ext cx="2315431" cy="1459029"/>
              </a:xfrm>
              <a:custGeom>
                <a:avLst/>
                <a:gdLst>
                  <a:gd name="connsiteX0" fmla="*/ 0 w 2315431"/>
                  <a:gd name="connsiteY0" fmla="*/ 0 h 1459029"/>
                  <a:gd name="connsiteX1" fmla="*/ 2315431 w 2315431"/>
                  <a:gd name="connsiteY1" fmla="*/ 0 h 1459029"/>
                  <a:gd name="connsiteX2" fmla="*/ 2315431 w 2315431"/>
                  <a:gd name="connsiteY2" fmla="*/ 1459029 h 1459029"/>
                  <a:gd name="connsiteX3" fmla="*/ 0 w 2315431"/>
                  <a:gd name="connsiteY3" fmla="*/ 1459029 h 1459029"/>
                  <a:gd name="connsiteX4" fmla="*/ 0 w 2315431"/>
                  <a:gd name="connsiteY4" fmla="*/ 0 h 1459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15431" h="1459029">
                    <a:moveTo>
                      <a:pt x="0" y="0"/>
                    </a:moveTo>
                    <a:lnTo>
                      <a:pt x="2315431" y="0"/>
                    </a:lnTo>
                    <a:lnTo>
                      <a:pt x="2315431" y="1459029"/>
                    </a:lnTo>
                    <a:lnTo>
                      <a:pt x="0" y="145902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45720" bIns="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Symbol" panose="05050102010706020507" pitchFamily="18" charset="2"/>
                  <a:buNone/>
                </a:pPr>
                <a:r>
                  <a:rPr lang="pt-BR" sz="1800" kern="1200" dirty="0">
                    <a:latin typeface="Century Gothic" panose="020B0502020202020204" pitchFamily="34" charset="0"/>
                  </a:rPr>
                  <a:t>Não indicado para grandes projetos com várias equipas;</a:t>
                </a:r>
                <a:endParaRPr lang="en-GB" sz="1800" kern="12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9872EEA-44EE-9CE1-254D-A8A3961ACADA}"/>
                </a:ext>
              </a:extLst>
            </p:cNvPr>
            <p:cNvGrpSpPr/>
            <p:nvPr/>
          </p:nvGrpSpPr>
          <p:grpSpPr>
            <a:xfrm>
              <a:off x="4962607" y="4023932"/>
              <a:ext cx="2221646" cy="2239955"/>
              <a:chOff x="6054304" y="3472454"/>
              <a:chExt cx="2221646" cy="2239955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2333F47-8D59-642F-F01B-0311091DA211}"/>
                  </a:ext>
                </a:extLst>
              </p:cNvPr>
              <p:cNvSpPr/>
              <p:nvPr/>
            </p:nvSpPr>
            <p:spPr>
              <a:xfrm>
                <a:off x="6735319" y="3472454"/>
                <a:ext cx="776426" cy="776426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hueOff val="0"/>
                  <a:satOff val="0"/>
                  <a:lumOff val="0"/>
                  <a:alphaOff val="-20000"/>
                </a:schemeClr>
              </a:fillRef>
              <a:effectRef idx="0">
                <a:schemeClr val="accent1">
                  <a:alpha val="90000"/>
                  <a:hueOff val="0"/>
                  <a:satOff val="0"/>
                  <a:lumOff val="0"/>
                  <a:alphaOff val="-2000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BA827AED-3831-78D4-ED4D-A22C3FF1D04A}"/>
                  </a:ext>
                </a:extLst>
              </p:cNvPr>
              <p:cNvSpPr/>
              <p:nvPr/>
            </p:nvSpPr>
            <p:spPr>
              <a:xfrm>
                <a:off x="6054304" y="4264906"/>
                <a:ext cx="2221646" cy="1447503"/>
              </a:xfrm>
              <a:custGeom>
                <a:avLst/>
                <a:gdLst>
                  <a:gd name="connsiteX0" fmla="*/ 0 w 2221646"/>
                  <a:gd name="connsiteY0" fmla="*/ 0 h 1447503"/>
                  <a:gd name="connsiteX1" fmla="*/ 2221646 w 2221646"/>
                  <a:gd name="connsiteY1" fmla="*/ 0 h 1447503"/>
                  <a:gd name="connsiteX2" fmla="*/ 2221646 w 2221646"/>
                  <a:gd name="connsiteY2" fmla="*/ 1447503 h 1447503"/>
                  <a:gd name="connsiteX3" fmla="*/ 0 w 2221646"/>
                  <a:gd name="connsiteY3" fmla="*/ 1447503 h 1447503"/>
                  <a:gd name="connsiteX4" fmla="*/ 0 w 2221646"/>
                  <a:gd name="connsiteY4" fmla="*/ 0 h 1447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1646" h="1447503">
                    <a:moveTo>
                      <a:pt x="0" y="0"/>
                    </a:moveTo>
                    <a:lnTo>
                      <a:pt x="2221646" y="0"/>
                    </a:lnTo>
                    <a:lnTo>
                      <a:pt x="2221646" y="1447503"/>
                    </a:lnTo>
                    <a:lnTo>
                      <a:pt x="0" y="144750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45720" bIns="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Symbol" panose="05050102010706020507" pitchFamily="18" charset="2"/>
                  <a:buNone/>
                </a:pPr>
                <a:r>
                  <a:rPr lang="pt-BR" sz="1800" kern="1200" dirty="0">
                    <a:latin typeface="Century Gothic" panose="020B0502020202020204" pitchFamily="34" charset="0"/>
                  </a:rPr>
                  <a:t>Limite de tamanho de ficheiro para cada anexo (utilizadores básicos);</a:t>
                </a:r>
                <a:endParaRPr lang="en-GB" sz="1800" kern="12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AB9DEB7-2C9B-0C3E-C9CD-8B49258EAA8B}"/>
                </a:ext>
              </a:extLst>
            </p:cNvPr>
            <p:cNvGrpSpPr/>
            <p:nvPr/>
          </p:nvGrpSpPr>
          <p:grpSpPr>
            <a:xfrm>
              <a:off x="6243670" y="2425052"/>
              <a:ext cx="2298924" cy="2358935"/>
              <a:chOff x="7184397" y="2660571"/>
              <a:chExt cx="2298924" cy="2358935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B903443-666B-69A8-9571-ADA15C48D78B}"/>
                  </a:ext>
                </a:extLst>
              </p:cNvPr>
              <p:cNvSpPr/>
              <p:nvPr/>
            </p:nvSpPr>
            <p:spPr>
              <a:xfrm>
                <a:off x="7900519" y="4243080"/>
                <a:ext cx="776426" cy="776426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hueOff val="0"/>
                  <a:satOff val="0"/>
                  <a:lumOff val="0"/>
                  <a:alphaOff val="-30000"/>
                </a:schemeClr>
              </a:fillRef>
              <a:effectRef idx="0">
                <a:schemeClr val="accent1">
                  <a:alpha val="90000"/>
                  <a:hueOff val="0"/>
                  <a:satOff val="0"/>
                  <a:lumOff val="0"/>
                  <a:alphaOff val="-3000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10D602B-EA53-E0E9-9163-93C891A27EDF}"/>
                  </a:ext>
                </a:extLst>
              </p:cNvPr>
              <p:cNvSpPr/>
              <p:nvPr/>
            </p:nvSpPr>
            <p:spPr>
              <a:xfrm>
                <a:off x="7184397" y="2660571"/>
                <a:ext cx="2298924" cy="1520581"/>
              </a:xfrm>
              <a:custGeom>
                <a:avLst/>
                <a:gdLst>
                  <a:gd name="connsiteX0" fmla="*/ 0 w 2298924"/>
                  <a:gd name="connsiteY0" fmla="*/ 0 h 1520581"/>
                  <a:gd name="connsiteX1" fmla="*/ 2298924 w 2298924"/>
                  <a:gd name="connsiteY1" fmla="*/ 0 h 1520581"/>
                  <a:gd name="connsiteX2" fmla="*/ 2298924 w 2298924"/>
                  <a:gd name="connsiteY2" fmla="*/ 1520581 h 1520581"/>
                  <a:gd name="connsiteX3" fmla="*/ 0 w 2298924"/>
                  <a:gd name="connsiteY3" fmla="*/ 1520581 h 1520581"/>
                  <a:gd name="connsiteX4" fmla="*/ 0 w 2298924"/>
                  <a:gd name="connsiteY4" fmla="*/ 0 h 1520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8924" h="1520581">
                    <a:moveTo>
                      <a:pt x="0" y="0"/>
                    </a:moveTo>
                    <a:lnTo>
                      <a:pt x="2298924" y="0"/>
                    </a:lnTo>
                    <a:lnTo>
                      <a:pt x="2298924" y="1520581"/>
                    </a:lnTo>
                    <a:lnTo>
                      <a:pt x="0" y="152058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45720" bIns="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Symbol" panose="05050102010706020507" pitchFamily="18" charset="2"/>
                  <a:buNone/>
                </a:pPr>
                <a:r>
                  <a:rPr lang="pt-BR" sz="1800" kern="1200" dirty="0">
                    <a:latin typeface="Century Gothic" panose="020B0502020202020204" pitchFamily="34" charset="0"/>
                  </a:rPr>
                  <a:t>Falta-lhe algumas funcionalidades agile robustas;</a:t>
                </a:r>
                <a:endParaRPr lang="en-GB" sz="1800" kern="12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1EEA99A-FCE3-4D58-BF94-D6803FA0D316}"/>
                </a:ext>
              </a:extLst>
            </p:cNvPr>
            <p:cNvGrpSpPr/>
            <p:nvPr/>
          </p:nvGrpSpPr>
          <p:grpSpPr>
            <a:xfrm>
              <a:off x="7393132" y="4007485"/>
              <a:ext cx="2546962" cy="1907468"/>
              <a:chOff x="8897144" y="3557052"/>
              <a:chExt cx="2546962" cy="1907468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D44C386-DE32-636B-A317-D2B7476F415C}"/>
                  </a:ext>
                </a:extLst>
              </p:cNvPr>
              <p:cNvSpPr/>
              <p:nvPr/>
            </p:nvSpPr>
            <p:spPr>
              <a:xfrm>
                <a:off x="9728494" y="3557052"/>
                <a:ext cx="776426" cy="776426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hueOff val="0"/>
                  <a:satOff val="0"/>
                  <a:lumOff val="0"/>
                  <a:alphaOff val="-40000"/>
                </a:schemeClr>
              </a:fillRef>
              <a:effectRef idx="0">
                <a:schemeClr val="accent1">
                  <a:alpha val="90000"/>
                  <a:hueOff val="0"/>
                  <a:satOff val="0"/>
                  <a:lumOff val="0"/>
                  <a:alphaOff val="-4000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36AB838-EF83-45BB-A8C7-015FEEABECAF}"/>
                  </a:ext>
                </a:extLst>
              </p:cNvPr>
              <p:cNvSpPr/>
              <p:nvPr/>
            </p:nvSpPr>
            <p:spPr>
              <a:xfrm>
                <a:off x="8897144" y="4276852"/>
                <a:ext cx="2546962" cy="1187668"/>
              </a:xfrm>
              <a:custGeom>
                <a:avLst/>
                <a:gdLst>
                  <a:gd name="connsiteX0" fmla="*/ 0 w 2546962"/>
                  <a:gd name="connsiteY0" fmla="*/ 0 h 1187668"/>
                  <a:gd name="connsiteX1" fmla="*/ 2546962 w 2546962"/>
                  <a:gd name="connsiteY1" fmla="*/ 0 h 1187668"/>
                  <a:gd name="connsiteX2" fmla="*/ 2546962 w 2546962"/>
                  <a:gd name="connsiteY2" fmla="*/ 1187668 h 1187668"/>
                  <a:gd name="connsiteX3" fmla="*/ 0 w 2546962"/>
                  <a:gd name="connsiteY3" fmla="*/ 1187668 h 1187668"/>
                  <a:gd name="connsiteX4" fmla="*/ 0 w 2546962"/>
                  <a:gd name="connsiteY4" fmla="*/ 0 h 1187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6962" h="1187668">
                    <a:moveTo>
                      <a:pt x="0" y="0"/>
                    </a:moveTo>
                    <a:lnTo>
                      <a:pt x="2546962" y="0"/>
                    </a:lnTo>
                    <a:lnTo>
                      <a:pt x="2546962" y="1187668"/>
                    </a:lnTo>
                    <a:lnTo>
                      <a:pt x="0" y="118766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45720" bIns="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Symbol" panose="05050102010706020507" pitchFamily="18" charset="2"/>
                  <a:buNone/>
                </a:pPr>
                <a:r>
                  <a:rPr lang="pt-BR" sz="1800" kern="1200" dirty="0">
                    <a:latin typeface="Century Gothic" panose="020B0502020202020204" pitchFamily="34" charset="0"/>
                  </a:rPr>
                  <a:t>Não ajuda no road mapping;</a:t>
                </a:r>
                <a:endParaRPr lang="en-GB" sz="1800" kern="12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C1B2978-3C85-FDFB-8781-FEC87DC22AE3}"/>
                </a:ext>
              </a:extLst>
            </p:cNvPr>
            <p:cNvGrpSpPr/>
            <p:nvPr/>
          </p:nvGrpSpPr>
          <p:grpSpPr>
            <a:xfrm>
              <a:off x="8835361" y="2402042"/>
              <a:ext cx="2298924" cy="2358935"/>
              <a:chOff x="7184397" y="2660571"/>
              <a:chExt cx="2298924" cy="235893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699080B-688E-F22B-CC1A-D558ACC5AF7F}"/>
                  </a:ext>
                </a:extLst>
              </p:cNvPr>
              <p:cNvSpPr/>
              <p:nvPr/>
            </p:nvSpPr>
            <p:spPr>
              <a:xfrm>
                <a:off x="7900519" y="4243080"/>
                <a:ext cx="776426" cy="776426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hueOff val="0"/>
                  <a:satOff val="0"/>
                  <a:lumOff val="0"/>
                  <a:alphaOff val="-30000"/>
                </a:schemeClr>
              </a:fillRef>
              <a:effectRef idx="0">
                <a:schemeClr val="accent1">
                  <a:alpha val="90000"/>
                  <a:hueOff val="0"/>
                  <a:satOff val="0"/>
                  <a:lumOff val="0"/>
                  <a:alphaOff val="-3000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32A90BD-C0AF-92F2-C8BE-9C2B3CFC7ABA}"/>
                  </a:ext>
                </a:extLst>
              </p:cNvPr>
              <p:cNvSpPr/>
              <p:nvPr/>
            </p:nvSpPr>
            <p:spPr>
              <a:xfrm>
                <a:off x="7184397" y="2660571"/>
                <a:ext cx="2298924" cy="1520581"/>
              </a:xfrm>
              <a:custGeom>
                <a:avLst/>
                <a:gdLst>
                  <a:gd name="connsiteX0" fmla="*/ 0 w 2298924"/>
                  <a:gd name="connsiteY0" fmla="*/ 0 h 1520581"/>
                  <a:gd name="connsiteX1" fmla="*/ 2298924 w 2298924"/>
                  <a:gd name="connsiteY1" fmla="*/ 0 h 1520581"/>
                  <a:gd name="connsiteX2" fmla="*/ 2298924 w 2298924"/>
                  <a:gd name="connsiteY2" fmla="*/ 1520581 h 1520581"/>
                  <a:gd name="connsiteX3" fmla="*/ 0 w 2298924"/>
                  <a:gd name="connsiteY3" fmla="*/ 1520581 h 1520581"/>
                  <a:gd name="connsiteX4" fmla="*/ 0 w 2298924"/>
                  <a:gd name="connsiteY4" fmla="*/ 0 h 1520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8924" h="1520581">
                    <a:moveTo>
                      <a:pt x="0" y="0"/>
                    </a:moveTo>
                    <a:lnTo>
                      <a:pt x="2298924" y="0"/>
                    </a:lnTo>
                    <a:lnTo>
                      <a:pt x="2298924" y="1520581"/>
                    </a:lnTo>
                    <a:lnTo>
                      <a:pt x="0" y="152058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45720" bIns="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Symbol" panose="05050102010706020507" pitchFamily="18" charset="2"/>
                  <a:buNone/>
                </a:pPr>
                <a:r>
                  <a:rPr lang="pt-BR" sz="1800" kern="1200" dirty="0">
                    <a:latin typeface="Century Gothic" panose="020B0502020202020204" pitchFamily="34" charset="0"/>
                  </a:rPr>
                  <a:t>Trabalhar em iterações apenas bem sucedido quando retrospetiva é possível.</a:t>
                </a:r>
                <a:endParaRPr lang="en-GB" sz="1800" kern="1200" dirty="0">
                  <a:latin typeface="Century Gothic" panose="020B0502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1884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B974-CF6C-E778-6CB0-D07FD665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Funcionalidade de gestão de projetos</a:t>
            </a:r>
            <a:endParaRPr lang="pt-PT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785E54-B876-0CA0-3AFB-64A06FFF16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861053"/>
              </p:ext>
            </p:extLst>
          </p:nvPr>
        </p:nvGraphicFramePr>
        <p:xfrm>
          <a:off x="108204" y="1267968"/>
          <a:ext cx="11658601" cy="5724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BDC93D6-A279-097B-3EE5-14D0CAA3E35E}"/>
              </a:ext>
            </a:extLst>
          </p:cNvPr>
          <p:cNvSpPr txBox="1"/>
          <p:nvPr/>
        </p:nvSpPr>
        <p:spPr>
          <a:xfrm>
            <a:off x="999744" y="2341757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latin typeface="Century Gothic" panose="020B0502020202020204" pitchFamily="34" charset="0"/>
              </a:rPr>
              <a:t>Planeamento</a:t>
            </a:r>
            <a:endParaRPr lang="pt-P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9939C2-045D-FA75-7246-C67AD665E149}"/>
              </a:ext>
            </a:extLst>
          </p:cNvPr>
          <p:cNvSpPr txBox="1"/>
          <p:nvPr/>
        </p:nvSpPr>
        <p:spPr>
          <a:xfrm>
            <a:off x="3603498" y="2341757"/>
            <a:ext cx="258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effectLst/>
                <a:latin typeface="Century Gothic" panose="020B0502020202020204" pitchFamily="34" charset="0"/>
              </a:rPr>
              <a:t>Setup</a:t>
            </a:r>
            <a:endParaRPr lang="en-GB" sz="1800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D44E2-CE3B-6E18-7016-F4E1B7A920C0}"/>
              </a:ext>
            </a:extLst>
          </p:cNvPr>
          <p:cNvSpPr txBox="1"/>
          <p:nvPr/>
        </p:nvSpPr>
        <p:spPr>
          <a:xfrm>
            <a:off x="6236970" y="2341757"/>
            <a:ext cx="258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Tx/>
              <a:buSzPts val="1800"/>
            </a:pPr>
            <a:r>
              <a:rPr lang="pt-PT" sz="1800" b="1" dirty="0">
                <a:effectLst/>
                <a:latin typeface="Century Gothic" panose="020B0502020202020204" pitchFamily="34" charset="0"/>
              </a:rPr>
              <a:t>Implementação</a:t>
            </a:r>
            <a:endParaRPr lang="en-GB" sz="1800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8B520C-6C8A-AC73-0158-D426524675AB}"/>
              </a:ext>
            </a:extLst>
          </p:cNvPr>
          <p:cNvSpPr txBox="1"/>
          <p:nvPr/>
        </p:nvSpPr>
        <p:spPr>
          <a:xfrm>
            <a:off x="9050655" y="2341757"/>
            <a:ext cx="258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ts val="1800"/>
            </a:pPr>
            <a:r>
              <a:rPr lang="pt-PT" sz="1800" b="1" dirty="0">
                <a:latin typeface="Century Gothic" panose="020B0502020202020204" pitchFamily="34" charset="0"/>
              </a:rPr>
              <a:t>Fechamento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15543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b5eaa1e-84f6-43f5-8e54-1865e9073d2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241A07F432044B87AB6D5CEACF688D" ma:contentTypeVersion="13" ma:contentTypeDescription="Create a new document." ma:contentTypeScope="" ma:versionID="cc8c015a156d7e95b082a27d62cdc965">
  <xsd:schema xmlns:xsd="http://www.w3.org/2001/XMLSchema" xmlns:xs="http://www.w3.org/2001/XMLSchema" xmlns:p="http://schemas.microsoft.com/office/2006/metadata/properties" xmlns:ns3="6b5eaa1e-84f6-43f5-8e54-1865e9073d2b" xmlns:ns4="a186a241-6aa6-4215-ba09-f8131a1d7a6d" targetNamespace="http://schemas.microsoft.com/office/2006/metadata/properties" ma:root="true" ma:fieldsID="cebd16815b5a19d0355304b07ce37054" ns3:_="" ns4:_="">
    <xsd:import namespace="6b5eaa1e-84f6-43f5-8e54-1865e9073d2b"/>
    <xsd:import namespace="a186a241-6aa6-4215-ba09-f8131a1d7a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5eaa1e-84f6-43f5-8e54-1865e9073d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86a241-6aa6-4215-ba09-f8131a1d7a6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6b5eaa1e-84f6-43f5-8e54-1865e9073d2b"/>
    <ds:schemaRef ds:uri="http://www.w3.org/XML/1998/namespace"/>
    <ds:schemaRef ds:uri="http://schemas.microsoft.com/office/infopath/2007/PartnerControls"/>
    <ds:schemaRef ds:uri="a186a241-6aa6-4215-ba09-f8131a1d7a6d"/>
  </ds:schemaRefs>
</ds:datastoreItem>
</file>

<file path=customXml/itemProps3.xml><?xml version="1.0" encoding="utf-8"?>
<ds:datastoreItem xmlns:ds="http://schemas.openxmlformats.org/officeDocument/2006/customXml" ds:itemID="{7CA31876-D44E-4A0E-B44E-F24B66AA727C}">
  <ds:schemaRefs>
    <ds:schemaRef ds:uri="6b5eaa1e-84f6-43f5-8e54-1865e9073d2b"/>
    <ds:schemaRef ds:uri="a186a241-6aa6-4215-ba09-f8131a1d7a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238</TotalTime>
  <Words>413</Words>
  <Application>Microsoft Office PowerPoint</Application>
  <PresentationFormat>Widescreen</PresentationFormat>
  <Paragraphs>66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Avenir Next LT Pro</vt:lpstr>
      <vt:lpstr>Calibri</vt:lpstr>
      <vt:lpstr>Century Gothic</vt:lpstr>
      <vt:lpstr>Eras Light ITC</vt:lpstr>
      <vt:lpstr>Symbol</vt:lpstr>
      <vt:lpstr>Tw Cen MT</vt:lpstr>
      <vt:lpstr>Tw Cen MT Condensed</vt:lpstr>
      <vt:lpstr>Wingdings 3</vt:lpstr>
      <vt:lpstr>Integral</vt:lpstr>
      <vt:lpstr>Trello</vt:lpstr>
      <vt:lpstr>PowerPoint Presentation</vt:lpstr>
      <vt:lpstr>O que é o Trello?</vt:lpstr>
      <vt:lpstr>Com Trello é possível?</vt:lpstr>
      <vt:lpstr>É seguro usar o Trello?</vt:lpstr>
      <vt:lpstr>Funcionalidades principais do Trello</vt:lpstr>
      <vt:lpstr>Vantagens</vt:lpstr>
      <vt:lpstr>DESVANTAGENS</vt:lpstr>
      <vt:lpstr>Funcionalidade de gestão de projetos</vt:lpstr>
      <vt:lpstr>Como funciona?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Pedro S.</dc:creator>
  <cp:lastModifiedBy>Pedro S.</cp:lastModifiedBy>
  <cp:revision>1</cp:revision>
  <dcterms:created xsi:type="dcterms:W3CDTF">2022-04-10T13:27:13Z</dcterms:created>
  <dcterms:modified xsi:type="dcterms:W3CDTF">2022-11-20T22:57:00Z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0x010100B5241A07F432044B87AB6D5CEACF688D</vt:lpwstr>
  </property>
</Properties>
</file>