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ppt/diagrams/data27.xml" ContentType="application/vnd.openxmlformats-officedocument.drawingml.diagramData+xml"/>
  <Override PartName="/ppt/diagrams/layout27.xml" ContentType="application/vnd.openxmlformats-officedocument.drawingml.diagramLayout+xml"/>
  <Override PartName="/ppt/diagrams/quickStyle27.xml" ContentType="application/vnd.openxmlformats-officedocument.drawingml.diagramStyle+xml"/>
  <Override PartName="/ppt/diagrams/colors27.xml" ContentType="application/vnd.openxmlformats-officedocument.drawingml.diagramColors+xml"/>
  <Override PartName="/ppt/diagrams/drawing27.xml" ContentType="application/vnd.ms-office.drawingml.diagramDrawing+xml"/>
  <Override PartName="/ppt/diagrams/data28.xml" ContentType="application/vnd.openxmlformats-officedocument.drawingml.diagramData+xml"/>
  <Override PartName="/ppt/diagrams/layout28.xml" ContentType="application/vnd.openxmlformats-officedocument.drawingml.diagramLayout+xml"/>
  <Override PartName="/ppt/diagrams/quickStyle28.xml" ContentType="application/vnd.openxmlformats-officedocument.drawingml.diagramStyle+xml"/>
  <Override PartName="/ppt/diagrams/colors28.xml" ContentType="application/vnd.openxmlformats-officedocument.drawingml.diagramColors+xml"/>
  <Override PartName="/ppt/diagrams/drawing28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chart20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73"/>
  </p:notesMasterIdLst>
  <p:sldIdLst>
    <p:sldId id="284" r:id="rId5"/>
    <p:sldId id="275" r:id="rId6"/>
    <p:sldId id="334" r:id="rId7"/>
    <p:sldId id="335" r:id="rId8"/>
    <p:sldId id="336" r:id="rId9"/>
    <p:sldId id="259" r:id="rId10"/>
    <p:sldId id="260" r:id="rId11"/>
    <p:sldId id="261" r:id="rId12"/>
    <p:sldId id="262" r:id="rId13"/>
    <p:sldId id="263" r:id="rId14"/>
    <p:sldId id="264" r:id="rId15"/>
    <p:sldId id="271" r:id="rId16"/>
    <p:sldId id="272" r:id="rId17"/>
    <p:sldId id="265" r:id="rId18"/>
    <p:sldId id="266" r:id="rId19"/>
    <p:sldId id="267" r:id="rId20"/>
    <p:sldId id="268" r:id="rId21"/>
    <p:sldId id="269" r:id="rId22"/>
    <p:sldId id="270" r:id="rId23"/>
    <p:sldId id="278" r:id="rId24"/>
    <p:sldId id="280" r:id="rId25"/>
    <p:sldId id="281" r:id="rId26"/>
    <p:sldId id="282" r:id="rId27"/>
    <p:sldId id="283" r:id="rId28"/>
    <p:sldId id="285" r:id="rId29"/>
    <p:sldId id="287" r:id="rId30"/>
    <p:sldId id="288" r:id="rId31"/>
    <p:sldId id="289" r:id="rId32"/>
    <p:sldId id="290" r:id="rId33"/>
    <p:sldId id="291" r:id="rId34"/>
    <p:sldId id="296" r:id="rId35"/>
    <p:sldId id="298" r:id="rId36"/>
    <p:sldId id="297" r:id="rId37"/>
    <p:sldId id="295" r:id="rId38"/>
    <p:sldId id="294" r:id="rId39"/>
    <p:sldId id="303" r:id="rId40"/>
    <p:sldId id="338" r:id="rId41"/>
    <p:sldId id="339" r:id="rId42"/>
    <p:sldId id="340" r:id="rId43"/>
    <p:sldId id="341" r:id="rId44"/>
    <p:sldId id="337" r:id="rId45"/>
    <p:sldId id="301" r:id="rId46"/>
    <p:sldId id="321" r:id="rId47"/>
    <p:sldId id="322" r:id="rId48"/>
    <p:sldId id="332" r:id="rId49"/>
    <p:sldId id="324" r:id="rId50"/>
    <p:sldId id="325" r:id="rId51"/>
    <p:sldId id="326" r:id="rId52"/>
    <p:sldId id="327" r:id="rId53"/>
    <p:sldId id="328" r:id="rId54"/>
    <p:sldId id="329" r:id="rId55"/>
    <p:sldId id="330" r:id="rId56"/>
    <p:sldId id="331" r:id="rId57"/>
    <p:sldId id="305" r:id="rId58"/>
    <p:sldId id="316" r:id="rId59"/>
    <p:sldId id="333" r:id="rId60"/>
    <p:sldId id="319" r:id="rId61"/>
    <p:sldId id="320" r:id="rId62"/>
    <p:sldId id="318" r:id="rId63"/>
    <p:sldId id="312" r:id="rId64"/>
    <p:sldId id="313" r:id="rId65"/>
    <p:sldId id="315" r:id="rId66"/>
    <p:sldId id="306" r:id="rId67"/>
    <p:sldId id="307" r:id="rId68"/>
    <p:sldId id="308" r:id="rId69"/>
    <p:sldId id="309" r:id="rId70"/>
    <p:sldId id="310" r:id="rId71"/>
    <p:sldId id="311" r:id="rId7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7BE219B-3E82-4805-94A5-1ACE32BFCD27}">
          <p14:sldIdLst>
            <p14:sldId id="284"/>
            <p14:sldId id="275"/>
            <p14:sldId id="334"/>
            <p14:sldId id="335"/>
            <p14:sldId id="336"/>
            <p14:sldId id="259"/>
            <p14:sldId id="260"/>
            <p14:sldId id="261"/>
            <p14:sldId id="262"/>
            <p14:sldId id="263"/>
            <p14:sldId id="264"/>
            <p14:sldId id="271"/>
            <p14:sldId id="272"/>
            <p14:sldId id="265"/>
            <p14:sldId id="266"/>
            <p14:sldId id="267"/>
            <p14:sldId id="268"/>
            <p14:sldId id="269"/>
            <p14:sldId id="270"/>
            <p14:sldId id="278"/>
            <p14:sldId id="280"/>
            <p14:sldId id="281"/>
            <p14:sldId id="282"/>
            <p14:sldId id="283"/>
            <p14:sldId id="285"/>
            <p14:sldId id="287"/>
            <p14:sldId id="288"/>
            <p14:sldId id="289"/>
            <p14:sldId id="290"/>
            <p14:sldId id="291"/>
            <p14:sldId id="296"/>
            <p14:sldId id="298"/>
            <p14:sldId id="297"/>
            <p14:sldId id="295"/>
            <p14:sldId id="294"/>
            <p14:sldId id="303"/>
            <p14:sldId id="338"/>
            <p14:sldId id="339"/>
            <p14:sldId id="340"/>
            <p14:sldId id="341"/>
            <p14:sldId id="337"/>
            <p14:sldId id="301"/>
            <p14:sldId id="321"/>
            <p14:sldId id="322"/>
            <p14:sldId id="332"/>
            <p14:sldId id="324"/>
            <p14:sldId id="325"/>
            <p14:sldId id="326"/>
            <p14:sldId id="327"/>
            <p14:sldId id="328"/>
            <p14:sldId id="329"/>
            <p14:sldId id="330"/>
            <p14:sldId id="331"/>
            <p14:sldId id="305"/>
            <p14:sldId id="316"/>
            <p14:sldId id="333"/>
            <p14:sldId id="319"/>
            <p14:sldId id="320"/>
            <p14:sldId id="318"/>
            <p14:sldId id="312"/>
            <p14:sldId id="313"/>
            <p14:sldId id="315"/>
            <p14:sldId id="306"/>
            <p14:sldId id="307"/>
            <p14:sldId id="308"/>
            <p14:sldId id="309"/>
            <p14:sldId id="310"/>
            <p14:sldId id="31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44C74FA5-6158-8B01-C932-D296F844DECA}" name="Pedro S." initials="PS" userId="Pedro S.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A5F9"/>
    <a:srgbClr val="85BDFB"/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3A7905C-C18B-45C2-B083-A8C5F0FD7339}" v="2028" dt="2023-01-10T18:34:00.71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9610" autoAdjust="0"/>
  </p:normalViewPr>
  <p:slideViewPr>
    <p:cSldViewPr snapToGrid="0">
      <p:cViewPr varScale="1">
        <p:scale>
          <a:sx n="79" d="100"/>
          <a:sy n="79" d="100"/>
        </p:scale>
        <p:origin x="822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presProps" Target="presProps.xml"/><Relationship Id="rId79" Type="http://schemas.microsoft.com/office/2015/10/relationships/revisionInfo" Target="revisionInfo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tableStyles" Target="tableStyle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microsoft.com/office/2018/10/relationships/authors" Target="author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notesMaster" Target="notesMasters/notesMaster1.xml"/><Relationship Id="rId78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theme" Target="theme/theme1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dro Simões" userId="S::30007732@students.ual.pt::6fbc5e26-0e7e-416d-8621-375935c03d95" providerId="AD" clId="Web-{8932B9DA-A7A7-313B-5E21-7A8BFD37CEE1}"/>
    <pc:docChg chg="addSld delSld modSld sldOrd">
      <pc:chgData name="Pedro Simões" userId="S::30007732@students.ual.pt::6fbc5e26-0e7e-416d-8621-375935c03d95" providerId="AD" clId="Web-{8932B9DA-A7A7-313B-5E21-7A8BFD37CEE1}" dt="2022-04-26T21:18:46.657" v="1096" actId="20577"/>
      <pc:docMkLst>
        <pc:docMk/>
      </pc:docMkLst>
      <pc:sldChg chg="modSp addAnim delAnim">
        <pc:chgData name="Pedro Simões" userId="S::30007732@students.ual.pt::6fbc5e26-0e7e-416d-8621-375935c03d95" providerId="AD" clId="Web-{8932B9DA-A7A7-313B-5E21-7A8BFD37CEE1}" dt="2022-04-26T20:13:53.981" v="64" actId="20577"/>
        <pc:sldMkLst>
          <pc:docMk/>
          <pc:sldMk cId="2806257027" sldId="256"/>
        </pc:sldMkLst>
        <pc:spChg chg="mod">
          <ac:chgData name="Pedro Simões" userId="S::30007732@students.ual.pt::6fbc5e26-0e7e-416d-8621-375935c03d95" providerId="AD" clId="Web-{8932B9DA-A7A7-313B-5E21-7A8BFD37CEE1}" dt="2022-04-26T20:13:53.981" v="64" actId="20577"/>
          <ac:spMkLst>
            <pc:docMk/>
            <pc:sldMk cId="2806257027" sldId="256"/>
            <ac:spMk id="2" creationId="{DE3D84FB-5D02-47D2-98FD-4F01A02E2AEA}"/>
          </ac:spMkLst>
        </pc:spChg>
      </pc:sldChg>
      <pc:sldChg chg="addSp delSp modSp new add del">
        <pc:chgData name="Pedro Simões" userId="S::30007732@students.ual.pt::6fbc5e26-0e7e-416d-8621-375935c03d95" providerId="AD" clId="Web-{8932B9DA-A7A7-313B-5E21-7A8BFD37CEE1}" dt="2022-04-26T20:15:50.409" v="77"/>
        <pc:sldMkLst>
          <pc:docMk/>
          <pc:sldMk cId="1135011476" sldId="257"/>
        </pc:sldMkLst>
        <pc:spChg chg="del mod">
          <ac:chgData name="Pedro Simões" userId="S::30007732@students.ual.pt::6fbc5e26-0e7e-416d-8621-375935c03d95" providerId="AD" clId="Web-{8932B9DA-A7A7-313B-5E21-7A8BFD37CEE1}" dt="2022-04-26T20:14:11.185" v="72"/>
          <ac:spMkLst>
            <pc:docMk/>
            <pc:sldMk cId="1135011476" sldId="257"/>
            <ac:spMk id="2" creationId="{51F192DD-0D2D-535C-4C63-B8DB485DA96D}"/>
          </ac:spMkLst>
        </pc:spChg>
        <pc:spChg chg="del mod">
          <ac:chgData name="Pedro Simões" userId="S::30007732@students.ual.pt::6fbc5e26-0e7e-416d-8621-375935c03d95" providerId="AD" clId="Web-{8932B9DA-A7A7-313B-5E21-7A8BFD37CEE1}" dt="2022-04-26T20:14:12.372" v="73"/>
          <ac:spMkLst>
            <pc:docMk/>
            <pc:sldMk cId="1135011476" sldId="257"/>
            <ac:spMk id="3" creationId="{AE05B033-C36A-5A0D-0FB0-FD754E34A701}"/>
          </ac:spMkLst>
        </pc:spChg>
        <pc:graphicFrameChg chg="add mod ord modGraphic">
          <ac:chgData name="Pedro Simões" userId="S::30007732@students.ual.pt::6fbc5e26-0e7e-416d-8621-375935c03d95" providerId="AD" clId="Web-{8932B9DA-A7A7-313B-5E21-7A8BFD37CEE1}" dt="2022-04-26T20:15:17.548" v="76"/>
          <ac:graphicFrameMkLst>
            <pc:docMk/>
            <pc:sldMk cId="1135011476" sldId="257"/>
            <ac:graphicFrameMk id="4" creationId="{DD1A9E8A-FA1B-8109-505D-EE77B3894683}"/>
          </ac:graphicFrameMkLst>
        </pc:graphicFrameChg>
      </pc:sldChg>
      <pc:sldChg chg="addSp delSp modSp add">
        <pc:chgData name="Pedro Simões" userId="S::30007732@students.ual.pt::6fbc5e26-0e7e-416d-8621-375935c03d95" providerId="AD" clId="Web-{8932B9DA-A7A7-313B-5E21-7A8BFD37CEE1}" dt="2022-04-26T20:26:24.057" v="204" actId="20577"/>
        <pc:sldMkLst>
          <pc:docMk/>
          <pc:sldMk cId="1701818829" sldId="257"/>
        </pc:sldMkLst>
        <pc:spChg chg="mod">
          <ac:chgData name="Pedro Simões" userId="S::30007732@students.ual.pt::6fbc5e26-0e7e-416d-8621-375935c03d95" providerId="AD" clId="Web-{8932B9DA-A7A7-313B-5E21-7A8BFD37CEE1}" dt="2022-04-26T20:16:02.363" v="81" actId="20577"/>
          <ac:spMkLst>
            <pc:docMk/>
            <pc:sldMk cId="1701818829" sldId="257"/>
            <ac:spMk id="2" creationId="{7A4919D0-F177-4BBA-9A0B-DBA69E2ED764}"/>
          </ac:spMkLst>
        </pc:spChg>
        <pc:spChg chg="add del mod">
          <ac:chgData name="Pedro Simões" userId="S::30007732@students.ual.pt::6fbc5e26-0e7e-416d-8621-375935c03d95" providerId="AD" clId="Web-{8932B9DA-A7A7-313B-5E21-7A8BFD37CEE1}" dt="2022-04-26T20:25:36.257" v="185"/>
          <ac:spMkLst>
            <pc:docMk/>
            <pc:sldMk cId="1701818829" sldId="257"/>
            <ac:spMk id="284" creationId="{213353D8-445D-7EDD-1232-A15DCDAAB279}"/>
          </ac:spMkLst>
        </pc:spChg>
        <pc:graphicFrameChg chg="mod modGraphic">
          <ac:chgData name="Pedro Simões" userId="S::30007732@students.ual.pt::6fbc5e26-0e7e-416d-8621-375935c03d95" providerId="AD" clId="Web-{8932B9DA-A7A7-313B-5E21-7A8BFD37CEE1}" dt="2022-04-26T20:26:24.057" v="204" actId="20577"/>
          <ac:graphicFrameMkLst>
            <pc:docMk/>
            <pc:sldMk cId="1701818829" sldId="257"/>
            <ac:graphicFrameMk id="13" creationId="{2A0C91C7-D257-317A-B7C5-A9AC87D14957}"/>
          </ac:graphicFrameMkLst>
        </pc:graphicFrameChg>
      </pc:sldChg>
      <pc:sldChg chg="new del">
        <pc:chgData name="Pedro Simões" userId="S::30007732@students.ual.pt::6fbc5e26-0e7e-416d-8621-375935c03d95" providerId="AD" clId="Web-{8932B9DA-A7A7-313B-5E21-7A8BFD37CEE1}" dt="2022-04-26T20:28:44.830" v="206"/>
        <pc:sldMkLst>
          <pc:docMk/>
          <pc:sldMk cId="3375731605" sldId="258"/>
        </pc:sldMkLst>
      </pc:sldChg>
      <pc:sldChg chg="addSp delSp modSp add del">
        <pc:chgData name="Pedro Simões" userId="S::30007732@students.ual.pt::6fbc5e26-0e7e-416d-8621-375935c03d95" providerId="AD" clId="Web-{8932B9DA-A7A7-313B-5E21-7A8BFD37CEE1}" dt="2022-04-26T20:38:07.939" v="292"/>
        <pc:sldMkLst>
          <pc:docMk/>
          <pc:sldMk cId="2064865229" sldId="259"/>
        </pc:sldMkLst>
        <pc:spChg chg="mod">
          <ac:chgData name="Pedro Simões" userId="S::30007732@students.ual.pt::6fbc5e26-0e7e-416d-8621-375935c03d95" providerId="AD" clId="Web-{8932B9DA-A7A7-313B-5E21-7A8BFD37CEE1}" dt="2022-04-26T20:29:42.396" v="210" actId="20577"/>
          <ac:spMkLst>
            <pc:docMk/>
            <pc:sldMk cId="2064865229" sldId="259"/>
            <ac:spMk id="2" creationId="{7A4919D0-F177-4BBA-9A0B-DBA69E2ED764}"/>
          </ac:spMkLst>
        </pc:spChg>
        <pc:spChg chg="add del">
          <ac:chgData name="Pedro Simões" userId="S::30007732@students.ual.pt::6fbc5e26-0e7e-416d-8621-375935c03d95" providerId="AD" clId="Web-{8932B9DA-A7A7-313B-5E21-7A8BFD37CEE1}" dt="2022-04-26T20:29:44.193" v="211"/>
          <ac:spMkLst>
            <pc:docMk/>
            <pc:sldMk cId="2064865229" sldId="259"/>
            <ac:spMk id="37" creationId="{9366B97B-5033-49E9-D8BF-2D9CA6EC566A}"/>
          </ac:spMkLst>
        </pc:spChg>
        <pc:graphicFrameChg chg="del">
          <ac:chgData name="Pedro Simões" userId="S::30007732@students.ual.pt::6fbc5e26-0e7e-416d-8621-375935c03d95" providerId="AD" clId="Web-{8932B9DA-A7A7-313B-5E21-7A8BFD37CEE1}" dt="2022-04-26T20:29:25.598" v="207"/>
          <ac:graphicFrameMkLst>
            <pc:docMk/>
            <pc:sldMk cId="2064865229" sldId="259"/>
            <ac:graphicFrameMk id="43" creationId="{9F4C4C5D-7F94-AD86-3E00-91795DEA0280}"/>
          </ac:graphicFrameMkLst>
        </pc:graphicFrameChg>
        <pc:picChg chg="add mod modCrop">
          <ac:chgData name="Pedro Simões" userId="S::30007732@students.ual.pt::6fbc5e26-0e7e-416d-8621-375935c03d95" providerId="AD" clId="Web-{8932B9DA-A7A7-313B-5E21-7A8BFD37CEE1}" dt="2022-04-26T20:31:27.183" v="227" actId="1076"/>
          <ac:picMkLst>
            <pc:docMk/>
            <pc:sldMk cId="2064865229" sldId="259"/>
            <ac:picMk id="38" creationId="{D2242BFA-A90D-2471-A2E0-218946708239}"/>
          </ac:picMkLst>
        </pc:picChg>
      </pc:sldChg>
      <pc:sldChg chg="add del replId">
        <pc:chgData name="Pedro Simões" userId="S::30007732@students.ual.pt::6fbc5e26-0e7e-416d-8621-375935c03d95" providerId="AD" clId="Web-{8932B9DA-A7A7-313B-5E21-7A8BFD37CEE1}" dt="2022-04-26T20:31:50.606" v="230"/>
        <pc:sldMkLst>
          <pc:docMk/>
          <pc:sldMk cId="2450313335" sldId="260"/>
        </pc:sldMkLst>
      </pc:sldChg>
      <pc:sldChg chg="addSp delSp modSp new">
        <pc:chgData name="Pedro Simões" userId="S::30007732@students.ual.pt::6fbc5e26-0e7e-416d-8621-375935c03d95" providerId="AD" clId="Web-{8932B9DA-A7A7-313B-5E21-7A8BFD37CEE1}" dt="2022-04-26T20:43:18.160" v="334" actId="1076"/>
        <pc:sldMkLst>
          <pc:docMk/>
          <pc:sldMk cId="533478531" sldId="261"/>
        </pc:sldMkLst>
        <pc:spChg chg="add mod topLvl">
          <ac:chgData name="Pedro Simões" userId="S::30007732@students.ual.pt::6fbc5e26-0e7e-416d-8621-375935c03d95" providerId="AD" clId="Web-{8932B9DA-A7A7-313B-5E21-7A8BFD37CEE1}" dt="2022-04-26T20:43:02.346" v="331" actId="1076"/>
          <ac:spMkLst>
            <pc:docMk/>
            <pc:sldMk cId="533478531" sldId="261"/>
            <ac:spMk id="3" creationId="{3ACF7716-4DDB-2352-BF97-508DCA214B29}"/>
          </ac:spMkLst>
        </pc:spChg>
        <pc:grpChg chg="add del mod">
          <ac:chgData name="Pedro Simões" userId="S::30007732@students.ual.pt::6fbc5e26-0e7e-416d-8621-375935c03d95" providerId="AD" clId="Web-{8932B9DA-A7A7-313B-5E21-7A8BFD37CEE1}" dt="2022-04-26T20:38:33.894" v="296"/>
          <ac:grpSpMkLst>
            <pc:docMk/>
            <pc:sldMk cId="533478531" sldId="261"/>
            <ac:grpSpMk id="4" creationId="{73463C60-435B-5A78-2A8F-CDB069E6BBF0}"/>
          </ac:grpSpMkLst>
        </pc:grpChg>
        <pc:grpChg chg="add del mod">
          <ac:chgData name="Pedro Simões" userId="S::30007732@students.ual.pt::6fbc5e26-0e7e-416d-8621-375935c03d95" providerId="AD" clId="Web-{8932B9DA-A7A7-313B-5E21-7A8BFD37CEE1}" dt="2022-04-26T20:42:54.862" v="328"/>
          <ac:grpSpMkLst>
            <pc:docMk/>
            <pc:sldMk cId="533478531" sldId="261"/>
            <ac:grpSpMk id="5" creationId="{60434ADF-F324-E758-ECFB-EE34260470FD}"/>
          </ac:grpSpMkLst>
        </pc:grpChg>
        <pc:grpChg chg="add mod">
          <ac:chgData name="Pedro Simões" userId="S::30007732@students.ual.pt::6fbc5e26-0e7e-416d-8621-375935c03d95" providerId="AD" clId="Web-{8932B9DA-A7A7-313B-5E21-7A8BFD37CEE1}" dt="2022-04-26T20:43:18.160" v="334" actId="1076"/>
          <ac:grpSpMkLst>
            <pc:docMk/>
            <pc:sldMk cId="533478531" sldId="261"/>
            <ac:grpSpMk id="6" creationId="{132E5A49-A661-5681-D9A7-ACF8EBD87B0B}"/>
          </ac:grpSpMkLst>
        </pc:grpChg>
        <pc:picChg chg="add mod topLvl modCrop">
          <ac:chgData name="Pedro Simões" userId="S::30007732@students.ual.pt::6fbc5e26-0e7e-416d-8621-375935c03d95" providerId="AD" clId="Web-{8932B9DA-A7A7-313B-5E21-7A8BFD37CEE1}" dt="2022-04-26T20:42:54.862" v="328"/>
          <ac:picMkLst>
            <pc:docMk/>
            <pc:sldMk cId="533478531" sldId="261"/>
            <ac:picMk id="2" creationId="{D954DFA2-3594-638C-B234-AD7A69A65322}"/>
          </ac:picMkLst>
        </pc:picChg>
      </pc:sldChg>
      <pc:sldChg chg="new del">
        <pc:chgData name="Pedro Simões" userId="S::30007732@students.ual.pt::6fbc5e26-0e7e-416d-8621-375935c03d95" providerId="AD" clId="Web-{8932B9DA-A7A7-313B-5E21-7A8BFD37CEE1}" dt="2022-04-26T20:35:48.260" v="267"/>
        <pc:sldMkLst>
          <pc:docMk/>
          <pc:sldMk cId="2604062599" sldId="262"/>
        </pc:sldMkLst>
      </pc:sldChg>
      <pc:sldChg chg="addSp delSp modSp new del">
        <pc:chgData name="Pedro Simões" userId="S::30007732@students.ual.pt::6fbc5e26-0e7e-416d-8621-375935c03d95" providerId="AD" clId="Web-{8932B9DA-A7A7-313B-5E21-7A8BFD37CEE1}" dt="2022-04-26T20:44:28.554" v="355"/>
        <pc:sldMkLst>
          <pc:docMk/>
          <pc:sldMk cId="1254044366" sldId="263"/>
        </pc:sldMkLst>
        <pc:spChg chg="mod">
          <ac:chgData name="Pedro Simões" userId="S::30007732@students.ual.pt::6fbc5e26-0e7e-416d-8621-375935c03d95" providerId="AD" clId="Web-{8932B9DA-A7A7-313B-5E21-7A8BFD37CEE1}" dt="2022-04-26T20:36:07.886" v="274" actId="20577"/>
          <ac:spMkLst>
            <pc:docMk/>
            <pc:sldMk cId="1254044366" sldId="263"/>
            <ac:spMk id="2" creationId="{F669348E-7DDD-385E-8497-AB0F22CA4CB0}"/>
          </ac:spMkLst>
        </pc:spChg>
        <pc:spChg chg="add del mod">
          <ac:chgData name="Pedro Simões" userId="S::30007732@students.ual.pt::6fbc5e26-0e7e-416d-8621-375935c03d95" providerId="AD" clId="Web-{8932B9DA-A7A7-313B-5E21-7A8BFD37CEE1}" dt="2022-04-26T20:36:54.529" v="277"/>
          <ac:spMkLst>
            <pc:docMk/>
            <pc:sldMk cId="1254044366" sldId="263"/>
            <ac:spMk id="3" creationId="{4699B0EA-B9B6-D724-D69C-4FAFD6090A7F}"/>
          </ac:spMkLst>
        </pc:spChg>
        <pc:spChg chg="add del mod">
          <ac:chgData name="Pedro Simões" userId="S::30007732@students.ual.pt::6fbc5e26-0e7e-416d-8621-375935c03d95" providerId="AD" clId="Web-{8932B9DA-A7A7-313B-5E21-7A8BFD37CEE1}" dt="2022-04-26T20:37:18.906" v="287"/>
          <ac:spMkLst>
            <pc:docMk/>
            <pc:sldMk cId="1254044366" sldId="263"/>
            <ac:spMk id="4" creationId="{DCE9D8BA-D187-BD08-12AD-2EF44495189A}"/>
          </ac:spMkLst>
        </pc:spChg>
      </pc:sldChg>
      <pc:sldChg chg="new del">
        <pc:chgData name="Pedro Simões" userId="S::30007732@students.ual.pt::6fbc5e26-0e7e-416d-8621-375935c03d95" providerId="AD" clId="Web-{8932B9DA-A7A7-313B-5E21-7A8BFD37CEE1}" dt="2022-04-26T20:37:56.033" v="290"/>
        <pc:sldMkLst>
          <pc:docMk/>
          <pc:sldMk cId="746105613" sldId="264"/>
        </pc:sldMkLst>
      </pc:sldChg>
      <pc:sldChg chg="addSp delSp modSp new">
        <pc:chgData name="Pedro Simões" userId="S::30007732@students.ual.pt::6fbc5e26-0e7e-416d-8621-375935c03d95" providerId="AD" clId="Web-{8932B9DA-A7A7-313B-5E21-7A8BFD37CEE1}" dt="2022-04-26T20:41:01.293" v="324" actId="1076"/>
        <pc:sldMkLst>
          <pc:docMk/>
          <pc:sldMk cId="4221827633" sldId="265"/>
        </pc:sldMkLst>
        <pc:spChg chg="add mod">
          <ac:chgData name="Pedro Simões" userId="S::30007732@students.ual.pt::6fbc5e26-0e7e-416d-8621-375935c03d95" providerId="AD" clId="Web-{8932B9DA-A7A7-313B-5E21-7A8BFD37CEE1}" dt="2022-04-26T20:40:02.946" v="316" actId="20577"/>
          <ac:spMkLst>
            <pc:docMk/>
            <pc:sldMk cId="4221827633" sldId="265"/>
            <ac:spMk id="6" creationId="{FDEB05C3-75C4-D454-E424-A7CB3A422139}"/>
          </ac:spMkLst>
        </pc:spChg>
        <pc:grpChg chg="add mod">
          <ac:chgData name="Pedro Simões" userId="S::30007732@students.ual.pt::6fbc5e26-0e7e-416d-8621-375935c03d95" providerId="AD" clId="Web-{8932B9DA-A7A7-313B-5E21-7A8BFD37CEE1}" dt="2022-04-26T20:41:01.293" v="324" actId="1076"/>
          <ac:grpSpMkLst>
            <pc:docMk/>
            <pc:sldMk cId="4221827633" sldId="265"/>
            <ac:grpSpMk id="7" creationId="{1C6FE8CB-7EAD-B8F3-725D-ED927064CEA2}"/>
          </ac:grpSpMkLst>
        </pc:grpChg>
        <pc:picChg chg="add mod">
          <ac:chgData name="Pedro Simões" userId="S::30007732@students.ual.pt::6fbc5e26-0e7e-416d-8621-375935c03d95" providerId="AD" clId="Web-{8932B9DA-A7A7-313B-5E21-7A8BFD37CEE1}" dt="2022-04-26T20:39:42.585" v="313" actId="1076"/>
          <ac:picMkLst>
            <pc:docMk/>
            <pc:sldMk cId="4221827633" sldId="265"/>
            <ac:picMk id="3" creationId="{7D0116C8-18A5-318C-1560-75266D42E7EF}"/>
          </ac:picMkLst>
        </pc:picChg>
        <pc:picChg chg="add del mod">
          <ac:chgData name="Pedro Simões" userId="S::30007732@students.ual.pt::6fbc5e26-0e7e-416d-8621-375935c03d95" providerId="AD" clId="Web-{8932B9DA-A7A7-313B-5E21-7A8BFD37CEE1}" dt="2022-04-26T20:38:27.206" v="295"/>
          <ac:picMkLst>
            <pc:docMk/>
            <pc:sldMk cId="4221827633" sldId="265"/>
            <ac:picMk id="4" creationId="{69CAFDF3-7974-6A45-EDAD-1C2A86021E9E}"/>
          </ac:picMkLst>
        </pc:picChg>
      </pc:sldChg>
      <pc:sldChg chg="modSp add ord">
        <pc:chgData name="Pedro Simões" userId="S::30007732@students.ual.pt::6fbc5e26-0e7e-416d-8621-375935c03d95" providerId="AD" clId="Web-{8932B9DA-A7A7-313B-5E21-7A8BFD37CEE1}" dt="2022-04-26T21:17:14.601" v="1085" actId="20577"/>
        <pc:sldMkLst>
          <pc:docMk/>
          <pc:sldMk cId="1592018863" sldId="266"/>
        </pc:sldMkLst>
        <pc:spChg chg="mod">
          <ac:chgData name="Pedro Simões" userId="S::30007732@students.ual.pt::6fbc5e26-0e7e-416d-8621-375935c03d95" providerId="AD" clId="Web-{8932B9DA-A7A7-313B-5E21-7A8BFD37CEE1}" dt="2022-04-26T20:44:12.303" v="352" actId="20577"/>
          <ac:spMkLst>
            <pc:docMk/>
            <pc:sldMk cId="1592018863" sldId="266"/>
            <ac:spMk id="2" creationId="{7A4919D0-F177-4BBA-9A0B-DBA69E2ED764}"/>
          </ac:spMkLst>
        </pc:spChg>
        <pc:graphicFrameChg chg="mod modGraphic">
          <ac:chgData name="Pedro Simões" userId="S::30007732@students.ual.pt::6fbc5e26-0e7e-416d-8621-375935c03d95" providerId="AD" clId="Web-{8932B9DA-A7A7-313B-5E21-7A8BFD37CEE1}" dt="2022-04-26T21:17:14.601" v="1085" actId="20577"/>
          <ac:graphicFrameMkLst>
            <pc:docMk/>
            <pc:sldMk cId="1592018863" sldId="266"/>
            <ac:graphicFrameMk id="6" creationId="{81E9360B-A487-4DC0-9E12-484226FD2EB7}"/>
          </ac:graphicFrameMkLst>
        </pc:graphicFrameChg>
      </pc:sldChg>
      <pc:sldChg chg="modSp add del">
        <pc:chgData name="Pedro Simões" userId="S::30007732@students.ual.pt::6fbc5e26-0e7e-416d-8621-375935c03d95" providerId="AD" clId="Web-{8932B9DA-A7A7-313B-5E21-7A8BFD37CEE1}" dt="2022-04-26T20:48:25.130" v="415"/>
        <pc:sldMkLst>
          <pc:docMk/>
          <pc:sldMk cId="294913019" sldId="267"/>
        </pc:sldMkLst>
        <pc:spChg chg="mod">
          <ac:chgData name="Pedro Simões" userId="S::30007732@students.ual.pt::6fbc5e26-0e7e-416d-8621-375935c03d95" providerId="AD" clId="Web-{8932B9DA-A7A7-313B-5E21-7A8BFD37CEE1}" dt="2022-04-26T20:45:34.605" v="364" actId="20577"/>
          <ac:spMkLst>
            <pc:docMk/>
            <pc:sldMk cId="294913019" sldId="267"/>
            <ac:spMk id="2" creationId="{7A4919D0-F177-4BBA-9A0B-DBA69E2ED764}"/>
          </ac:spMkLst>
        </pc:spChg>
      </pc:sldChg>
      <pc:sldChg chg="modSp add ord">
        <pc:chgData name="Pedro Simões" userId="S::30007732@students.ual.pt::6fbc5e26-0e7e-416d-8621-375935c03d95" providerId="AD" clId="Web-{8932B9DA-A7A7-313B-5E21-7A8BFD37CEE1}" dt="2022-04-26T20:55:54.076" v="659" actId="20577"/>
        <pc:sldMkLst>
          <pc:docMk/>
          <pc:sldMk cId="1786390687" sldId="267"/>
        </pc:sldMkLst>
        <pc:spChg chg="mod">
          <ac:chgData name="Pedro Simões" userId="S::30007732@students.ual.pt::6fbc5e26-0e7e-416d-8621-375935c03d95" providerId="AD" clId="Web-{8932B9DA-A7A7-313B-5E21-7A8BFD37CEE1}" dt="2022-04-26T20:49:00.679" v="428" actId="20577"/>
          <ac:spMkLst>
            <pc:docMk/>
            <pc:sldMk cId="1786390687" sldId="267"/>
            <ac:spMk id="2" creationId="{7A4919D0-F177-4BBA-9A0B-DBA69E2ED764}"/>
          </ac:spMkLst>
        </pc:spChg>
        <pc:graphicFrameChg chg="mod modGraphic">
          <ac:chgData name="Pedro Simões" userId="S::30007732@students.ual.pt::6fbc5e26-0e7e-416d-8621-375935c03d95" providerId="AD" clId="Web-{8932B9DA-A7A7-313B-5E21-7A8BFD37CEE1}" dt="2022-04-26T20:55:54.076" v="659" actId="20577"/>
          <ac:graphicFrameMkLst>
            <pc:docMk/>
            <pc:sldMk cId="1786390687" sldId="267"/>
            <ac:graphicFrameMk id="20" creationId="{C11FAC48-8E6B-0762-A2AD-8CE3D16F011D}"/>
          </ac:graphicFrameMkLst>
        </pc:graphicFrameChg>
      </pc:sldChg>
      <pc:sldChg chg="modSp add ord">
        <pc:chgData name="Pedro Simões" userId="S::30007732@students.ual.pt::6fbc5e26-0e7e-416d-8621-375935c03d95" providerId="AD" clId="Web-{8932B9DA-A7A7-313B-5E21-7A8BFD37CEE1}" dt="2022-04-26T21:02:16.879" v="673"/>
        <pc:sldMkLst>
          <pc:docMk/>
          <pc:sldMk cId="3907210701" sldId="268"/>
        </pc:sldMkLst>
        <pc:graphicFrameChg chg="mod modGraphic">
          <ac:chgData name="Pedro Simões" userId="S::30007732@students.ual.pt::6fbc5e26-0e7e-416d-8621-375935c03d95" providerId="AD" clId="Web-{8932B9DA-A7A7-313B-5E21-7A8BFD37CEE1}" dt="2022-04-26T20:59:00.430" v="670"/>
          <ac:graphicFrameMkLst>
            <pc:docMk/>
            <pc:sldMk cId="3907210701" sldId="268"/>
            <ac:graphicFrameMk id="4" creationId="{FAAFCB73-E0E7-45A9-93D3-00CF0C35FF6E}"/>
          </ac:graphicFrameMkLst>
        </pc:graphicFrameChg>
      </pc:sldChg>
      <pc:sldChg chg="modSp add del">
        <pc:chgData name="Pedro Simões" userId="S::30007732@students.ual.pt::6fbc5e26-0e7e-416d-8621-375935c03d95" providerId="AD" clId="Web-{8932B9DA-A7A7-313B-5E21-7A8BFD37CEE1}" dt="2022-04-26T20:48:25.130" v="416"/>
        <pc:sldMkLst>
          <pc:docMk/>
          <pc:sldMk cId="4153654726" sldId="268"/>
        </pc:sldMkLst>
        <pc:spChg chg="mod">
          <ac:chgData name="Pedro Simões" userId="S::30007732@students.ual.pt::6fbc5e26-0e7e-416d-8621-375935c03d95" providerId="AD" clId="Web-{8932B9DA-A7A7-313B-5E21-7A8BFD37CEE1}" dt="2022-04-26T20:44:54.853" v="359"/>
          <ac:spMkLst>
            <pc:docMk/>
            <pc:sldMk cId="4153654726" sldId="268"/>
            <ac:spMk id="2" creationId="{7A4919D0-F177-4BBA-9A0B-DBA69E2ED764}"/>
          </ac:spMkLst>
        </pc:spChg>
        <pc:graphicFrameChg chg="modGraphic">
          <ac:chgData name="Pedro Simões" userId="S::30007732@students.ual.pt::6fbc5e26-0e7e-416d-8621-375935c03d95" providerId="AD" clId="Web-{8932B9DA-A7A7-313B-5E21-7A8BFD37CEE1}" dt="2022-04-26T20:47:26.861" v="414" actId="20577"/>
          <ac:graphicFrameMkLst>
            <pc:docMk/>
            <pc:sldMk cId="4153654726" sldId="268"/>
            <ac:graphicFrameMk id="4" creationId="{FAAFCB73-E0E7-45A9-93D3-00CF0C35FF6E}"/>
          </ac:graphicFrameMkLst>
        </pc:graphicFrameChg>
      </pc:sldChg>
      <pc:sldChg chg="modSp add ord replId">
        <pc:chgData name="Pedro Simões" userId="S::30007732@students.ual.pt::6fbc5e26-0e7e-416d-8621-375935c03d95" providerId="AD" clId="Web-{8932B9DA-A7A7-313B-5E21-7A8BFD37CEE1}" dt="2022-04-26T21:10:00.764" v="865" actId="1076"/>
        <pc:sldMkLst>
          <pc:docMk/>
          <pc:sldMk cId="3638934151" sldId="269"/>
        </pc:sldMkLst>
        <pc:spChg chg="mod">
          <ac:chgData name="Pedro Simões" userId="S::30007732@students.ual.pt::6fbc5e26-0e7e-416d-8621-375935c03d95" providerId="AD" clId="Web-{8932B9DA-A7A7-313B-5E21-7A8BFD37CEE1}" dt="2022-04-26T21:03:05.069" v="691" actId="20577"/>
          <ac:spMkLst>
            <pc:docMk/>
            <pc:sldMk cId="3638934151" sldId="269"/>
            <ac:spMk id="2" creationId="{7A4919D0-F177-4BBA-9A0B-DBA69E2ED764}"/>
          </ac:spMkLst>
        </pc:spChg>
        <pc:graphicFrameChg chg="mod modGraphic">
          <ac:chgData name="Pedro Simões" userId="S::30007732@students.ual.pt::6fbc5e26-0e7e-416d-8621-375935c03d95" providerId="AD" clId="Web-{8932B9DA-A7A7-313B-5E21-7A8BFD37CEE1}" dt="2022-04-26T21:10:00.764" v="865" actId="1076"/>
          <ac:graphicFrameMkLst>
            <pc:docMk/>
            <pc:sldMk cId="3638934151" sldId="269"/>
            <ac:graphicFrameMk id="13" creationId="{2A0C91C7-D257-317A-B7C5-A9AC87D14957}"/>
          </ac:graphicFrameMkLst>
        </pc:graphicFrameChg>
      </pc:sldChg>
      <pc:sldChg chg="modSp add">
        <pc:chgData name="Pedro Simões" userId="S::30007732@students.ual.pt::6fbc5e26-0e7e-416d-8621-375935c03d95" providerId="AD" clId="Web-{8932B9DA-A7A7-313B-5E21-7A8BFD37CEE1}" dt="2022-04-26T21:18:46.657" v="1096" actId="20577"/>
        <pc:sldMkLst>
          <pc:docMk/>
          <pc:sldMk cId="610707663" sldId="270"/>
        </pc:sldMkLst>
        <pc:graphicFrameChg chg="modGraphic">
          <ac:chgData name="Pedro Simões" userId="S::30007732@students.ual.pt::6fbc5e26-0e7e-416d-8621-375935c03d95" providerId="AD" clId="Web-{8932B9DA-A7A7-313B-5E21-7A8BFD37CEE1}" dt="2022-04-26T21:18:46.657" v="1096" actId="20577"/>
          <ac:graphicFrameMkLst>
            <pc:docMk/>
            <pc:sldMk cId="610707663" sldId="270"/>
            <ac:graphicFrameMk id="4" creationId="{FE13E4A1-D1D6-4DA9-B932-DADD048D39D8}"/>
          </ac:graphicFrameMkLst>
        </pc:graphicFrameChg>
      </pc:sldChg>
      <pc:sldChg chg="del">
        <pc:chgData name="Pedro Simões" userId="S::30007732@students.ual.pt::6fbc5e26-0e7e-416d-8621-375935c03d95" providerId="AD" clId="Web-{8932B9DA-A7A7-313B-5E21-7A8BFD37CEE1}" dt="2022-04-26T20:11:19.988" v="11"/>
        <pc:sldMkLst>
          <pc:docMk/>
          <pc:sldMk cId="1401741552" sldId="277"/>
        </pc:sldMkLst>
      </pc:sldChg>
      <pc:sldChg chg="del">
        <pc:chgData name="Pedro Simões" userId="S::30007732@students.ual.pt::6fbc5e26-0e7e-416d-8621-375935c03d95" providerId="AD" clId="Web-{8932B9DA-A7A7-313B-5E21-7A8BFD37CEE1}" dt="2022-04-26T20:11:19.988" v="10"/>
        <pc:sldMkLst>
          <pc:docMk/>
          <pc:sldMk cId="3284074657" sldId="278"/>
        </pc:sldMkLst>
      </pc:sldChg>
      <pc:sldChg chg="del">
        <pc:chgData name="Pedro Simões" userId="S::30007732@students.ual.pt::6fbc5e26-0e7e-416d-8621-375935c03d95" providerId="AD" clId="Web-{8932B9DA-A7A7-313B-5E21-7A8BFD37CEE1}" dt="2022-04-26T20:11:19.972" v="9"/>
        <pc:sldMkLst>
          <pc:docMk/>
          <pc:sldMk cId="4250717721" sldId="280"/>
        </pc:sldMkLst>
      </pc:sldChg>
      <pc:sldChg chg="del">
        <pc:chgData name="Pedro Simões" userId="S::30007732@students.ual.pt::6fbc5e26-0e7e-416d-8621-375935c03d95" providerId="AD" clId="Web-{8932B9DA-A7A7-313B-5E21-7A8BFD37CEE1}" dt="2022-04-26T20:11:19.972" v="8"/>
        <pc:sldMkLst>
          <pc:docMk/>
          <pc:sldMk cId="1026138965" sldId="281"/>
        </pc:sldMkLst>
      </pc:sldChg>
      <pc:sldChg chg="del">
        <pc:chgData name="Pedro Simões" userId="S::30007732@students.ual.pt::6fbc5e26-0e7e-416d-8621-375935c03d95" providerId="AD" clId="Web-{8932B9DA-A7A7-313B-5E21-7A8BFD37CEE1}" dt="2022-04-26T20:11:19.957" v="7"/>
        <pc:sldMkLst>
          <pc:docMk/>
          <pc:sldMk cId="1956307466" sldId="282"/>
        </pc:sldMkLst>
      </pc:sldChg>
      <pc:sldChg chg="del">
        <pc:chgData name="Pedro Simões" userId="S::30007732@students.ual.pt::6fbc5e26-0e7e-416d-8621-375935c03d95" providerId="AD" clId="Web-{8932B9DA-A7A7-313B-5E21-7A8BFD37CEE1}" dt="2022-04-26T20:11:19.957" v="6"/>
        <pc:sldMkLst>
          <pc:docMk/>
          <pc:sldMk cId="3381229215" sldId="283"/>
        </pc:sldMkLst>
      </pc:sldChg>
      <pc:sldChg chg="del">
        <pc:chgData name="Pedro Simões" userId="S::30007732@students.ual.pt::6fbc5e26-0e7e-416d-8621-375935c03d95" providerId="AD" clId="Web-{8932B9DA-A7A7-313B-5E21-7A8BFD37CEE1}" dt="2022-04-26T20:11:19.957" v="5"/>
        <pc:sldMkLst>
          <pc:docMk/>
          <pc:sldMk cId="2202590024" sldId="285"/>
        </pc:sldMkLst>
      </pc:sldChg>
      <pc:sldChg chg="del">
        <pc:chgData name="Pedro Simões" userId="S::30007732@students.ual.pt::6fbc5e26-0e7e-416d-8621-375935c03d95" providerId="AD" clId="Web-{8932B9DA-A7A7-313B-5E21-7A8BFD37CEE1}" dt="2022-04-26T20:11:19.941" v="4"/>
        <pc:sldMkLst>
          <pc:docMk/>
          <pc:sldMk cId="803500983" sldId="286"/>
        </pc:sldMkLst>
      </pc:sldChg>
      <pc:sldChg chg="del">
        <pc:chgData name="Pedro Simões" userId="S::30007732@students.ual.pt::6fbc5e26-0e7e-416d-8621-375935c03d95" providerId="AD" clId="Web-{8932B9DA-A7A7-313B-5E21-7A8BFD37CEE1}" dt="2022-04-26T20:11:19.925" v="3"/>
        <pc:sldMkLst>
          <pc:docMk/>
          <pc:sldMk cId="2011646689" sldId="287"/>
        </pc:sldMkLst>
      </pc:sldChg>
      <pc:sldChg chg="del">
        <pc:chgData name="Pedro Simões" userId="S::30007732@students.ual.pt::6fbc5e26-0e7e-416d-8621-375935c03d95" providerId="AD" clId="Web-{8932B9DA-A7A7-313B-5E21-7A8BFD37CEE1}" dt="2022-04-26T20:11:19.910" v="1"/>
        <pc:sldMkLst>
          <pc:docMk/>
          <pc:sldMk cId="1427987653" sldId="288"/>
        </pc:sldMkLst>
      </pc:sldChg>
      <pc:sldChg chg="del">
        <pc:chgData name="Pedro Simões" userId="S::30007732@students.ual.pt::6fbc5e26-0e7e-416d-8621-375935c03d95" providerId="AD" clId="Web-{8932B9DA-A7A7-313B-5E21-7A8BFD37CEE1}" dt="2022-04-26T20:11:19.910" v="2"/>
        <pc:sldMkLst>
          <pc:docMk/>
          <pc:sldMk cId="3776293741" sldId="290"/>
        </pc:sldMkLst>
      </pc:sldChg>
      <pc:sldChg chg="del">
        <pc:chgData name="Pedro Simões" userId="S::30007732@students.ual.pt::6fbc5e26-0e7e-416d-8621-375935c03d95" providerId="AD" clId="Web-{8932B9DA-A7A7-313B-5E21-7A8BFD37CEE1}" dt="2022-04-26T20:11:19.910" v="0"/>
        <pc:sldMkLst>
          <pc:docMk/>
          <pc:sldMk cId="4274001327" sldId="291"/>
        </pc:sldMkLst>
      </pc:sldChg>
    </pc:docChg>
  </pc:docChgLst>
  <pc:docChgLst>
    <pc:chgData name="Pedro Simões" userId="6fbc5e26-0e7e-416d-8621-375935c03d95" providerId="ADAL" clId="{654660D4-A336-4D88-9645-1E76D4138B5A}"/>
    <pc:docChg chg="undo redo custSel addSld delSld modSld sldOrd">
      <pc:chgData name="Pedro Simões" userId="6fbc5e26-0e7e-416d-8621-375935c03d95" providerId="ADAL" clId="{654660D4-A336-4D88-9645-1E76D4138B5A}" dt="2022-04-30T18:31:26.556" v="927" actId="20577"/>
      <pc:docMkLst>
        <pc:docMk/>
      </pc:docMkLst>
      <pc:sldChg chg="modSp">
        <pc:chgData name="Pedro Simões" userId="6fbc5e26-0e7e-416d-8621-375935c03d95" providerId="ADAL" clId="{654660D4-A336-4D88-9645-1E76D4138B5A}" dt="2022-04-26T21:29:26.149" v="0" actId="403"/>
        <pc:sldMkLst>
          <pc:docMk/>
          <pc:sldMk cId="2806257027" sldId="256"/>
        </pc:sldMkLst>
        <pc:spChg chg="mod">
          <ac:chgData name="Pedro Simões" userId="6fbc5e26-0e7e-416d-8621-375935c03d95" providerId="ADAL" clId="{654660D4-A336-4D88-9645-1E76D4138B5A}" dt="2022-04-26T21:29:26.149" v="0" actId="403"/>
          <ac:spMkLst>
            <pc:docMk/>
            <pc:sldMk cId="2806257027" sldId="256"/>
            <ac:spMk id="7" creationId="{FDD42277-E429-4897-B5F2-800581F6078F}"/>
          </ac:spMkLst>
        </pc:spChg>
      </pc:sldChg>
      <pc:sldChg chg="modSp mod modNotesTx">
        <pc:chgData name="Pedro Simões" userId="6fbc5e26-0e7e-416d-8621-375935c03d95" providerId="ADAL" clId="{654660D4-A336-4D88-9645-1E76D4138B5A}" dt="2022-04-27T09:40:42.841" v="746" actId="20577"/>
        <pc:sldMkLst>
          <pc:docMk/>
          <pc:sldMk cId="1701818829" sldId="257"/>
        </pc:sldMkLst>
        <pc:spChg chg="mod">
          <ac:chgData name="Pedro Simões" userId="6fbc5e26-0e7e-416d-8621-375935c03d95" providerId="ADAL" clId="{654660D4-A336-4D88-9645-1E76D4138B5A}" dt="2022-04-27T09:40:30.781" v="742" actId="20577"/>
          <ac:spMkLst>
            <pc:docMk/>
            <pc:sldMk cId="1701818829" sldId="257"/>
            <ac:spMk id="2" creationId="{7A4919D0-F177-4BBA-9A0B-DBA69E2ED764}"/>
          </ac:spMkLst>
        </pc:spChg>
        <pc:graphicFrameChg chg="mod modGraphic">
          <ac:chgData name="Pedro Simões" userId="6fbc5e26-0e7e-416d-8621-375935c03d95" providerId="ADAL" clId="{654660D4-A336-4D88-9645-1E76D4138B5A}" dt="2022-04-27T09:40:42.841" v="746" actId="20577"/>
          <ac:graphicFrameMkLst>
            <pc:docMk/>
            <pc:sldMk cId="1701818829" sldId="257"/>
            <ac:graphicFrameMk id="13" creationId="{2A0C91C7-D257-317A-B7C5-A9AC87D14957}"/>
          </ac:graphicFrameMkLst>
        </pc:graphicFrameChg>
      </pc:sldChg>
      <pc:sldChg chg="modNotesTx">
        <pc:chgData name="Pedro Simões" userId="6fbc5e26-0e7e-416d-8621-375935c03d95" providerId="ADAL" clId="{654660D4-A336-4D88-9645-1E76D4138B5A}" dt="2022-04-26T22:11:13.494" v="450" actId="20577"/>
        <pc:sldMkLst>
          <pc:docMk/>
          <pc:sldMk cId="533478531" sldId="261"/>
        </pc:sldMkLst>
      </pc:sldChg>
      <pc:sldChg chg="modNotesTx">
        <pc:chgData name="Pedro Simões" userId="6fbc5e26-0e7e-416d-8621-375935c03d95" providerId="ADAL" clId="{654660D4-A336-4D88-9645-1E76D4138B5A}" dt="2022-04-26T22:10:51.497" v="383" actId="20577"/>
        <pc:sldMkLst>
          <pc:docMk/>
          <pc:sldMk cId="4221827633" sldId="265"/>
        </pc:sldMkLst>
      </pc:sldChg>
      <pc:sldChg chg="modSp mod ord modNotesTx">
        <pc:chgData name="Pedro Simões" userId="6fbc5e26-0e7e-416d-8621-375935c03d95" providerId="ADAL" clId="{654660D4-A336-4D88-9645-1E76D4138B5A}" dt="2022-04-26T22:14:07.034" v="681" actId="115"/>
        <pc:sldMkLst>
          <pc:docMk/>
          <pc:sldMk cId="1592018863" sldId="266"/>
        </pc:sldMkLst>
        <pc:spChg chg="mod">
          <ac:chgData name="Pedro Simões" userId="6fbc5e26-0e7e-416d-8621-375935c03d95" providerId="ADAL" clId="{654660D4-A336-4D88-9645-1E76D4138B5A}" dt="2022-04-26T21:48:15.200" v="203" actId="20577"/>
          <ac:spMkLst>
            <pc:docMk/>
            <pc:sldMk cId="1592018863" sldId="266"/>
            <ac:spMk id="2" creationId="{7A4919D0-F177-4BBA-9A0B-DBA69E2ED764}"/>
          </ac:spMkLst>
        </pc:spChg>
        <pc:spChg chg="mod">
          <ac:chgData name="Pedro Simões" userId="6fbc5e26-0e7e-416d-8621-375935c03d95" providerId="ADAL" clId="{654660D4-A336-4D88-9645-1E76D4138B5A}" dt="2022-04-26T21:57:09.232" v="299" actId="1076"/>
          <ac:spMkLst>
            <pc:docMk/>
            <pc:sldMk cId="1592018863" sldId="266"/>
            <ac:spMk id="9" creationId="{2E073B8A-7D87-49F4-A88A-3CB0755C5BAE}"/>
          </ac:spMkLst>
        </pc:spChg>
        <pc:spChg chg="mod">
          <ac:chgData name="Pedro Simões" userId="6fbc5e26-0e7e-416d-8621-375935c03d95" providerId="ADAL" clId="{654660D4-A336-4D88-9645-1E76D4138B5A}" dt="2022-04-26T21:47:52.068" v="194" actId="1076"/>
          <ac:spMkLst>
            <pc:docMk/>
            <pc:sldMk cId="1592018863" sldId="266"/>
            <ac:spMk id="10" creationId="{7BFE444D-DB86-4A12-9ECD-2047508A6FE8}"/>
          </ac:spMkLst>
        </pc:spChg>
        <pc:graphicFrameChg chg="mod modGraphic">
          <ac:chgData name="Pedro Simões" userId="6fbc5e26-0e7e-416d-8621-375935c03d95" providerId="ADAL" clId="{654660D4-A336-4D88-9645-1E76D4138B5A}" dt="2022-04-26T21:57:16.070" v="300" actId="12788"/>
          <ac:graphicFrameMkLst>
            <pc:docMk/>
            <pc:sldMk cId="1592018863" sldId="266"/>
            <ac:graphicFrameMk id="6" creationId="{81E9360B-A487-4DC0-9E12-484226FD2EB7}"/>
          </ac:graphicFrameMkLst>
        </pc:graphicFrameChg>
      </pc:sldChg>
      <pc:sldChg chg="del">
        <pc:chgData name="Pedro Simões" userId="6fbc5e26-0e7e-416d-8621-375935c03d95" providerId="ADAL" clId="{654660D4-A336-4D88-9645-1E76D4138B5A}" dt="2022-04-26T21:58:25.139" v="305" actId="2696"/>
        <pc:sldMkLst>
          <pc:docMk/>
          <pc:sldMk cId="1786390687" sldId="267"/>
        </pc:sldMkLst>
      </pc:sldChg>
      <pc:sldChg chg="del">
        <pc:chgData name="Pedro Simões" userId="6fbc5e26-0e7e-416d-8621-375935c03d95" providerId="ADAL" clId="{654660D4-A336-4D88-9645-1E76D4138B5A}" dt="2022-04-26T21:43:22.622" v="169" actId="2696"/>
        <pc:sldMkLst>
          <pc:docMk/>
          <pc:sldMk cId="3907210701" sldId="268"/>
        </pc:sldMkLst>
      </pc:sldChg>
      <pc:sldChg chg="modSp mod modNotesTx">
        <pc:chgData name="Pedro Simões" userId="6fbc5e26-0e7e-416d-8621-375935c03d95" providerId="ADAL" clId="{654660D4-A336-4D88-9645-1E76D4138B5A}" dt="2022-04-26T22:14:58.860" v="686" actId="5793"/>
        <pc:sldMkLst>
          <pc:docMk/>
          <pc:sldMk cId="3638934151" sldId="269"/>
        </pc:sldMkLst>
        <pc:graphicFrameChg chg="mod modGraphic">
          <ac:chgData name="Pedro Simões" userId="6fbc5e26-0e7e-416d-8621-375935c03d95" providerId="ADAL" clId="{654660D4-A336-4D88-9645-1E76D4138B5A}" dt="2022-04-26T21:56:03.789" v="286" actId="404"/>
          <ac:graphicFrameMkLst>
            <pc:docMk/>
            <pc:sldMk cId="3638934151" sldId="269"/>
            <ac:graphicFrameMk id="13" creationId="{2A0C91C7-D257-317A-B7C5-A9AC87D14957}"/>
          </ac:graphicFrameMkLst>
        </pc:graphicFrameChg>
      </pc:sldChg>
      <pc:sldChg chg="modSp mod modNotesTx">
        <pc:chgData name="Pedro Simões" userId="6fbc5e26-0e7e-416d-8621-375935c03d95" providerId="ADAL" clId="{654660D4-A336-4D88-9645-1E76D4138B5A}" dt="2022-04-30T18:15:29.040" v="747" actId="27107"/>
        <pc:sldMkLst>
          <pc:docMk/>
          <pc:sldMk cId="610707663" sldId="270"/>
        </pc:sldMkLst>
        <pc:graphicFrameChg chg="mod modGraphic">
          <ac:chgData name="Pedro Simões" userId="6fbc5e26-0e7e-416d-8621-375935c03d95" providerId="ADAL" clId="{654660D4-A336-4D88-9645-1E76D4138B5A}" dt="2022-04-30T18:15:29.040" v="747" actId="27107"/>
          <ac:graphicFrameMkLst>
            <pc:docMk/>
            <pc:sldMk cId="610707663" sldId="270"/>
            <ac:graphicFrameMk id="4" creationId="{FE13E4A1-D1D6-4DA9-B932-DADD048D39D8}"/>
          </ac:graphicFrameMkLst>
        </pc:graphicFrameChg>
      </pc:sldChg>
      <pc:sldChg chg="modSp add mod modNotesTx">
        <pc:chgData name="Pedro Simões" userId="6fbc5e26-0e7e-416d-8621-375935c03d95" providerId="ADAL" clId="{654660D4-A336-4D88-9645-1E76D4138B5A}" dt="2022-04-26T22:15:39.610" v="690" actId="20577"/>
        <pc:sldMkLst>
          <pc:docMk/>
          <pc:sldMk cId="2587374764" sldId="271"/>
        </pc:sldMkLst>
        <pc:spChg chg="mod">
          <ac:chgData name="Pedro Simões" userId="6fbc5e26-0e7e-416d-8621-375935c03d95" providerId="ADAL" clId="{654660D4-A336-4D88-9645-1E76D4138B5A}" dt="2022-04-26T21:53:08.097" v="263" actId="1076"/>
          <ac:spMkLst>
            <pc:docMk/>
            <pc:sldMk cId="2587374764" sldId="271"/>
            <ac:spMk id="7" creationId="{0A036BE4-939E-4A3A-A378-22392C6F9A8E}"/>
          </ac:spMkLst>
        </pc:spChg>
        <pc:graphicFrameChg chg="mod modGraphic">
          <ac:chgData name="Pedro Simões" userId="6fbc5e26-0e7e-416d-8621-375935c03d95" providerId="ADAL" clId="{654660D4-A336-4D88-9645-1E76D4138B5A}" dt="2022-04-26T21:57:23.588" v="301" actId="113"/>
          <ac:graphicFrameMkLst>
            <pc:docMk/>
            <pc:sldMk cId="2587374764" sldId="271"/>
            <ac:graphicFrameMk id="6" creationId="{81E9360B-A487-4DC0-9E12-484226FD2EB7}"/>
          </ac:graphicFrameMkLst>
        </pc:graphicFrameChg>
      </pc:sldChg>
      <pc:sldChg chg="delSp modSp add mod modNotesTx">
        <pc:chgData name="Pedro Simões" userId="6fbc5e26-0e7e-416d-8621-375935c03d95" providerId="ADAL" clId="{654660D4-A336-4D88-9645-1E76D4138B5A}" dt="2022-04-26T22:15:44.963" v="692" actId="20577"/>
        <pc:sldMkLst>
          <pc:docMk/>
          <pc:sldMk cId="3993447350" sldId="272"/>
        </pc:sldMkLst>
        <pc:spChg chg="mod">
          <ac:chgData name="Pedro Simões" userId="6fbc5e26-0e7e-416d-8621-375935c03d95" providerId="ADAL" clId="{654660D4-A336-4D88-9645-1E76D4138B5A}" dt="2022-04-26T22:01:50.020" v="349" actId="20577"/>
          <ac:spMkLst>
            <pc:docMk/>
            <pc:sldMk cId="3993447350" sldId="272"/>
            <ac:spMk id="2" creationId="{7A4919D0-F177-4BBA-9A0B-DBA69E2ED764}"/>
          </ac:spMkLst>
        </pc:spChg>
        <pc:spChg chg="del">
          <ac:chgData name="Pedro Simões" userId="6fbc5e26-0e7e-416d-8621-375935c03d95" providerId="ADAL" clId="{654660D4-A336-4D88-9645-1E76D4138B5A}" dt="2022-04-26T22:03:02.202" v="352" actId="478"/>
          <ac:spMkLst>
            <pc:docMk/>
            <pc:sldMk cId="3993447350" sldId="272"/>
            <ac:spMk id="7" creationId="{0A036BE4-939E-4A3A-A378-22392C6F9A8E}"/>
          </ac:spMkLst>
        </pc:spChg>
        <pc:spChg chg="del">
          <ac:chgData name="Pedro Simões" userId="6fbc5e26-0e7e-416d-8621-375935c03d95" providerId="ADAL" clId="{654660D4-A336-4D88-9645-1E76D4138B5A}" dt="2022-04-26T22:03:04.112" v="353" actId="478"/>
          <ac:spMkLst>
            <pc:docMk/>
            <pc:sldMk cId="3993447350" sldId="272"/>
            <ac:spMk id="8" creationId="{C2DED5CC-7D99-4A1D-B2AE-3B5BFF9AEAF9}"/>
          </ac:spMkLst>
        </pc:spChg>
        <pc:spChg chg="del">
          <ac:chgData name="Pedro Simões" userId="6fbc5e26-0e7e-416d-8621-375935c03d95" providerId="ADAL" clId="{654660D4-A336-4D88-9645-1E76D4138B5A}" dt="2022-04-26T22:06:52.740" v="373" actId="478"/>
          <ac:spMkLst>
            <pc:docMk/>
            <pc:sldMk cId="3993447350" sldId="272"/>
            <ac:spMk id="9" creationId="{2E073B8A-7D87-49F4-A88A-3CB0755C5BAE}"/>
          </ac:spMkLst>
        </pc:spChg>
        <pc:spChg chg="del">
          <ac:chgData name="Pedro Simões" userId="6fbc5e26-0e7e-416d-8621-375935c03d95" providerId="ADAL" clId="{654660D4-A336-4D88-9645-1E76D4138B5A}" dt="2022-04-26T22:03:00.346" v="351" actId="478"/>
          <ac:spMkLst>
            <pc:docMk/>
            <pc:sldMk cId="3993447350" sldId="272"/>
            <ac:spMk id="10" creationId="{7BFE444D-DB86-4A12-9ECD-2047508A6FE8}"/>
          </ac:spMkLst>
        </pc:spChg>
        <pc:graphicFrameChg chg="mod">
          <ac:chgData name="Pedro Simões" userId="6fbc5e26-0e7e-416d-8621-375935c03d95" providerId="ADAL" clId="{654660D4-A336-4D88-9645-1E76D4138B5A}" dt="2022-04-26T22:07:03.150" v="374" actId="113"/>
          <ac:graphicFrameMkLst>
            <pc:docMk/>
            <pc:sldMk cId="3993447350" sldId="272"/>
            <ac:graphicFrameMk id="6" creationId="{81E9360B-A487-4DC0-9E12-484226FD2EB7}"/>
          </ac:graphicFrameMkLst>
        </pc:graphicFrameChg>
      </pc:sldChg>
      <pc:sldChg chg="addSp delSp modSp new mod modNotesTx">
        <pc:chgData name="Pedro Simões" userId="6fbc5e26-0e7e-416d-8621-375935c03d95" providerId="ADAL" clId="{654660D4-A336-4D88-9645-1E76D4138B5A}" dt="2022-04-30T18:31:26.556" v="927" actId="20577"/>
        <pc:sldMkLst>
          <pc:docMk/>
          <pc:sldMk cId="453850252" sldId="273"/>
        </pc:sldMkLst>
        <pc:spChg chg="mod">
          <ac:chgData name="Pedro Simões" userId="6fbc5e26-0e7e-416d-8621-375935c03d95" providerId="ADAL" clId="{654660D4-A336-4D88-9645-1E76D4138B5A}" dt="2022-04-30T18:15:52.869" v="765" actId="20577"/>
          <ac:spMkLst>
            <pc:docMk/>
            <pc:sldMk cId="453850252" sldId="273"/>
            <ac:spMk id="2" creationId="{31034FE9-60DB-9B28-6157-FFA5B02A09EB}"/>
          </ac:spMkLst>
        </pc:spChg>
        <pc:spChg chg="del mod">
          <ac:chgData name="Pedro Simões" userId="6fbc5e26-0e7e-416d-8621-375935c03d95" providerId="ADAL" clId="{654660D4-A336-4D88-9645-1E76D4138B5A}" dt="2022-04-30T18:18:21.875" v="787" actId="12084"/>
          <ac:spMkLst>
            <pc:docMk/>
            <pc:sldMk cId="453850252" sldId="273"/>
            <ac:spMk id="3" creationId="{132DB2D4-E004-74F7-37CD-356AF0B1FED2}"/>
          </ac:spMkLst>
        </pc:spChg>
        <pc:graphicFrameChg chg="add mod modGraphic">
          <ac:chgData name="Pedro Simões" userId="6fbc5e26-0e7e-416d-8621-375935c03d95" providerId="ADAL" clId="{654660D4-A336-4D88-9645-1E76D4138B5A}" dt="2022-04-30T18:30:01.202" v="919" actId="1036"/>
          <ac:graphicFrameMkLst>
            <pc:docMk/>
            <pc:sldMk cId="453850252" sldId="273"/>
            <ac:graphicFrameMk id="4" creationId="{77D6298B-BFE7-87CB-B19F-7A1D1DA93F60}"/>
          </ac:graphicFrameMkLst>
        </pc:graphicFrameChg>
      </pc:sldChg>
      <pc:sldChg chg="addSp delSp modSp new del mod setBg">
        <pc:chgData name="Pedro Simões" userId="6fbc5e26-0e7e-416d-8621-375935c03d95" providerId="ADAL" clId="{654660D4-A336-4D88-9645-1E76D4138B5A}" dt="2022-04-26T22:18:44.402" v="738" actId="2696"/>
        <pc:sldMkLst>
          <pc:docMk/>
          <pc:sldMk cId="1250653746" sldId="273"/>
        </pc:sldMkLst>
        <pc:spChg chg="add del mod">
          <ac:chgData name="Pedro Simões" userId="6fbc5e26-0e7e-416d-8621-375935c03d95" providerId="ADAL" clId="{654660D4-A336-4D88-9645-1E76D4138B5A}" dt="2022-04-26T22:18:16.066" v="736" actId="478"/>
          <ac:spMkLst>
            <pc:docMk/>
            <pc:sldMk cId="1250653746" sldId="273"/>
            <ac:spMk id="2" creationId="{373E69DA-BA3D-44EC-A54F-C8F66B9819B9}"/>
          </ac:spMkLst>
        </pc:spChg>
      </pc:sldChg>
    </pc:docChg>
  </pc:docChgLst>
  <pc:docChgLst>
    <pc:chgData name="Ant?nio Gra?a" userId="S::30000497@students.ual.pt::ca70844e-1965-4abd-82db-d0c6d645d536" providerId="AD" clId="Web-{A7CBBF98-4C33-57EA-9DDD-7B0ED548C76A}"/>
    <pc:docChg chg="modSld">
      <pc:chgData name="Ant?nio Gra?a" userId="S::30000497@students.ual.pt::ca70844e-1965-4abd-82db-d0c6d645d536" providerId="AD" clId="Web-{A7CBBF98-4C33-57EA-9DDD-7B0ED548C76A}" dt="2022-04-27T09:40:46.687" v="8" actId="20577"/>
      <pc:docMkLst>
        <pc:docMk/>
      </pc:docMkLst>
      <pc:sldChg chg="modSp">
        <pc:chgData name="Ant?nio Gra?a" userId="S::30000497@students.ual.pt::ca70844e-1965-4abd-82db-d0c6d645d536" providerId="AD" clId="Web-{A7CBBF98-4C33-57EA-9DDD-7B0ED548C76A}" dt="2022-04-27T09:40:46.687" v="8" actId="20577"/>
        <pc:sldMkLst>
          <pc:docMk/>
          <pc:sldMk cId="1701818829" sldId="257"/>
        </pc:sldMkLst>
        <pc:graphicFrameChg chg="modGraphic">
          <ac:chgData name="Ant?nio Gra?a" userId="S::30000497@students.ual.pt::ca70844e-1965-4abd-82db-d0c6d645d536" providerId="AD" clId="Web-{A7CBBF98-4C33-57EA-9DDD-7B0ED548C76A}" dt="2022-04-27T09:40:46.687" v="8" actId="20577"/>
          <ac:graphicFrameMkLst>
            <pc:docMk/>
            <pc:sldMk cId="1701818829" sldId="257"/>
            <ac:graphicFrameMk id="13" creationId="{2A0C91C7-D257-317A-B7C5-A9AC87D14957}"/>
          </ac:graphicFrameMkLst>
        </pc:graphicFrameChg>
      </pc:sldChg>
    </pc:docChg>
  </pc:docChgLst>
  <pc:docChgLst>
    <pc:chgData name="Pedro Simões" userId="6fbc5e26-0e7e-416d-8621-375935c03d95" providerId="ADAL" clId="{F3A7905C-C18B-45C2-B083-A8C5F0FD7339}"/>
    <pc:docChg chg="undo redo custSel addSld delSld modSld sldOrd modSection">
      <pc:chgData name="Pedro Simões" userId="6fbc5e26-0e7e-416d-8621-375935c03d95" providerId="ADAL" clId="{F3A7905C-C18B-45C2-B083-A8C5F0FD7339}" dt="2023-01-11T08:28:08.141" v="4530" actId="729"/>
      <pc:docMkLst>
        <pc:docMk/>
      </pc:docMkLst>
      <pc:sldChg chg="addSp delSp modSp del mod delAnim modAnim setClrOvrMap">
        <pc:chgData name="Pedro Simões" userId="6fbc5e26-0e7e-416d-8621-375935c03d95" providerId="ADAL" clId="{F3A7905C-C18B-45C2-B083-A8C5F0FD7339}" dt="2023-01-09T18:11:40.714" v="90" actId="2696"/>
        <pc:sldMkLst>
          <pc:docMk/>
          <pc:sldMk cId="2806257027" sldId="256"/>
        </pc:sldMkLst>
        <pc:spChg chg="mod">
          <ac:chgData name="Pedro Simões" userId="6fbc5e26-0e7e-416d-8621-375935c03d95" providerId="ADAL" clId="{F3A7905C-C18B-45C2-B083-A8C5F0FD7339}" dt="2023-01-09T18:10:46.084" v="81" actId="26606"/>
          <ac:spMkLst>
            <pc:docMk/>
            <pc:sldMk cId="2806257027" sldId="256"/>
            <ac:spMk id="2" creationId="{DE3D84FB-5D02-47D2-98FD-4F01A02E2AEA}"/>
          </ac:spMkLst>
        </pc:spChg>
        <pc:spChg chg="add del mod">
          <ac:chgData name="Pedro Simões" userId="6fbc5e26-0e7e-416d-8621-375935c03d95" providerId="ADAL" clId="{F3A7905C-C18B-45C2-B083-A8C5F0FD7339}" dt="2023-01-09T18:10:07.677" v="70" actId="478"/>
          <ac:spMkLst>
            <pc:docMk/>
            <pc:sldMk cId="2806257027" sldId="256"/>
            <ac:spMk id="3" creationId="{096049C0-281C-0B10-1C7C-F62F9899FD4D}"/>
          </ac:spMkLst>
        </pc:spChg>
        <pc:spChg chg="mod">
          <ac:chgData name="Pedro Simões" userId="6fbc5e26-0e7e-416d-8621-375935c03d95" providerId="ADAL" clId="{F3A7905C-C18B-45C2-B083-A8C5F0FD7339}" dt="2023-01-09T18:10:46.084" v="81" actId="26606"/>
          <ac:spMkLst>
            <pc:docMk/>
            <pc:sldMk cId="2806257027" sldId="256"/>
            <ac:spMk id="7" creationId="{FDD42277-E429-4897-B5F2-800581F6078F}"/>
          </ac:spMkLst>
        </pc:spChg>
        <pc:spChg chg="del">
          <ac:chgData name="Pedro Simões" userId="6fbc5e26-0e7e-416d-8621-375935c03d95" providerId="ADAL" clId="{F3A7905C-C18B-45C2-B083-A8C5F0FD7339}" dt="2023-01-09T18:10:46.084" v="81" actId="26606"/>
          <ac:spMkLst>
            <pc:docMk/>
            <pc:sldMk cId="2806257027" sldId="256"/>
            <ac:spMk id="49" creationId="{9238970C-19DE-438D-80D2-5CF9690551E8}"/>
          </ac:spMkLst>
        </pc:spChg>
        <pc:spChg chg="del">
          <ac:chgData name="Pedro Simões" userId="6fbc5e26-0e7e-416d-8621-375935c03d95" providerId="ADAL" clId="{F3A7905C-C18B-45C2-B083-A8C5F0FD7339}" dt="2023-01-09T18:10:46.084" v="81" actId="26606"/>
          <ac:spMkLst>
            <pc:docMk/>
            <pc:sldMk cId="2806257027" sldId="256"/>
            <ac:spMk id="50" creationId="{E4B1E3F6-167B-40F3-B303-9A931BAB971B}"/>
          </ac:spMkLst>
        </pc:spChg>
        <pc:spChg chg="add">
          <ac:chgData name="Pedro Simões" userId="6fbc5e26-0e7e-416d-8621-375935c03d95" providerId="ADAL" clId="{F3A7905C-C18B-45C2-B083-A8C5F0FD7339}" dt="2023-01-09T18:10:46.084" v="81" actId="26606"/>
          <ac:spMkLst>
            <pc:docMk/>
            <pc:sldMk cId="2806257027" sldId="256"/>
            <ac:spMk id="56" creationId="{B8D726A5-7900-41B4-8D49-49B4A2010E7C}"/>
          </ac:spMkLst>
        </pc:spChg>
        <pc:picChg chg="add">
          <ac:chgData name="Pedro Simões" userId="6fbc5e26-0e7e-416d-8621-375935c03d95" providerId="ADAL" clId="{F3A7905C-C18B-45C2-B083-A8C5F0FD7339}" dt="2023-01-09T18:10:46.084" v="81" actId="26606"/>
          <ac:picMkLst>
            <pc:docMk/>
            <pc:sldMk cId="2806257027" sldId="256"/>
            <ac:picMk id="52" creationId="{CDC4D0CB-F7A1-41AC-F16D-EEA6FF11ED02}"/>
          </ac:picMkLst>
        </pc:picChg>
        <pc:cxnChg chg="del">
          <ac:chgData name="Pedro Simões" userId="6fbc5e26-0e7e-416d-8621-375935c03d95" providerId="ADAL" clId="{F3A7905C-C18B-45C2-B083-A8C5F0FD7339}" dt="2023-01-09T18:10:46.084" v="81" actId="26606"/>
          <ac:cxnSpMkLst>
            <pc:docMk/>
            <pc:sldMk cId="2806257027" sldId="256"/>
            <ac:cxnSpMk id="48" creationId="{40465A9A-0B0E-4D7B-8150-D098AC71B379}"/>
          </ac:cxnSpMkLst>
        </pc:cxnChg>
        <pc:cxnChg chg="add">
          <ac:chgData name="Pedro Simões" userId="6fbc5e26-0e7e-416d-8621-375935c03d95" providerId="ADAL" clId="{F3A7905C-C18B-45C2-B083-A8C5F0FD7339}" dt="2023-01-09T18:10:46.084" v="81" actId="26606"/>
          <ac:cxnSpMkLst>
            <pc:docMk/>
            <pc:sldMk cId="2806257027" sldId="256"/>
            <ac:cxnSpMk id="58" creationId="{46E49661-E258-450C-8150-A91A6B30D1CD}"/>
          </ac:cxnSpMkLst>
        </pc:cxnChg>
      </pc:sldChg>
      <pc:sldChg chg="addSp delSp modSp new add del mod ord setBg modClrScheme addAnim delAnim setClrOvrMap delDesignElem chgLayout">
        <pc:chgData name="Pedro Simões" userId="6fbc5e26-0e7e-416d-8621-375935c03d95" providerId="ADAL" clId="{F3A7905C-C18B-45C2-B083-A8C5F0FD7339}" dt="2023-01-10T12:23:24.349" v="1545" actId="2696"/>
        <pc:sldMkLst>
          <pc:docMk/>
          <pc:sldMk cId="811496753" sldId="257"/>
        </pc:sldMkLst>
        <pc:spChg chg="del mod ord">
          <ac:chgData name="Pedro Simões" userId="6fbc5e26-0e7e-416d-8621-375935c03d95" providerId="ADAL" clId="{F3A7905C-C18B-45C2-B083-A8C5F0FD7339}" dt="2023-01-09T18:08:52.451" v="63" actId="700"/>
          <ac:spMkLst>
            <pc:docMk/>
            <pc:sldMk cId="811496753" sldId="257"/>
            <ac:spMk id="2" creationId="{1BC6BE29-CA74-AB70-939E-7EDA2C17B928}"/>
          </ac:spMkLst>
        </pc:spChg>
        <pc:spChg chg="add mod ord">
          <ac:chgData name="Pedro Simões" userId="6fbc5e26-0e7e-416d-8621-375935c03d95" providerId="ADAL" clId="{F3A7905C-C18B-45C2-B083-A8C5F0FD7339}" dt="2023-01-10T12:21:54.771" v="1521" actId="700"/>
          <ac:spMkLst>
            <pc:docMk/>
            <pc:sldMk cId="811496753" sldId="257"/>
            <ac:spMk id="2" creationId="{38C9F8B2-69A3-2C50-87F4-AC373AECA615}"/>
          </ac:spMkLst>
        </pc:spChg>
        <pc:spChg chg="del mod ord">
          <ac:chgData name="Pedro Simões" userId="6fbc5e26-0e7e-416d-8621-375935c03d95" providerId="ADAL" clId="{F3A7905C-C18B-45C2-B083-A8C5F0FD7339}" dt="2023-01-09T18:08:52.451" v="63" actId="700"/>
          <ac:spMkLst>
            <pc:docMk/>
            <pc:sldMk cId="811496753" sldId="257"/>
            <ac:spMk id="3" creationId="{01AADB2B-0273-371C-AD3D-834895E1D3EE}"/>
          </ac:spMkLst>
        </pc:spChg>
        <pc:spChg chg="add del mod ord">
          <ac:chgData name="Pedro Simões" userId="6fbc5e26-0e7e-416d-8621-375935c03d95" providerId="ADAL" clId="{F3A7905C-C18B-45C2-B083-A8C5F0FD7339}" dt="2023-01-09T18:13:04.112" v="102" actId="478"/>
          <ac:spMkLst>
            <pc:docMk/>
            <pc:sldMk cId="811496753" sldId="257"/>
            <ac:spMk id="4" creationId="{DD0A7D00-C3FB-C629-DEF2-8E7E1527EE2B}"/>
          </ac:spMkLst>
        </pc:spChg>
        <pc:spChg chg="add del mod ord">
          <ac:chgData name="Pedro Simões" userId="6fbc5e26-0e7e-416d-8621-375935c03d95" providerId="ADAL" clId="{F3A7905C-C18B-45C2-B083-A8C5F0FD7339}" dt="2023-01-09T18:08:59.177" v="67" actId="478"/>
          <ac:spMkLst>
            <pc:docMk/>
            <pc:sldMk cId="811496753" sldId="257"/>
            <ac:spMk id="5" creationId="{A15517AA-48F7-CAC2-B3F2-694587D0D27C}"/>
          </ac:spMkLst>
        </pc:spChg>
        <pc:spChg chg="add mod ord">
          <ac:chgData name="Pedro Simões" userId="6fbc5e26-0e7e-416d-8621-375935c03d95" providerId="ADAL" clId="{F3A7905C-C18B-45C2-B083-A8C5F0FD7339}" dt="2023-01-10T12:21:54.771" v="1521" actId="700"/>
          <ac:spMkLst>
            <pc:docMk/>
            <pc:sldMk cId="811496753" sldId="257"/>
            <ac:spMk id="8" creationId="{344656BC-A37C-8659-4DD7-47791E212C44}"/>
          </ac:spMkLst>
        </pc:spChg>
        <pc:spChg chg="add del mod">
          <ac:chgData name="Pedro Simões" userId="6fbc5e26-0e7e-416d-8621-375935c03d95" providerId="ADAL" clId="{F3A7905C-C18B-45C2-B083-A8C5F0FD7339}" dt="2023-01-10T12:21:37.842" v="1519" actId="478"/>
          <ac:spMkLst>
            <pc:docMk/>
            <pc:sldMk cId="811496753" sldId="257"/>
            <ac:spMk id="9" creationId="{73085FAD-C45C-087E-2C34-588786FD6BFD}"/>
          </ac:spMkLst>
        </pc:spChg>
        <pc:spChg chg="add del">
          <ac:chgData name="Pedro Simões" userId="6fbc5e26-0e7e-416d-8621-375935c03d95" providerId="ADAL" clId="{F3A7905C-C18B-45C2-B083-A8C5F0FD7339}" dt="2023-01-10T12:21:54.771" v="1521" actId="700"/>
          <ac:spMkLst>
            <pc:docMk/>
            <pc:sldMk cId="811496753" sldId="257"/>
            <ac:spMk id="10" creationId="{B8D726A5-7900-41B4-8D49-49B4A2010E7C}"/>
          </ac:spMkLst>
        </pc:spChg>
        <pc:picChg chg="add del mod">
          <ac:chgData name="Pedro Simões" userId="6fbc5e26-0e7e-416d-8621-375935c03d95" providerId="ADAL" clId="{F3A7905C-C18B-45C2-B083-A8C5F0FD7339}" dt="2023-01-10T12:23:24.185" v="1544" actId="478"/>
          <ac:picMkLst>
            <pc:docMk/>
            <pc:sldMk cId="811496753" sldId="257"/>
            <ac:picMk id="6" creationId="{153A4F33-12DD-600D-973D-7C73810923C3}"/>
          </ac:picMkLst>
        </pc:picChg>
        <pc:cxnChg chg="add del">
          <ac:chgData name="Pedro Simões" userId="6fbc5e26-0e7e-416d-8621-375935c03d95" providerId="ADAL" clId="{F3A7905C-C18B-45C2-B083-A8C5F0FD7339}" dt="2023-01-10T12:21:54.771" v="1521" actId="700"/>
          <ac:cxnSpMkLst>
            <pc:docMk/>
            <pc:sldMk cId="811496753" sldId="257"/>
            <ac:cxnSpMk id="12" creationId="{46E49661-E258-450C-8150-A91A6B30D1CD}"/>
          </ac:cxnSpMkLst>
        </pc:cxnChg>
      </pc:sldChg>
      <pc:sldChg chg="del">
        <pc:chgData name="Pedro Simões" userId="6fbc5e26-0e7e-416d-8621-375935c03d95" providerId="ADAL" clId="{F3A7905C-C18B-45C2-B083-A8C5F0FD7339}" dt="2023-01-09T18:06:50.586" v="0" actId="47"/>
        <pc:sldMkLst>
          <pc:docMk/>
          <pc:sldMk cId="1701818829" sldId="257"/>
        </pc:sldMkLst>
      </pc:sldChg>
      <pc:sldChg chg="del">
        <pc:chgData name="Pedro Simões" userId="6fbc5e26-0e7e-416d-8621-375935c03d95" providerId="ADAL" clId="{F3A7905C-C18B-45C2-B083-A8C5F0FD7339}" dt="2023-01-09T18:06:50.586" v="0" actId="47"/>
        <pc:sldMkLst>
          <pc:docMk/>
          <pc:sldMk cId="428148544" sldId="258"/>
        </pc:sldMkLst>
      </pc:sldChg>
      <pc:sldChg chg="addSp delSp modSp new del mod setBg addAnim setClrOvrMap">
        <pc:chgData name="Pedro Simões" userId="6fbc5e26-0e7e-416d-8621-375935c03d95" providerId="ADAL" clId="{F3A7905C-C18B-45C2-B083-A8C5F0FD7339}" dt="2023-01-10T12:18:10.422" v="1472" actId="2696"/>
        <pc:sldMkLst>
          <pc:docMk/>
          <pc:sldMk cId="3972240715" sldId="258"/>
        </pc:sldMkLst>
        <pc:spChg chg="mod">
          <ac:chgData name="Pedro Simões" userId="6fbc5e26-0e7e-416d-8621-375935c03d95" providerId="ADAL" clId="{F3A7905C-C18B-45C2-B083-A8C5F0FD7339}" dt="2023-01-10T12:08:24.778" v="1343" actId="20577"/>
          <ac:spMkLst>
            <pc:docMk/>
            <pc:sldMk cId="3972240715" sldId="258"/>
            <ac:spMk id="2" creationId="{E2A77285-C080-0E08-535D-4482EA0AADAA}"/>
          </ac:spMkLst>
        </pc:spChg>
        <pc:spChg chg="add del">
          <ac:chgData name="Pedro Simões" userId="6fbc5e26-0e7e-416d-8621-375935c03d95" providerId="ADAL" clId="{F3A7905C-C18B-45C2-B083-A8C5F0FD7339}" dt="2023-01-09T18:12:16.592" v="97" actId="26606"/>
          <ac:spMkLst>
            <pc:docMk/>
            <pc:sldMk cId="3972240715" sldId="258"/>
            <ac:spMk id="8" creationId="{8CD2B798-7994-4548-A2BE-4AEF9C1A5FAE}"/>
          </ac:spMkLst>
        </pc:spChg>
        <pc:spChg chg="add del">
          <ac:chgData name="Pedro Simões" userId="6fbc5e26-0e7e-416d-8621-375935c03d95" providerId="ADAL" clId="{F3A7905C-C18B-45C2-B083-A8C5F0FD7339}" dt="2023-01-09T18:12:16.592" v="97" actId="26606"/>
          <ac:spMkLst>
            <pc:docMk/>
            <pc:sldMk cId="3972240715" sldId="258"/>
            <ac:spMk id="10" creationId="{E6162320-3B67-42BB-AF9D-939326E6489E}"/>
          </ac:spMkLst>
        </pc:spChg>
        <pc:spChg chg="add del">
          <ac:chgData name="Pedro Simões" userId="6fbc5e26-0e7e-416d-8621-375935c03d95" providerId="ADAL" clId="{F3A7905C-C18B-45C2-B083-A8C5F0FD7339}" dt="2023-01-09T18:12:16.592" v="97" actId="26606"/>
          <ac:spMkLst>
            <pc:docMk/>
            <pc:sldMk cId="3972240715" sldId="258"/>
            <ac:spMk id="14" creationId="{B8D726A5-7900-41B4-8D49-49B4A2010E7C}"/>
          </ac:spMkLst>
        </pc:spChg>
        <pc:spChg chg="add">
          <ac:chgData name="Pedro Simões" userId="6fbc5e26-0e7e-416d-8621-375935c03d95" providerId="ADAL" clId="{F3A7905C-C18B-45C2-B083-A8C5F0FD7339}" dt="2023-01-09T18:12:16.592" v="97" actId="26606"/>
          <ac:spMkLst>
            <pc:docMk/>
            <pc:sldMk cId="3972240715" sldId="258"/>
            <ac:spMk id="21" creationId="{8CD2B798-7994-4548-A2BE-4AEF9C1A5FAE}"/>
          </ac:spMkLst>
        </pc:spChg>
        <pc:spChg chg="add">
          <ac:chgData name="Pedro Simões" userId="6fbc5e26-0e7e-416d-8621-375935c03d95" providerId="ADAL" clId="{F3A7905C-C18B-45C2-B083-A8C5F0FD7339}" dt="2023-01-09T18:12:16.592" v="97" actId="26606"/>
          <ac:spMkLst>
            <pc:docMk/>
            <pc:sldMk cId="3972240715" sldId="258"/>
            <ac:spMk id="23" creationId="{E6162320-3B67-42BB-AF9D-939326E6489E}"/>
          </ac:spMkLst>
        </pc:spChg>
        <pc:spChg chg="add">
          <ac:chgData name="Pedro Simões" userId="6fbc5e26-0e7e-416d-8621-375935c03d95" providerId="ADAL" clId="{F3A7905C-C18B-45C2-B083-A8C5F0FD7339}" dt="2023-01-09T18:12:16.592" v="97" actId="26606"/>
          <ac:spMkLst>
            <pc:docMk/>
            <pc:sldMk cId="3972240715" sldId="258"/>
            <ac:spMk id="27" creationId="{B8D726A5-7900-41B4-8D49-49B4A2010E7C}"/>
          </ac:spMkLst>
        </pc:spChg>
        <pc:picChg chg="add del mod">
          <ac:chgData name="Pedro Simões" userId="6fbc5e26-0e7e-416d-8621-375935c03d95" providerId="ADAL" clId="{F3A7905C-C18B-45C2-B083-A8C5F0FD7339}" dt="2023-01-10T12:17:52.207" v="1471" actId="478"/>
          <ac:picMkLst>
            <pc:docMk/>
            <pc:sldMk cId="3972240715" sldId="258"/>
            <ac:picMk id="4" creationId="{E210DB8D-D48B-4977-1E0A-3FB1FBEA57A6}"/>
          </ac:picMkLst>
        </pc:picChg>
        <pc:cxnChg chg="add del">
          <ac:chgData name="Pedro Simões" userId="6fbc5e26-0e7e-416d-8621-375935c03d95" providerId="ADAL" clId="{F3A7905C-C18B-45C2-B083-A8C5F0FD7339}" dt="2023-01-09T18:12:16.592" v="97" actId="26606"/>
          <ac:cxnSpMkLst>
            <pc:docMk/>
            <pc:sldMk cId="3972240715" sldId="258"/>
            <ac:cxnSpMk id="12" creationId="{6722E143-84C1-4F95-937C-78B92D2811CF}"/>
          </ac:cxnSpMkLst>
        </pc:cxnChg>
        <pc:cxnChg chg="add del">
          <ac:chgData name="Pedro Simões" userId="6fbc5e26-0e7e-416d-8621-375935c03d95" providerId="ADAL" clId="{F3A7905C-C18B-45C2-B083-A8C5F0FD7339}" dt="2023-01-09T18:12:16.592" v="97" actId="26606"/>
          <ac:cxnSpMkLst>
            <pc:docMk/>
            <pc:sldMk cId="3972240715" sldId="258"/>
            <ac:cxnSpMk id="16" creationId="{46E49661-E258-450C-8150-A91A6B30D1CD}"/>
          </ac:cxnSpMkLst>
        </pc:cxnChg>
        <pc:cxnChg chg="add">
          <ac:chgData name="Pedro Simões" userId="6fbc5e26-0e7e-416d-8621-375935c03d95" providerId="ADAL" clId="{F3A7905C-C18B-45C2-B083-A8C5F0FD7339}" dt="2023-01-09T18:12:16.592" v="97" actId="26606"/>
          <ac:cxnSpMkLst>
            <pc:docMk/>
            <pc:sldMk cId="3972240715" sldId="258"/>
            <ac:cxnSpMk id="25" creationId="{6722E143-84C1-4F95-937C-78B92D2811CF}"/>
          </ac:cxnSpMkLst>
        </pc:cxnChg>
        <pc:cxnChg chg="add">
          <ac:chgData name="Pedro Simões" userId="6fbc5e26-0e7e-416d-8621-375935c03d95" providerId="ADAL" clId="{F3A7905C-C18B-45C2-B083-A8C5F0FD7339}" dt="2023-01-09T18:12:16.592" v="97" actId="26606"/>
          <ac:cxnSpMkLst>
            <pc:docMk/>
            <pc:sldMk cId="3972240715" sldId="258"/>
            <ac:cxnSpMk id="29" creationId="{46E49661-E258-450C-8150-A91A6B30D1CD}"/>
          </ac:cxnSpMkLst>
        </pc:cxnChg>
      </pc:sldChg>
      <pc:sldChg chg="del">
        <pc:chgData name="Pedro Simões" userId="6fbc5e26-0e7e-416d-8621-375935c03d95" providerId="ADAL" clId="{F3A7905C-C18B-45C2-B083-A8C5F0FD7339}" dt="2023-01-09T18:06:50.586" v="0" actId="47"/>
        <pc:sldMkLst>
          <pc:docMk/>
          <pc:sldMk cId="615612303" sldId="259"/>
        </pc:sldMkLst>
      </pc:sldChg>
      <pc:sldChg chg="addSp delSp modSp new mod ord delAnim modAnim modNotesTx">
        <pc:chgData name="Pedro Simões" userId="6fbc5e26-0e7e-416d-8621-375935c03d95" providerId="ADAL" clId="{F3A7905C-C18B-45C2-B083-A8C5F0FD7339}" dt="2023-01-10T12:34:25.505" v="2013" actId="478"/>
        <pc:sldMkLst>
          <pc:docMk/>
          <pc:sldMk cId="1225028348" sldId="259"/>
        </pc:sldMkLst>
        <pc:spChg chg="add del mod">
          <ac:chgData name="Pedro Simões" userId="6fbc5e26-0e7e-416d-8621-375935c03d95" providerId="ADAL" clId="{F3A7905C-C18B-45C2-B083-A8C5F0FD7339}" dt="2023-01-09T19:34:14.474" v="1292" actId="478"/>
          <ac:spMkLst>
            <pc:docMk/>
            <pc:sldMk cId="1225028348" sldId="259"/>
            <ac:spMk id="3" creationId="{770EC72B-9E8A-076D-6B44-930A0DB79176}"/>
          </ac:spMkLst>
        </pc:spChg>
        <pc:spChg chg="add mod">
          <ac:chgData name="Pedro Simões" userId="6fbc5e26-0e7e-416d-8621-375935c03d95" providerId="ADAL" clId="{F3A7905C-C18B-45C2-B083-A8C5F0FD7339}" dt="2023-01-10T12:31:15.777" v="1922" actId="20577"/>
          <ac:spMkLst>
            <pc:docMk/>
            <pc:sldMk cId="1225028348" sldId="259"/>
            <ac:spMk id="3" creationId="{9F9EA5C2-E020-4AF4-0495-AC4A2F73F1E7}"/>
          </ac:spMkLst>
        </pc:spChg>
        <pc:spChg chg="add del mod">
          <ac:chgData name="Pedro Simões" userId="6fbc5e26-0e7e-416d-8621-375935c03d95" providerId="ADAL" clId="{F3A7905C-C18B-45C2-B083-A8C5F0FD7339}" dt="2023-01-10T12:34:25.505" v="2013" actId="478"/>
          <ac:spMkLst>
            <pc:docMk/>
            <pc:sldMk cId="1225028348" sldId="259"/>
            <ac:spMk id="4" creationId="{F1D5CBCA-44BD-37C4-CB34-71623BF568F2}"/>
          </ac:spMkLst>
        </pc:spChg>
        <pc:graphicFrameChg chg="add mod modGraphic">
          <ac:chgData name="Pedro Simões" userId="6fbc5e26-0e7e-416d-8621-375935c03d95" providerId="ADAL" clId="{F3A7905C-C18B-45C2-B083-A8C5F0FD7339}" dt="2023-01-10T12:19:46.431" v="1498" actId="12789"/>
          <ac:graphicFrameMkLst>
            <pc:docMk/>
            <pc:sldMk cId="1225028348" sldId="259"/>
            <ac:graphicFrameMk id="2" creationId="{C5BE4A4D-2B4F-427A-0511-DAD673B01C30}"/>
          </ac:graphicFrameMkLst>
        </pc:graphicFrameChg>
      </pc:sldChg>
      <pc:sldChg chg="addSp modSp add modAnim">
        <pc:chgData name="Pedro Simões" userId="6fbc5e26-0e7e-416d-8621-375935c03d95" providerId="ADAL" clId="{F3A7905C-C18B-45C2-B083-A8C5F0FD7339}" dt="2023-01-10T12:19:16.315" v="1492" actId="207"/>
        <pc:sldMkLst>
          <pc:docMk/>
          <pc:sldMk cId="426614371" sldId="260"/>
        </pc:sldMkLst>
        <pc:spChg chg="add mod">
          <ac:chgData name="Pedro Simões" userId="6fbc5e26-0e7e-416d-8621-375935c03d95" providerId="ADAL" clId="{F3A7905C-C18B-45C2-B083-A8C5F0FD7339}" dt="2023-01-10T12:19:16.315" v="1492" actId="207"/>
          <ac:spMkLst>
            <pc:docMk/>
            <pc:sldMk cId="426614371" sldId="260"/>
            <ac:spMk id="4" creationId="{6D58FA71-7FB7-3759-D8D6-59ABFFE8F16A}"/>
          </ac:spMkLst>
        </pc:spChg>
        <pc:graphicFrameChg chg="mod">
          <ac:chgData name="Pedro Simões" userId="6fbc5e26-0e7e-416d-8621-375935c03d95" providerId="ADAL" clId="{F3A7905C-C18B-45C2-B083-A8C5F0FD7339}" dt="2023-01-09T18:43:47.310" v="307" actId="20577"/>
          <ac:graphicFrameMkLst>
            <pc:docMk/>
            <pc:sldMk cId="426614371" sldId="260"/>
            <ac:graphicFrameMk id="2" creationId="{C5BE4A4D-2B4F-427A-0511-DAD673B01C30}"/>
          </ac:graphicFrameMkLst>
        </pc:graphicFrameChg>
        <pc:graphicFrameChg chg="add mod">
          <ac:chgData name="Pedro Simões" userId="6fbc5e26-0e7e-416d-8621-375935c03d95" providerId="ADAL" clId="{F3A7905C-C18B-45C2-B083-A8C5F0FD7339}" dt="2023-01-09T19:00:16.248" v="476" actId="20577"/>
          <ac:graphicFrameMkLst>
            <pc:docMk/>
            <pc:sldMk cId="426614371" sldId="260"/>
            <ac:graphicFrameMk id="3" creationId="{53A7B1DF-521D-BDCF-7082-FDF198707C9E}"/>
          </ac:graphicFrameMkLst>
        </pc:graphicFrameChg>
      </pc:sldChg>
      <pc:sldChg chg="modSp add del mod">
        <pc:chgData name="Pedro Simões" userId="6fbc5e26-0e7e-416d-8621-375935c03d95" providerId="ADAL" clId="{F3A7905C-C18B-45C2-B083-A8C5F0FD7339}" dt="2023-01-09T18:43:39.659" v="305" actId="2696"/>
        <pc:sldMkLst>
          <pc:docMk/>
          <pc:sldMk cId="1434993860" sldId="260"/>
        </pc:sldMkLst>
        <pc:graphicFrameChg chg="mod modGraphic">
          <ac:chgData name="Pedro Simões" userId="6fbc5e26-0e7e-416d-8621-375935c03d95" providerId="ADAL" clId="{F3A7905C-C18B-45C2-B083-A8C5F0FD7339}" dt="2023-01-09T18:43:25.860" v="304" actId="20577"/>
          <ac:graphicFrameMkLst>
            <pc:docMk/>
            <pc:sldMk cId="1434993860" sldId="260"/>
            <ac:graphicFrameMk id="2" creationId="{C5BE4A4D-2B4F-427A-0511-DAD673B01C30}"/>
          </ac:graphicFrameMkLst>
        </pc:graphicFrameChg>
      </pc:sldChg>
      <pc:sldChg chg="del">
        <pc:chgData name="Pedro Simões" userId="6fbc5e26-0e7e-416d-8621-375935c03d95" providerId="ADAL" clId="{F3A7905C-C18B-45C2-B083-A8C5F0FD7339}" dt="2023-01-09T18:06:50.586" v="0" actId="47"/>
        <pc:sldMkLst>
          <pc:docMk/>
          <pc:sldMk cId="3052540008" sldId="260"/>
        </pc:sldMkLst>
      </pc:sldChg>
      <pc:sldChg chg="addSp modSp add mod modAnim">
        <pc:chgData name="Pedro Simões" userId="6fbc5e26-0e7e-416d-8621-375935c03d95" providerId="ADAL" clId="{F3A7905C-C18B-45C2-B083-A8C5F0FD7339}" dt="2023-01-10T12:19:23.916" v="1493" actId="207"/>
        <pc:sldMkLst>
          <pc:docMk/>
          <pc:sldMk cId="494823850" sldId="261"/>
        </pc:sldMkLst>
        <pc:spChg chg="add mod">
          <ac:chgData name="Pedro Simões" userId="6fbc5e26-0e7e-416d-8621-375935c03d95" providerId="ADAL" clId="{F3A7905C-C18B-45C2-B083-A8C5F0FD7339}" dt="2023-01-10T12:19:23.916" v="1493" actId="207"/>
          <ac:spMkLst>
            <pc:docMk/>
            <pc:sldMk cId="494823850" sldId="261"/>
            <ac:spMk id="4" creationId="{9529F8D3-94FA-D3ED-98C1-3C63FB1C235D}"/>
          </ac:spMkLst>
        </pc:spChg>
        <pc:graphicFrameChg chg="mod modGraphic">
          <ac:chgData name="Pedro Simões" userId="6fbc5e26-0e7e-416d-8621-375935c03d95" providerId="ADAL" clId="{F3A7905C-C18B-45C2-B083-A8C5F0FD7339}" dt="2023-01-09T19:03:11.323" v="509" actId="207"/>
          <ac:graphicFrameMkLst>
            <pc:docMk/>
            <pc:sldMk cId="494823850" sldId="261"/>
            <ac:graphicFrameMk id="3" creationId="{53A7B1DF-521D-BDCF-7082-FDF198707C9E}"/>
          </ac:graphicFrameMkLst>
        </pc:graphicFrameChg>
      </pc:sldChg>
      <pc:sldChg chg="del">
        <pc:chgData name="Pedro Simões" userId="6fbc5e26-0e7e-416d-8621-375935c03d95" providerId="ADAL" clId="{F3A7905C-C18B-45C2-B083-A8C5F0FD7339}" dt="2023-01-09T18:06:50.586" v="0" actId="47"/>
        <pc:sldMkLst>
          <pc:docMk/>
          <pc:sldMk cId="831609625" sldId="261"/>
        </pc:sldMkLst>
      </pc:sldChg>
      <pc:sldChg chg="del">
        <pc:chgData name="Pedro Simões" userId="6fbc5e26-0e7e-416d-8621-375935c03d95" providerId="ADAL" clId="{F3A7905C-C18B-45C2-B083-A8C5F0FD7339}" dt="2023-01-09T18:06:50.586" v="0" actId="47"/>
        <pc:sldMkLst>
          <pc:docMk/>
          <pc:sldMk cId="1994632393" sldId="262"/>
        </pc:sldMkLst>
      </pc:sldChg>
      <pc:sldChg chg="addSp modSp add modAnim">
        <pc:chgData name="Pedro Simões" userId="6fbc5e26-0e7e-416d-8621-375935c03d95" providerId="ADAL" clId="{F3A7905C-C18B-45C2-B083-A8C5F0FD7339}" dt="2023-01-10T12:20:07.422" v="1500" actId="207"/>
        <pc:sldMkLst>
          <pc:docMk/>
          <pc:sldMk cId="2951474194" sldId="262"/>
        </pc:sldMkLst>
        <pc:spChg chg="add mod">
          <ac:chgData name="Pedro Simões" userId="6fbc5e26-0e7e-416d-8621-375935c03d95" providerId="ADAL" clId="{F3A7905C-C18B-45C2-B083-A8C5F0FD7339}" dt="2023-01-10T12:20:07.422" v="1500" actId="207"/>
          <ac:spMkLst>
            <pc:docMk/>
            <pc:sldMk cId="2951474194" sldId="262"/>
            <ac:spMk id="4" creationId="{779FAF11-183D-B1AB-4F1A-3D83A0B9239D}"/>
          </ac:spMkLst>
        </pc:spChg>
        <pc:graphicFrameChg chg="mod">
          <ac:chgData name="Pedro Simões" userId="6fbc5e26-0e7e-416d-8621-375935c03d95" providerId="ADAL" clId="{F3A7905C-C18B-45C2-B083-A8C5F0FD7339}" dt="2023-01-09T19:04:23.616" v="542" actId="20577"/>
          <ac:graphicFrameMkLst>
            <pc:docMk/>
            <pc:sldMk cId="2951474194" sldId="262"/>
            <ac:graphicFrameMk id="3" creationId="{53A7B1DF-521D-BDCF-7082-FDF198707C9E}"/>
          </ac:graphicFrameMkLst>
        </pc:graphicFrameChg>
      </pc:sldChg>
      <pc:sldChg chg="addSp modSp add modAnim">
        <pc:chgData name="Pedro Simões" userId="6fbc5e26-0e7e-416d-8621-375935c03d95" providerId="ADAL" clId="{F3A7905C-C18B-45C2-B083-A8C5F0FD7339}" dt="2023-01-10T12:20:13.946" v="1501" actId="207"/>
        <pc:sldMkLst>
          <pc:docMk/>
          <pc:sldMk cId="805253103" sldId="263"/>
        </pc:sldMkLst>
        <pc:spChg chg="add mod">
          <ac:chgData name="Pedro Simões" userId="6fbc5e26-0e7e-416d-8621-375935c03d95" providerId="ADAL" clId="{F3A7905C-C18B-45C2-B083-A8C5F0FD7339}" dt="2023-01-10T12:20:13.946" v="1501" actId="207"/>
          <ac:spMkLst>
            <pc:docMk/>
            <pc:sldMk cId="805253103" sldId="263"/>
            <ac:spMk id="4" creationId="{FC2E08A4-E8CB-6691-1305-2D70C848B3FE}"/>
          </ac:spMkLst>
        </pc:spChg>
        <pc:graphicFrameChg chg="mod">
          <ac:chgData name="Pedro Simões" userId="6fbc5e26-0e7e-416d-8621-375935c03d95" providerId="ADAL" clId="{F3A7905C-C18B-45C2-B083-A8C5F0FD7339}" dt="2023-01-09T19:05:26.303" v="566" actId="20577"/>
          <ac:graphicFrameMkLst>
            <pc:docMk/>
            <pc:sldMk cId="805253103" sldId="263"/>
            <ac:graphicFrameMk id="3" creationId="{53A7B1DF-521D-BDCF-7082-FDF198707C9E}"/>
          </ac:graphicFrameMkLst>
        </pc:graphicFrameChg>
      </pc:sldChg>
      <pc:sldChg chg="del">
        <pc:chgData name="Pedro Simões" userId="6fbc5e26-0e7e-416d-8621-375935c03d95" providerId="ADAL" clId="{F3A7905C-C18B-45C2-B083-A8C5F0FD7339}" dt="2023-01-09T18:06:50.586" v="0" actId="47"/>
        <pc:sldMkLst>
          <pc:docMk/>
          <pc:sldMk cId="1031884345" sldId="263"/>
        </pc:sldMkLst>
      </pc:sldChg>
      <pc:sldChg chg="del">
        <pc:chgData name="Pedro Simões" userId="6fbc5e26-0e7e-416d-8621-375935c03d95" providerId="ADAL" clId="{F3A7905C-C18B-45C2-B083-A8C5F0FD7339}" dt="2023-01-09T18:06:50.586" v="0" actId="47"/>
        <pc:sldMkLst>
          <pc:docMk/>
          <pc:sldMk cId="2415543334" sldId="264"/>
        </pc:sldMkLst>
      </pc:sldChg>
      <pc:sldChg chg="addSp modSp add modAnim">
        <pc:chgData name="Pedro Simões" userId="6fbc5e26-0e7e-416d-8621-375935c03d95" providerId="ADAL" clId="{F3A7905C-C18B-45C2-B083-A8C5F0FD7339}" dt="2023-01-10T12:20:19.326" v="1502" actId="207"/>
        <pc:sldMkLst>
          <pc:docMk/>
          <pc:sldMk cId="3400023621" sldId="264"/>
        </pc:sldMkLst>
        <pc:spChg chg="add mod">
          <ac:chgData name="Pedro Simões" userId="6fbc5e26-0e7e-416d-8621-375935c03d95" providerId="ADAL" clId="{F3A7905C-C18B-45C2-B083-A8C5F0FD7339}" dt="2023-01-10T12:20:19.326" v="1502" actId="207"/>
          <ac:spMkLst>
            <pc:docMk/>
            <pc:sldMk cId="3400023621" sldId="264"/>
            <ac:spMk id="4" creationId="{D9B58948-ED43-0854-8E90-84BC0710DE91}"/>
          </ac:spMkLst>
        </pc:spChg>
        <pc:graphicFrameChg chg="mod">
          <ac:chgData name="Pedro Simões" userId="6fbc5e26-0e7e-416d-8621-375935c03d95" providerId="ADAL" clId="{F3A7905C-C18B-45C2-B083-A8C5F0FD7339}" dt="2023-01-09T19:06:14.023" v="594" actId="20577"/>
          <ac:graphicFrameMkLst>
            <pc:docMk/>
            <pc:sldMk cId="3400023621" sldId="264"/>
            <ac:graphicFrameMk id="3" creationId="{53A7B1DF-521D-BDCF-7082-FDF198707C9E}"/>
          </ac:graphicFrameMkLst>
        </pc:graphicFrameChg>
      </pc:sldChg>
      <pc:sldChg chg="addSp modSp add modAnim">
        <pc:chgData name="Pedro Simões" userId="6fbc5e26-0e7e-416d-8621-375935c03d95" providerId="ADAL" clId="{F3A7905C-C18B-45C2-B083-A8C5F0FD7339}" dt="2023-01-10T12:20:36.199" v="1505" actId="207"/>
        <pc:sldMkLst>
          <pc:docMk/>
          <pc:sldMk cId="1476496992" sldId="265"/>
        </pc:sldMkLst>
        <pc:spChg chg="add mod">
          <ac:chgData name="Pedro Simões" userId="6fbc5e26-0e7e-416d-8621-375935c03d95" providerId="ADAL" clId="{F3A7905C-C18B-45C2-B083-A8C5F0FD7339}" dt="2023-01-10T12:20:36.199" v="1505" actId="207"/>
          <ac:spMkLst>
            <pc:docMk/>
            <pc:sldMk cId="1476496992" sldId="265"/>
            <ac:spMk id="4" creationId="{F37783DF-7D06-681C-4D31-88555BB8BADD}"/>
          </ac:spMkLst>
        </pc:spChg>
        <pc:graphicFrameChg chg="mod">
          <ac:chgData name="Pedro Simões" userId="6fbc5e26-0e7e-416d-8621-375935c03d95" providerId="ADAL" clId="{F3A7905C-C18B-45C2-B083-A8C5F0FD7339}" dt="2023-01-09T19:07:48.588" v="655" actId="20577"/>
          <ac:graphicFrameMkLst>
            <pc:docMk/>
            <pc:sldMk cId="1476496992" sldId="265"/>
            <ac:graphicFrameMk id="3" creationId="{53A7B1DF-521D-BDCF-7082-FDF198707C9E}"/>
          </ac:graphicFrameMkLst>
        </pc:graphicFrameChg>
      </pc:sldChg>
      <pc:sldChg chg="del">
        <pc:chgData name="Pedro Simões" userId="6fbc5e26-0e7e-416d-8621-375935c03d95" providerId="ADAL" clId="{F3A7905C-C18B-45C2-B083-A8C5F0FD7339}" dt="2023-01-09T18:06:50.586" v="0" actId="47"/>
        <pc:sldMkLst>
          <pc:docMk/>
          <pc:sldMk cId="3743788114" sldId="265"/>
        </pc:sldMkLst>
      </pc:sldChg>
      <pc:sldChg chg="del">
        <pc:chgData name="Pedro Simões" userId="6fbc5e26-0e7e-416d-8621-375935c03d95" providerId="ADAL" clId="{F3A7905C-C18B-45C2-B083-A8C5F0FD7339}" dt="2023-01-09T18:06:50.586" v="0" actId="47"/>
        <pc:sldMkLst>
          <pc:docMk/>
          <pc:sldMk cId="696749273" sldId="266"/>
        </pc:sldMkLst>
      </pc:sldChg>
      <pc:sldChg chg="addSp modSp add modAnim">
        <pc:chgData name="Pedro Simões" userId="6fbc5e26-0e7e-416d-8621-375935c03d95" providerId="ADAL" clId="{F3A7905C-C18B-45C2-B083-A8C5F0FD7339}" dt="2023-01-10T12:20:40.497" v="1506" actId="207"/>
        <pc:sldMkLst>
          <pc:docMk/>
          <pc:sldMk cId="2330424865" sldId="266"/>
        </pc:sldMkLst>
        <pc:spChg chg="add mod">
          <ac:chgData name="Pedro Simões" userId="6fbc5e26-0e7e-416d-8621-375935c03d95" providerId="ADAL" clId="{F3A7905C-C18B-45C2-B083-A8C5F0FD7339}" dt="2023-01-10T12:20:40.497" v="1506" actId="207"/>
          <ac:spMkLst>
            <pc:docMk/>
            <pc:sldMk cId="2330424865" sldId="266"/>
            <ac:spMk id="4" creationId="{55626D2C-7DF4-78A7-DAB8-35FB69261C3E}"/>
          </ac:spMkLst>
        </pc:spChg>
        <pc:graphicFrameChg chg="mod">
          <ac:chgData name="Pedro Simões" userId="6fbc5e26-0e7e-416d-8621-375935c03d95" providerId="ADAL" clId="{F3A7905C-C18B-45C2-B083-A8C5F0FD7339}" dt="2023-01-09T19:08:54.141" v="681" actId="20577"/>
          <ac:graphicFrameMkLst>
            <pc:docMk/>
            <pc:sldMk cId="2330424865" sldId="266"/>
            <ac:graphicFrameMk id="3" creationId="{53A7B1DF-521D-BDCF-7082-FDF198707C9E}"/>
          </ac:graphicFrameMkLst>
        </pc:graphicFrameChg>
      </pc:sldChg>
      <pc:sldChg chg="del">
        <pc:chgData name="Pedro Simões" userId="6fbc5e26-0e7e-416d-8621-375935c03d95" providerId="ADAL" clId="{F3A7905C-C18B-45C2-B083-A8C5F0FD7339}" dt="2023-01-09T18:06:50.586" v="0" actId="47"/>
        <pc:sldMkLst>
          <pc:docMk/>
          <pc:sldMk cId="123769225" sldId="267"/>
        </pc:sldMkLst>
      </pc:sldChg>
      <pc:sldChg chg="addSp modSp add modAnim">
        <pc:chgData name="Pedro Simões" userId="6fbc5e26-0e7e-416d-8621-375935c03d95" providerId="ADAL" clId="{F3A7905C-C18B-45C2-B083-A8C5F0FD7339}" dt="2023-01-10T12:20:45.442" v="1507" actId="207"/>
        <pc:sldMkLst>
          <pc:docMk/>
          <pc:sldMk cId="2769894997" sldId="267"/>
        </pc:sldMkLst>
        <pc:spChg chg="add mod">
          <ac:chgData name="Pedro Simões" userId="6fbc5e26-0e7e-416d-8621-375935c03d95" providerId="ADAL" clId="{F3A7905C-C18B-45C2-B083-A8C5F0FD7339}" dt="2023-01-10T12:20:45.442" v="1507" actId="207"/>
          <ac:spMkLst>
            <pc:docMk/>
            <pc:sldMk cId="2769894997" sldId="267"/>
            <ac:spMk id="4" creationId="{26A7F25A-61B6-45B7-0AF4-C30AEA88BA07}"/>
          </ac:spMkLst>
        </pc:spChg>
        <pc:graphicFrameChg chg="mod">
          <ac:chgData name="Pedro Simões" userId="6fbc5e26-0e7e-416d-8621-375935c03d95" providerId="ADAL" clId="{F3A7905C-C18B-45C2-B083-A8C5F0FD7339}" dt="2023-01-10T12:10:26.951" v="1348" actId="113"/>
          <ac:graphicFrameMkLst>
            <pc:docMk/>
            <pc:sldMk cId="2769894997" sldId="267"/>
            <ac:graphicFrameMk id="3" creationId="{53A7B1DF-521D-BDCF-7082-FDF198707C9E}"/>
          </ac:graphicFrameMkLst>
        </pc:graphicFrameChg>
      </pc:sldChg>
      <pc:sldChg chg="addSp modSp add modAnim">
        <pc:chgData name="Pedro Simões" userId="6fbc5e26-0e7e-416d-8621-375935c03d95" providerId="ADAL" clId="{F3A7905C-C18B-45C2-B083-A8C5F0FD7339}" dt="2023-01-10T12:20:51.152" v="1508" actId="207"/>
        <pc:sldMkLst>
          <pc:docMk/>
          <pc:sldMk cId="722652300" sldId="268"/>
        </pc:sldMkLst>
        <pc:spChg chg="add mod">
          <ac:chgData name="Pedro Simões" userId="6fbc5e26-0e7e-416d-8621-375935c03d95" providerId="ADAL" clId="{F3A7905C-C18B-45C2-B083-A8C5F0FD7339}" dt="2023-01-10T12:20:51.152" v="1508" actId="207"/>
          <ac:spMkLst>
            <pc:docMk/>
            <pc:sldMk cId="722652300" sldId="268"/>
            <ac:spMk id="4" creationId="{83CB1D61-96E6-5ACE-E83F-C1FC647C5E7F}"/>
          </ac:spMkLst>
        </pc:spChg>
        <pc:graphicFrameChg chg="mod">
          <ac:chgData name="Pedro Simões" userId="6fbc5e26-0e7e-416d-8621-375935c03d95" providerId="ADAL" clId="{F3A7905C-C18B-45C2-B083-A8C5F0FD7339}" dt="2023-01-09T19:13:53.774" v="750" actId="113"/>
          <ac:graphicFrameMkLst>
            <pc:docMk/>
            <pc:sldMk cId="722652300" sldId="268"/>
            <ac:graphicFrameMk id="3" creationId="{53A7B1DF-521D-BDCF-7082-FDF198707C9E}"/>
          </ac:graphicFrameMkLst>
        </pc:graphicFrameChg>
      </pc:sldChg>
      <pc:sldChg chg="del">
        <pc:chgData name="Pedro Simões" userId="6fbc5e26-0e7e-416d-8621-375935c03d95" providerId="ADAL" clId="{F3A7905C-C18B-45C2-B083-A8C5F0FD7339}" dt="2023-01-09T18:06:50.586" v="0" actId="47"/>
        <pc:sldMkLst>
          <pc:docMk/>
          <pc:sldMk cId="799310486" sldId="268"/>
        </pc:sldMkLst>
      </pc:sldChg>
      <pc:sldChg chg="addSp modSp add modAnim">
        <pc:chgData name="Pedro Simões" userId="6fbc5e26-0e7e-416d-8621-375935c03d95" providerId="ADAL" clId="{F3A7905C-C18B-45C2-B083-A8C5F0FD7339}" dt="2023-01-10T12:20:55.261" v="1509" actId="207"/>
        <pc:sldMkLst>
          <pc:docMk/>
          <pc:sldMk cId="1402050548" sldId="269"/>
        </pc:sldMkLst>
        <pc:spChg chg="add mod">
          <ac:chgData name="Pedro Simões" userId="6fbc5e26-0e7e-416d-8621-375935c03d95" providerId="ADAL" clId="{F3A7905C-C18B-45C2-B083-A8C5F0FD7339}" dt="2023-01-10T12:20:55.261" v="1509" actId="207"/>
          <ac:spMkLst>
            <pc:docMk/>
            <pc:sldMk cId="1402050548" sldId="269"/>
            <ac:spMk id="4" creationId="{F7AB65AE-397B-2AC8-2439-8574318778AF}"/>
          </ac:spMkLst>
        </pc:spChg>
        <pc:graphicFrameChg chg="mod">
          <ac:chgData name="Pedro Simões" userId="6fbc5e26-0e7e-416d-8621-375935c03d95" providerId="ADAL" clId="{F3A7905C-C18B-45C2-B083-A8C5F0FD7339}" dt="2023-01-09T19:14:19.858" v="772" actId="20577"/>
          <ac:graphicFrameMkLst>
            <pc:docMk/>
            <pc:sldMk cId="1402050548" sldId="269"/>
            <ac:graphicFrameMk id="3" creationId="{53A7B1DF-521D-BDCF-7082-FDF198707C9E}"/>
          </ac:graphicFrameMkLst>
        </pc:graphicFrameChg>
      </pc:sldChg>
      <pc:sldChg chg="del">
        <pc:chgData name="Pedro Simões" userId="6fbc5e26-0e7e-416d-8621-375935c03d95" providerId="ADAL" clId="{F3A7905C-C18B-45C2-B083-A8C5F0FD7339}" dt="2023-01-09T18:06:50.586" v="0" actId="47"/>
        <pc:sldMkLst>
          <pc:docMk/>
          <pc:sldMk cId="2010628115" sldId="269"/>
        </pc:sldMkLst>
      </pc:sldChg>
      <pc:sldChg chg="addSp modSp add modAnim">
        <pc:chgData name="Pedro Simões" userId="6fbc5e26-0e7e-416d-8621-375935c03d95" providerId="ADAL" clId="{F3A7905C-C18B-45C2-B083-A8C5F0FD7339}" dt="2023-01-10T12:20:59.105" v="1510" actId="207"/>
        <pc:sldMkLst>
          <pc:docMk/>
          <pc:sldMk cId="1435873637" sldId="270"/>
        </pc:sldMkLst>
        <pc:spChg chg="add mod">
          <ac:chgData name="Pedro Simões" userId="6fbc5e26-0e7e-416d-8621-375935c03d95" providerId="ADAL" clId="{F3A7905C-C18B-45C2-B083-A8C5F0FD7339}" dt="2023-01-10T12:20:59.105" v="1510" actId="207"/>
          <ac:spMkLst>
            <pc:docMk/>
            <pc:sldMk cId="1435873637" sldId="270"/>
            <ac:spMk id="4" creationId="{9D4376FF-3D95-41B1-E45D-3D97DCD67B56}"/>
          </ac:spMkLst>
        </pc:spChg>
        <pc:graphicFrameChg chg="mod">
          <ac:chgData name="Pedro Simões" userId="6fbc5e26-0e7e-416d-8621-375935c03d95" providerId="ADAL" clId="{F3A7905C-C18B-45C2-B083-A8C5F0FD7339}" dt="2023-01-09T19:14:36.326" v="796" actId="20577"/>
          <ac:graphicFrameMkLst>
            <pc:docMk/>
            <pc:sldMk cId="1435873637" sldId="270"/>
            <ac:graphicFrameMk id="3" creationId="{53A7B1DF-521D-BDCF-7082-FDF198707C9E}"/>
          </ac:graphicFrameMkLst>
        </pc:graphicFrameChg>
      </pc:sldChg>
      <pc:sldChg chg="del">
        <pc:chgData name="Pedro Simões" userId="6fbc5e26-0e7e-416d-8621-375935c03d95" providerId="ADAL" clId="{F3A7905C-C18B-45C2-B083-A8C5F0FD7339}" dt="2023-01-09T18:06:50.586" v="0" actId="47"/>
        <pc:sldMkLst>
          <pc:docMk/>
          <pc:sldMk cId="3381216435" sldId="270"/>
        </pc:sldMkLst>
      </pc:sldChg>
      <pc:sldChg chg="del">
        <pc:chgData name="Pedro Simões" userId="6fbc5e26-0e7e-416d-8621-375935c03d95" providerId="ADAL" clId="{F3A7905C-C18B-45C2-B083-A8C5F0FD7339}" dt="2023-01-09T18:06:50.586" v="0" actId="47"/>
        <pc:sldMkLst>
          <pc:docMk/>
          <pc:sldMk cId="770197053" sldId="271"/>
        </pc:sldMkLst>
      </pc:sldChg>
      <pc:sldChg chg="addSp modSp add mod modAnim">
        <pc:chgData name="Pedro Simões" userId="6fbc5e26-0e7e-416d-8621-375935c03d95" providerId="ADAL" clId="{F3A7905C-C18B-45C2-B083-A8C5F0FD7339}" dt="2023-01-10T12:20:23.541" v="1503" actId="207"/>
        <pc:sldMkLst>
          <pc:docMk/>
          <pc:sldMk cId="3655155921" sldId="271"/>
        </pc:sldMkLst>
        <pc:spChg chg="add mod">
          <ac:chgData name="Pedro Simões" userId="6fbc5e26-0e7e-416d-8621-375935c03d95" providerId="ADAL" clId="{F3A7905C-C18B-45C2-B083-A8C5F0FD7339}" dt="2023-01-10T12:20:23.541" v="1503" actId="207"/>
          <ac:spMkLst>
            <pc:docMk/>
            <pc:sldMk cId="3655155921" sldId="271"/>
            <ac:spMk id="4" creationId="{E662F010-E52C-BE07-3937-69ACA68F444F}"/>
          </ac:spMkLst>
        </pc:spChg>
        <pc:graphicFrameChg chg="mod modGraphic">
          <ac:chgData name="Pedro Simões" userId="6fbc5e26-0e7e-416d-8621-375935c03d95" providerId="ADAL" clId="{F3A7905C-C18B-45C2-B083-A8C5F0FD7339}" dt="2023-01-10T12:09:40.975" v="1346" actId="113"/>
          <ac:graphicFrameMkLst>
            <pc:docMk/>
            <pc:sldMk cId="3655155921" sldId="271"/>
            <ac:graphicFrameMk id="3" creationId="{53A7B1DF-521D-BDCF-7082-FDF198707C9E}"/>
          </ac:graphicFrameMkLst>
        </pc:graphicFrameChg>
      </pc:sldChg>
      <pc:sldChg chg="addSp delSp modSp add mod modAnim">
        <pc:chgData name="Pedro Simões" userId="6fbc5e26-0e7e-416d-8621-375935c03d95" providerId="ADAL" clId="{F3A7905C-C18B-45C2-B083-A8C5F0FD7339}" dt="2023-01-10T12:20:27.975" v="1504" actId="207"/>
        <pc:sldMkLst>
          <pc:docMk/>
          <pc:sldMk cId="195060367" sldId="272"/>
        </pc:sldMkLst>
        <pc:spChg chg="add mod">
          <ac:chgData name="Pedro Simões" userId="6fbc5e26-0e7e-416d-8621-375935c03d95" providerId="ADAL" clId="{F3A7905C-C18B-45C2-B083-A8C5F0FD7339}" dt="2023-01-10T12:20:27.975" v="1504" actId="207"/>
          <ac:spMkLst>
            <pc:docMk/>
            <pc:sldMk cId="195060367" sldId="272"/>
            <ac:spMk id="6" creationId="{B1F47DC7-598B-8EAE-AD70-BCD057D85D30}"/>
          </ac:spMkLst>
        </pc:spChg>
        <pc:graphicFrameChg chg="del mod">
          <ac:chgData name="Pedro Simões" userId="6fbc5e26-0e7e-416d-8621-375935c03d95" providerId="ADAL" clId="{F3A7905C-C18B-45C2-B083-A8C5F0FD7339}" dt="2023-01-09T19:24:41.833" v="1041" actId="478"/>
          <ac:graphicFrameMkLst>
            <pc:docMk/>
            <pc:sldMk cId="195060367" sldId="272"/>
            <ac:graphicFrameMk id="2" creationId="{C5BE4A4D-2B4F-427A-0511-DAD673B01C30}"/>
          </ac:graphicFrameMkLst>
        </pc:graphicFrameChg>
        <pc:graphicFrameChg chg="mod">
          <ac:chgData name="Pedro Simões" userId="6fbc5e26-0e7e-416d-8621-375935c03d95" providerId="ADAL" clId="{F3A7905C-C18B-45C2-B083-A8C5F0FD7339}" dt="2023-01-09T19:26:43.321" v="1073" actId="20577"/>
          <ac:graphicFrameMkLst>
            <pc:docMk/>
            <pc:sldMk cId="195060367" sldId="272"/>
            <ac:graphicFrameMk id="3" creationId="{53A7B1DF-521D-BDCF-7082-FDF198707C9E}"/>
          </ac:graphicFrameMkLst>
        </pc:graphicFrameChg>
        <pc:graphicFrameChg chg="add mod">
          <ac:chgData name="Pedro Simões" userId="6fbc5e26-0e7e-416d-8621-375935c03d95" providerId="ADAL" clId="{F3A7905C-C18B-45C2-B083-A8C5F0FD7339}" dt="2023-01-09T19:27:11.475" v="1088" actId="20577"/>
          <ac:graphicFrameMkLst>
            <pc:docMk/>
            <pc:sldMk cId="195060367" sldId="272"/>
            <ac:graphicFrameMk id="4" creationId="{2C6C455E-3302-7B6B-31F0-DB8BCCAE67A1}"/>
          </ac:graphicFrameMkLst>
        </pc:graphicFrameChg>
        <pc:graphicFrameChg chg="add mod">
          <ac:chgData name="Pedro Simões" userId="6fbc5e26-0e7e-416d-8621-375935c03d95" providerId="ADAL" clId="{F3A7905C-C18B-45C2-B083-A8C5F0FD7339}" dt="2023-01-09T19:27:30.449" v="1097" actId="20577"/>
          <ac:graphicFrameMkLst>
            <pc:docMk/>
            <pc:sldMk cId="195060367" sldId="272"/>
            <ac:graphicFrameMk id="5" creationId="{88BB689C-0B7F-D580-56AF-2A09F016B1A8}"/>
          </ac:graphicFrameMkLst>
        </pc:graphicFrameChg>
      </pc:sldChg>
      <pc:sldChg chg="del">
        <pc:chgData name="Pedro Simões" userId="6fbc5e26-0e7e-416d-8621-375935c03d95" providerId="ADAL" clId="{F3A7905C-C18B-45C2-B083-A8C5F0FD7339}" dt="2023-01-09T18:06:50.586" v="0" actId="47"/>
        <pc:sldMkLst>
          <pc:docMk/>
          <pc:sldMk cId="2209551839" sldId="272"/>
        </pc:sldMkLst>
      </pc:sldChg>
      <pc:sldChg chg="modSp new del mod">
        <pc:chgData name="Pedro Simões" userId="6fbc5e26-0e7e-416d-8621-375935c03d95" providerId="ADAL" clId="{F3A7905C-C18B-45C2-B083-A8C5F0FD7339}" dt="2023-01-10T12:13:06.278" v="1372" actId="2696"/>
        <pc:sldMkLst>
          <pc:docMk/>
          <pc:sldMk cId="3088193303" sldId="273"/>
        </pc:sldMkLst>
        <pc:spChg chg="mod">
          <ac:chgData name="Pedro Simões" userId="6fbc5e26-0e7e-416d-8621-375935c03d95" providerId="ADAL" clId="{F3A7905C-C18B-45C2-B083-A8C5F0FD7339}" dt="2023-01-10T12:07:30.767" v="1311" actId="6549"/>
          <ac:spMkLst>
            <pc:docMk/>
            <pc:sldMk cId="3088193303" sldId="273"/>
            <ac:spMk id="2" creationId="{0AD321D4-63C6-D7C7-CE0A-3F1D44408463}"/>
          </ac:spMkLst>
        </pc:spChg>
      </pc:sldChg>
      <pc:sldChg chg="del">
        <pc:chgData name="Pedro Simões" userId="6fbc5e26-0e7e-416d-8621-375935c03d95" providerId="ADAL" clId="{F3A7905C-C18B-45C2-B083-A8C5F0FD7339}" dt="2023-01-09T18:06:50.586" v="0" actId="47"/>
        <pc:sldMkLst>
          <pc:docMk/>
          <pc:sldMk cId="3174602338" sldId="273"/>
        </pc:sldMkLst>
      </pc:sldChg>
      <pc:sldChg chg="addSp modSp add del mod modClrScheme chgLayout">
        <pc:chgData name="Pedro Simões" userId="6fbc5e26-0e7e-416d-8621-375935c03d95" providerId="ADAL" clId="{F3A7905C-C18B-45C2-B083-A8C5F0FD7339}" dt="2023-01-10T12:15:35.977" v="1450" actId="2696"/>
        <pc:sldMkLst>
          <pc:docMk/>
          <pc:sldMk cId="1391830873" sldId="274"/>
        </pc:sldMkLst>
        <pc:spChg chg="mod ord">
          <ac:chgData name="Pedro Simões" userId="6fbc5e26-0e7e-416d-8621-375935c03d95" providerId="ADAL" clId="{F3A7905C-C18B-45C2-B083-A8C5F0FD7339}" dt="2023-01-10T12:11:40.280" v="1350" actId="700"/>
          <ac:spMkLst>
            <pc:docMk/>
            <pc:sldMk cId="1391830873" sldId="274"/>
            <ac:spMk id="2" creationId="{0AD321D4-63C6-D7C7-CE0A-3F1D44408463}"/>
          </ac:spMkLst>
        </pc:spChg>
        <pc:spChg chg="add mod ord">
          <ac:chgData name="Pedro Simões" userId="6fbc5e26-0e7e-416d-8621-375935c03d95" providerId="ADAL" clId="{F3A7905C-C18B-45C2-B083-A8C5F0FD7339}" dt="2023-01-10T12:13:40.330" v="1378" actId="403"/>
          <ac:spMkLst>
            <pc:docMk/>
            <pc:sldMk cId="1391830873" sldId="274"/>
            <ac:spMk id="3" creationId="{96D5AE5D-0C64-E9BB-C838-3AD9BFB46983}"/>
          </ac:spMkLst>
        </pc:spChg>
      </pc:sldChg>
      <pc:sldChg chg="del">
        <pc:chgData name="Pedro Simões" userId="6fbc5e26-0e7e-416d-8621-375935c03d95" providerId="ADAL" clId="{F3A7905C-C18B-45C2-B083-A8C5F0FD7339}" dt="2023-01-09T18:06:50.586" v="0" actId="47"/>
        <pc:sldMkLst>
          <pc:docMk/>
          <pc:sldMk cId="3961969664" sldId="274"/>
        </pc:sldMkLst>
      </pc:sldChg>
      <pc:sldChg chg="addSp delSp modSp add mod setBg">
        <pc:chgData name="Pedro Simões" userId="6fbc5e26-0e7e-416d-8621-375935c03d95" providerId="ADAL" clId="{F3A7905C-C18B-45C2-B083-A8C5F0FD7339}" dt="2023-01-10T12:29:34.197" v="1896" actId="113"/>
        <pc:sldMkLst>
          <pc:docMk/>
          <pc:sldMk cId="2370186998" sldId="275"/>
        </pc:sldMkLst>
        <pc:spChg chg="mod">
          <ac:chgData name="Pedro Simões" userId="6fbc5e26-0e7e-416d-8621-375935c03d95" providerId="ADAL" clId="{F3A7905C-C18B-45C2-B083-A8C5F0FD7339}" dt="2023-01-10T12:16:56.235" v="1461" actId="26606"/>
          <ac:spMkLst>
            <pc:docMk/>
            <pc:sldMk cId="2370186998" sldId="275"/>
            <ac:spMk id="2" creationId="{0AD321D4-63C6-D7C7-CE0A-3F1D44408463}"/>
          </ac:spMkLst>
        </pc:spChg>
        <pc:spChg chg="mod">
          <ac:chgData name="Pedro Simões" userId="6fbc5e26-0e7e-416d-8621-375935c03d95" providerId="ADAL" clId="{F3A7905C-C18B-45C2-B083-A8C5F0FD7339}" dt="2023-01-10T12:29:34.197" v="1896" actId="113"/>
          <ac:spMkLst>
            <pc:docMk/>
            <pc:sldMk cId="2370186998" sldId="275"/>
            <ac:spMk id="3" creationId="{96D5AE5D-0C64-E9BB-C838-3AD9BFB46983}"/>
          </ac:spMkLst>
        </pc:spChg>
        <pc:spChg chg="add">
          <ac:chgData name="Pedro Simões" userId="6fbc5e26-0e7e-416d-8621-375935c03d95" providerId="ADAL" clId="{F3A7905C-C18B-45C2-B083-A8C5F0FD7339}" dt="2023-01-10T12:16:56.235" v="1461" actId="26606"/>
          <ac:spMkLst>
            <pc:docMk/>
            <pc:sldMk cId="2370186998" sldId="275"/>
            <ac:spMk id="10" creationId="{CBDDD243-ED5F-4896-B18B-ABCF4B7E12C9}"/>
          </ac:spMkLst>
        </pc:spChg>
        <pc:spChg chg="add">
          <ac:chgData name="Pedro Simões" userId="6fbc5e26-0e7e-416d-8621-375935c03d95" providerId="ADAL" clId="{F3A7905C-C18B-45C2-B083-A8C5F0FD7339}" dt="2023-01-10T12:16:56.235" v="1461" actId="26606"/>
          <ac:spMkLst>
            <pc:docMk/>
            <pc:sldMk cId="2370186998" sldId="275"/>
            <ac:spMk id="12" creationId="{319E6BB3-DF2B-4751-97C5-B3DB949AED9A}"/>
          </ac:spMkLst>
        </pc:spChg>
        <pc:picChg chg="add del">
          <ac:chgData name="Pedro Simões" userId="6fbc5e26-0e7e-416d-8621-375935c03d95" providerId="ADAL" clId="{F3A7905C-C18B-45C2-B083-A8C5F0FD7339}" dt="2023-01-10T12:16:58.981" v="1462" actId="478"/>
          <ac:picMkLst>
            <pc:docMk/>
            <pc:sldMk cId="2370186998" sldId="275"/>
            <ac:picMk id="7" creationId="{D15D77E1-A835-E542-FBBB-EB4E0CA8BC0A}"/>
          </ac:picMkLst>
        </pc:picChg>
        <pc:cxnChg chg="add">
          <ac:chgData name="Pedro Simões" userId="6fbc5e26-0e7e-416d-8621-375935c03d95" providerId="ADAL" clId="{F3A7905C-C18B-45C2-B083-A8C5F0FD7339}" dt="2023-01-10T12:16:56.235" v="1461" actId="26606"/>
          <ac:cxnSpMkLst>
            <pc:docMk/>
            <pc:sldMk cId="2370186998" sldId="275"/>
            <ac:cxnSpMk id="14" creationId="{A61721DD-D110-44EE-82A7-D56AB687E614}"/>
          </ac:cxnSpMkLst>
        </pc:cxnChg>
      </pc:sldChg>
      <pc:sldChg chg="del">
        <pc:chgData name="Pedro Simões" userId="6fbc5e26-0e7e-416d-8621-375935c03d95" providerId="ADAL" clId="{F3A7905C-C18B-45C2-B083-A8C5F0FD7339}" dt="2023-01-09T18:06:50.586" v="0" actId="47"/>
        <pc:sldMkLst>
          <pc:docMk/>
          <pc:sldMk cId="2765611162" sldId="275"/>
        </pc:sldMkLst>
      </pc:sldChg>
      <pc:sldChg chg="modSp add del mod">
        <pc:chgData name="Pedro Simões" userId="6fbc5e26-0e7e-416d-8621-375935c03d95" providerId="ADAL" clId="{F3A7905C-C18B-45C2-B083-A8C5F0FD7339}" dt="2023-01-10T12:15:43.408" v="1452" actId="2696"/>
        <pc:sldMkLst>
          <pc:docMk/>
          <pc:sldMk cId="87355910" sldId="276"/>
        </pc:sldMkLst>
        <pc:spChg chg="mod">
          <ac:chgData name="Pedro Simões" userId="6fbc5e26-0e7e-416d-8621-375935c03d95" providerId="ADAL" clId="{F3A7905C-C18B-45C2-B083-A8C5F0FD7339}" dt="2023-01-10T12:12:04.703" v="1367" actId="20577"/>
          <ac:spMkLst>
            <pc:docMk/>
            <pc:sldMk cId="87355910" sldId="276"/>
            <ac:spMk id="2" creationId="{0AD321D4-63C6-D7C7-CE0A-3F1D44408463}"/>
          </ac:spMkLst>
        </pc:spChg>
      </pc:sldChg>
      <pc:sldChg chg="addSp delSp modSp new add del mod ord setBg modClrScheme chgLayout">
        <pc:chgData name="Pedro Simões" userId="6fbc5e26-0e7e-416d-8621-375935c03d95" providerId="ADAL" clId="{F3A7905C-C18B-45C2-B083-A8C5F0FD7339}" dt="2023-01-10T12:54:43.005" v="2195" actId="2696"/>
        <pc:sldMkLst>
          <pc:docMk/>
          <pc:sldMk cId="149676076" sldId="276"/>
        </pc:sldMkLst>
        <pc:spChg chg="add del">
          <ac:chgData name="Pedro Simões" userId="6fbc5e26-0e7e-416d-8621-375935c03d95" providerId="ADAL" clId="{F3A7905C-C18B-45C2-B083-A8C5F0FD7339}" dt="2023-01-10T12:23:25.844" v="1552" actId="700"/>
          <ac:spMkLst>
            <pc:docMk/>
            <pc:sldMk cId="149676076" sldId="276"/>
            <ac:spMk id="2" creationId="{A748F5CE-31C3-A66E-8DF1-6B3B5AEB82F9}"/>
          </ac:spMkLst>
        </pc:spChg>
        <pc:spChg chg="add del">
          <ac:chgData name="Pedro Simões" userId="6fbc5e26-0e7e-416d-8621-375935c03d95" providerId="ADAL" clId="{F3A7905C-C18B-45C2-B083-A8C5F0FD7339}" dt="2023-01-10T12:23:25.844" v="1552" actId="700"/>
          <ac:spMkLst>
            <pc:docMk/>
            <pc:sldMk cId="149676076" sldId="276"/>
            <ac:spMk id="3" creationId="{A708237B-4C9C-0676-F158-C16D96BF58F2}"/>
          </ac:spMkLst>
        </pc:spChg>
        <pc:spChg chg="add del mod">
          <ac:chgData name="Pedro Simões" userId="6fbc5e26-0e7e-416d-8621-375935c03d95" providerId="ADAL" clId="{F3A7905C-C18B-45C2-B083-A8C5F0FD7339}" dt="2023-01-10T12:25:00.024" v="1578" actId="207"/>
          <ac:spMkLst>
            <pc:docMk/>
            <pc:sldMk cId="149676076" sldId="276"/>
            <ac:spMk id="4" creationId="{CDDE8B68-8F9F-D361-D9F4-ABF12EDBC0F4}"/>
          </ac:spMkLst>
        </pc:spChg>
        <pc:spChg chg="add mod">
          <ac:chgData name="Pedro Simões" userId="6fbc5e26-0e7e-416d-8621-375935c03d95" providerId="ADAL" clId="{F3A7905C-C18B-45C2-B083-A8C5F0FD7339}" dt="2023-01-10T12:24:51.774" v="1577" actId="207"/>
          <ac:spMkLst>
            <pc:docMk/>
            <pc:sldMk cId="149676076" sldId="276"/>
            <ac:spMk id="5" creationId="{0EF70093-80B8-AF12-0B50-9C0BBC640317}"/>
          </ac:spMkLst>
        </pc:spChg>
        <pc:spChg chg="add">
          <ac:chgData name="Pedro Simões" userId="6fbc5e26-0e7e-416d-8621-375935c03d95" providerId="ADAL" clId="{F3A7905C-C18B-45C2-B083-A8C5F0FD7339}" dt="2023-01-10T12:23:41.507" v="1560" actId="26606"/>
          <ac:spMkLst>
            <pc:docMk/>
            <pc:sldMk cId="149676076" sldId="276"/>
            <ac:spMk id="9" creationId="{BE194971-2F2D-44B0-8AE6-FF2DCCEE0A96}"/>
          </ac:spMkLst>
        </pc:spChg>
        <pc:spChg chg="add">
          <ac:chgData name="Pedro Simões" userId="6fbc5e26-0e7e-416d-8621-375935c03d95" providerId="ADAL" clId="{F3A7905C-C18B-45C2-B083-A8C5F0FD7339}" dt="2023-01-10T12:23:41.507" v="1560" actId="26606"/>
          <ac:spMkLst>
            <pc:docMk/>
            <pc:sldMk cId="149676076" sldId="276"/>
            <ac:spMk id="11" creationId="{1FF9A61E-EB11-4C46-82E1-3E00A3B4B4D6}"/>
          </ac:spMkLst>
        </pc:spChg>
        <pc:spChg chg="add">
          <ac:chgData name="Pedro Simões" userId="6fbc5e26-0e7e-416d-8621-375935c03d95" providerId="ADAL" clId="{F3A7905C-C18B-45C2-B083-A8C5F0FD7339}" dt="2023-01-10T12:23:41.507" v="1560" actId="26606"/>
          <ac:spMkLst>
            <pc:docMk/>
            <pc:sldMk cId="149676076" sldId="276"/>
            <ac:spMk id="15" creationId="{0BA28970-3E8F-46CD-A302-42EE83668B0A}"/>
          </ac:spMkLst>
        </pc:spChg>
        <pc:cxnChg chg="add">
          <ac:chgData name="Pedro Simões" userId="6fbc5e26-0e7e-416d-8621-375935c03d95" providerId="ADAL" clId="{F3A7905C-C18B-45C2-B083-A8C5F0FD7339}" dt="2023-01-10T12:23:41.507" v="1560" actId="26606"/>
          <ac:cxnSpMkLst>
            <pc:docMk/>
            <pc:sldMk cId="149676076" sldId="276"/>
            <ac:cxnSpMk id="13" creationId="{5E564EB3-35F2-4EFF-87DC-642DC020526D}"/>
          </ac:cxnSpMkLst>
        </pc:cxnChg>
        <pc:cxnChg chg="add">
          <ac:chgData name="Pedro Simões" userId="6fbc5e26-0e7e-416d-8621-375935c03d95" providerId="ADAL" clId="{F3A7905C-C18B-45C2-B083-A8C5F0FD7339}" dt="2023-01-10T12:23:41.507" v="1560" actId="26606"/>
          <ac:cxnSpMkLst>
            <pc:docMk/>
            <pc:sldMk cId="149676076" sldId="276"/>
            <ac:cxnSpMk id="17" creationId="{47AE7893-212D-45CB-A5B0-AE377389AB3F}"/>
          </ac:cxnSpMkLst>
        </pc:cxnChg>
      </pc:sldChg>
      <pc:sldChg chg="addSp delSp modSp new add del mod ord setBg">
        <pc:chgData name="Pedro Simões" userId="6fbc5e26-0e7e-416d-8621-375935c03d95" providerId="ADAL" clId="{F3A7905C-C18B-45C2-B083-A8C5F0FD7339}" dt="2023-01-10T12:23:25.080" v="1549" actId="2696"/>
        <pc:sldMkLst>
          <pc:docMk/>
          <pc:sldMk cId="3311771015" sldId="276"/>
        </pc:sldMkLst>
        <pc:spChg chg="mod">
          <ac:chgData name="Pedro Simões" userId="6fbc5e26-0e7e-416d-8621-375935c03d95" providerId="ADAL" clId="{F3A7905C-C18B-45C2-B083-A8C5F0FD7339}" dt="2023-01-10T12:23:24.921" v="1548" actId="26606"/>
          <ac:spMkLst>
            <pc:docMk/>
            <pc:sldMk cId="3311771015" sldId="276"/>
            <ac:spMk id="2" creationId="{0012577B-7C30-9A15-EB31-00BF0A52BB84}"/>
          </ac:spMkLst>
        </pc:spChg>
        <pc:spChg chg="mod">
          <ac:chgData name="Pedro Simões" userId="6fbc5e26-0e7e-416d-8621-375935c03d95" providerId="ADAL" clId="{F3A7905C-C18B-45C2-B083-A8C5F0FD7339}" dt="2023-01-10T12:23:24.921" v="1548" actId="26606"/>
          <ac:spMkLst>
            <pc:docMk/>
            <pc:sldMk cId="3311771015" sldId="276"/>
            <ac:spMk id="3" creationId="{7754B506-D17C-778B-5606-4831C70370DE}"/>
          </ac:spMkLst>
        </pc:spChg>
        <pc:spChg chg="add del">
          <ac:chgData name="Pedro Simões" userId="6fbc5e26-0e7e-416d-8621-375935c03d95" providerId="ADAL" clId="{F3A7905C-C18B-45C2-B083-A8C5F0FD7339}" dt="2023-01-10T12:23:24.921" v="1548" actId="26606"/>
          <ac:spMkLst>
            <pc:docMk/>
            <pc:sldMk cId="3311771015" sldId="276"/>
            <ac:spMk id="8" creationId="{62AE8E50-35D4-4D5A-A4BB-168CBB027DA2}"/>
          </ac:spMkLst>
        </pc:spChg>
        <pc:spChg chg="add del">
          <ac:chgData name="Pedro Simões" userId="6fbc5e26-0e7e-416d-8621-375935c03d95" providerId="ADAL" clId="{F3A7905C-C18B-45C2-B083-A8C5F0FD7339}" dt="2023-01-10T12:23:24.921" v="1548" actId="26606"/>
          <ac:spMkLst>
            <pc:docMk/>
            <pc:sldMk cId="3311771015" sldId="276"/>
            <ac:spMk id="10" creationId="{C37D1D6D-17D8-4296-B000-665D1892D01E}"/>
          </ac:spMkLst>
        </pc:spChg>
        <pc:spChg chg="add del">
          <ac:chgData name="Pedro Simões" userId="6fbc5e26-0e7e-416d-8621-375935c03d95" providerId="ADAL" clId="{F3A7905C-C18B-45C2-B083-A8C5F0FD7339}" dt="2023-01-10T12:23:24.921" v="1548" actId="26606"/>
          <ac:spMkLst>
            <pc:docMk/>
            <pc:sldMk cId="3311771015" sldId="276"/>
            <ac:spMk id="12" creationId="{1B26E892-1320-40AA-9CA1-246721C18768}"/>
          </ac:spMkLst>
        </pc:spChg>
        <pc:spChg chg="add del">
          <ac:chgData name="Pedro Simões" userId="6fbc5e26-0e7e-416d-8621-375935c03d95" providerId="ADAL" clId="{F3A7905C-C18B-45C2-B083-A8C5F0FD7339}" dt="2023-01-10T12:23:24.921" v="1548" actId="26606"/>
          <ac:spMkLst>
            <pc:docMk/>
            <pc:sldMk cId="3311771015" sldId="276"/>
            <ac:spMk id="16" creationId="{C170DF7D-4686-4BD5-A9CD-C8964928468D}"/>
          </ac:spMkLst>
        </pc:spChg>
        <pc:cxnChg chg="add del">
          <ac:chgData name="Pedro Simões" userId="6fbc5e26-0e7e-416d-8621-375935c03d95" providerId="ADAL" clId="{F3A7905C-C18B-45C2-B083-A8C5F0FD7339}" dt="2023-01-10T12:23:24.921" v="1548" actId="26606"/>
          <ac:cxnSpMkLst>
            <pc:docMk/>
            <pc:sldMk cId="3311771015" sldId="276"/>
            <ac:cxnSpMk id="14" creationId="{C9A1F79C-E4D1-4AAE-BA11-3A09005252E3}"/>
          </ac:cxnSpMkLst>
        </pc:cxnChg>
      </pc:sldChg>
      <pc:sldChg chg="del">
        <pc:chgData name="Pedro Simões" userId="6fbc5e26-0e7e-416d-8621-375935c03d95" providerId="ADAL" clId="{F3A7905C-C18B-45C2-B083-A8C5F0FD7339}" dt="2023-01-09T18:06:50.586" v="0" actId="47"/>
        <pc:sldMkLst>
          <pc:docMk/>
          <pc:sldMk cId="3553979302" sldId="276"/>
        </pc:sldMkLst>
      </pc:sldChg>
      <pc:sldChg chg="new del">
        <pc:chgData name="Pedro Simões" userId="6fbc5e26-0e7e-416d-8621-375935c03d95" providerId="ADAL" clId="{F3A7905C-C18B-45C2-B083-A8C5F0FD7339}" dt="2023-01-10T12:38:44.461" v="2018" actId="2696"/>
        <pc:sldMkLst>
          <pc:docMk/>
          <pc:sldMk cId="508551683" sldId="277"/>
        </pc:sldMkLst>
      </pc:sldChg>
      <pc:sldChg chg="del">
        <pc:chgData name="Pedro Simões" userId="6fbc5e26-0e7e-416d-8621-375935c03d95" providerId="ADAL" clId="{F3A7905C-C18B-45C2-B083-A8C5F0FD7339}" dt="2023-01-09T18:06:50.586" v="0" actId="47"/>
        <pc:sldMkLst>
          <pc:docMk/>
          <pc:sldMk cId="1625201209" sldId="277"/>
        </pc:sldMkLst>
      </pc:sldChg>
      <pc:sldChg chg="modSp add del ord">
        <pc:chgData name="Pedro Simões" userId="6fbc5e26-0e7e-416d-8621-375935c03d95" providerId="ADAL" clId="{F3A7905C-C18B-45C2-B083-A8C5F0FD7339}" dt="2023-01-10T12:15:40.157" v="1451" actId="2696"/>
        <pc:sldMkLst>
          <pc:docMk/>
          <pc:sldMk cId="3850594339" sldId="277"/>
        </pc:sldMkLst>
        <pc:spChg chg="mod">
          <ac:chgData name="Pedro Simões" userId="6fbc5e26-0e7e-416d-8621-375935c03d95" providerId="ADAL" clId="{F3A7905C-C18B-45C2-B083-A8C5F0FD7339}" dt="2023-01-10T12:12:40.799" v="1371"/>
          <ac:spMkLst>
            <pc:docMk/>
            <pc:sldMk cId="3850594339" sldId="277"/>
            <ac:spMk id="2" creationId="{E2A77285-C080-0E08-535D-4482EA0AADAA}"/>
          </ac:spMkLst>
        </pc:spChg>
      </pc:sldChg>
      <pc:sldChg chg="modSp add mod modNotesTx">
        <pc:chgData name="Pedro Simões" userId="6fbc5e26-0e7e-416d-8621-375935c03d95" providerId="ADAL" clId="{F3A7905C-C18B-45C2-B083-A8C5F0FD7339}" dt="2023-01-10T12:43:40.454" v="2133" actId="12788"/>
        <pc:sldMkLst>
          <pc:docMk/>
          <pc:sldMk cId="3257812813" sldId="278"/>
        </pc:sldMkLst>
        <pc:spChg chg="mod">
          <ac:chgData name="Pedro Simões" userId="6fbc5e26-0e7e-416d-8621-375935c03d95" providerId="ADAL" clId="{F3A7905C-C18B-45C2-B083-A8C5F0FD7339}" dt="2023-01-10T12:39:39.038" v="2077" actId="20577"/>
          <ac:spMkLst>
            <pc:docMk/>
            <pc:sldMk cId="3257812813" sldId="278"/>
            <ac:spMk id="2" creationId="{7A4919D0-F177-4BBA-9A0B-DBA69E2ED764}"/>
          </ac:spMkLst>
        </pc:spChg>
        <pc:spChg chg="mod">
          <ac:chgData name="Pedro Simões" userId="6fbc5e26-0e7e-416d-8621-375935c03d95" providerId="ADAL" clId="{F3A7905C-C18B-45C2-B083-A8C5F0FD7339}" dt="2023-01-10T12:43:40.454" v="2133" actId="12788"/>
          <ac:spMkLst>
            <pc:docMk/>
            <pc:sldMk cId="3257812813" sldId="278"/>
            <ac:spMk id="7" creationId="{BB64C14E-925F-5778-BD8B-52014121E925}"/>
          </ac:spMkLst>
        </pc:spChg>
      </pc:sldChg>
      <pc:sldChg chg="new del">
        <pc:chgData name="Pedro Simões" userId="6fbc5e26-0e7e-416d-8621-375935c03d95" providerId="ADAL" clId="{F3A7905C-C18B-45C2-B083-A8C5F0FD7339}" dt="2023-01-10T12:44:09.570" v="2136" actId="2696"/>
        <pc:sldMkLst>
          <pc:docMk/>
          <pc:sldMk cId="3962695020" sldId="279"/>
        </pc:sldMkLst>
      </pc:sldChg>
      <pc:sldChg chg="addSp delSp modSp new mod setBg">
        <pc:chgData name="Pedro Simões" userId="6fbc5e26-0e7e-416d-8621-375935c03d95" providerId="ADAL" clId="{F3A7905C-C18B-45C2-B083-A8C5F0FD7339}" dt="2023-01-10T16:03:56.026" v="2629" actId="22"/>
        <pc:sldMkLst>
          <pc:docMk/>
          <pc:sldMk cId="2282771822" sldId="280"/>
        </pc:sldMkLst>
        <pc:spChg chg="add del">
          <ac:chgData name="Pedro Simões" userId="6fbc5e26-0e7e-416d-8621-375935c03d95" providerId="ADAL" clId="{F3A7905C-C18B-45C2-B083-A8C5F0FD7339}" dt="2023-01-10T12:46:37.127" v="2149" actId="26606"/>
          <ac:spMkLst>
            <pc:docMk/>
            <pc:sldMk cId="2282771822" sldId="280"/>
            <ac:spMk id="8" creationId="{28BA90A1-6BEC-48B7-BBE0-88632622544A}"/>
          </ac:spMkLst>
        </pc:spChg>
        <pc:spChg chg="add del">
          <ac:chgData name="Pedro Simões" userId="6fbc5e26-0e7e-416d-8621-375935c03d95" providerId="ADAL" clId="{F3A7905C-C18B-45C2-B083-A8C5F0FD7339}" dt="2023-01-10T12:46:37.127" v="2149" actId="26606"/>
          <ac:spMkLst>
            <pc:docMk/>
            <pc:sldMk cId="2282771822" sldId="280"/>
            <ac:spMk id="10" creationId="{D7950F2D-29CC-4F1C-8AFA-D6AE15BFA243}"/>
          </ac:spMkLst>
        </pc:spChg>
        <pc:spChg chg="add del">
          <ac:chgData name="Pedro Simões" userId="6fbc5e26-0e7e-416d-8621-375935c03d95" providerId="ADAL" clId="{F3A7905C-C18B-45C2-B083-A8C5F0FD7339}" dt="2023-01-10T12:46:39.101" v="2151" actId="26606"/>
          <ac:spMkLst>
            <pc:docMk/>
            <pc:sldMk cId="2282771822" sldId="280"/>
            <ac:spMk id="12" creationId="{C61657BD-3333-446A-A16A-CBDC77C8E559}"/>
          </ac:spMkLst>
        </pc:spChg>
        <pc:spChg chg="add del">
          <ac:chgData name="Pedro Simões" userId="6fbc5e26-0e7e-416d-8621-375935c03d95" providerId="ADAL" clId="{F3A7905C-C18B-45C2-B083-A8C5F0FD7339}" dt="2023-01-10T12:46:39.101" v="2151" actId="26606"/>
          <ac:spMkLst>
            <pc:docMk/>
            <pc:sldMk cId="2282771822" sldId="280"/>
            <ac:spMk id="13" creationId="{52CAFF06-4D3A-42A5-8614-B1FA47EA0F6D}"/>
          </ac:spMkLst>
        </pc:spChg>
        <pc:spChg chg="add del">
          <ac:chgData name="Pedro Simões" userId="6fbc5e26-0e7e-416d-8621-375935c03d95" providerId="ADAL" clId="{F3A7905C-C18B-45C2-B083-A8C5F0FD7339}" dt="2023-01-10T12:46:40.441" v="2153" actId="26606"/>
          <ac:spMkLst>
            <pc:docMk/>
            <pc:sldMk cId="2282771822" sldId="280"/>
            <ac:spMk id="15" creationId="{28BA90A1-6BEC-48B7-BBE0-88632622544A}"/>
          </ac:spMkLst>
        </pc:spChg>
        <pc:spChg chg="add del">
          <ac:chgData name="Pedro Simões" userId="6fbc5e26-0e7e-416d-8621-375935c03d95" providerId="ADAL" clId="{F3A7905C-C18B-45C2-B083-A8C5F0FD7339}" dt="2023-01-10T12:46:40.441" v="2153" actId="26606"/>
          <ac:spMkLst>
            <pc:docMk/>
            <pc:sldMk cId="2282771822" sldId="280"/>
            <ac:spMk id="16" creationId="{D7950F2D-29CC-4F1C-8AFA-D6AE15BFA243}"/>
          </ac:spMkLst>
        </pc:spChg>
        <pc:picChg chg="add del mod">
          <ac:chgData name="Pedro Simões" userId="6fbc5e26-0e7e-416d-8621-375935c03d95" providerId="ADAL" clId="{F3A7905C-C18B-45C2-B083-A8C5F0FD7339}" dt="2023-01-10T12:48:10.145" v="2163" actId="478"/>
          <ac:picMkLst>
            <pc:docMk/>
            <pc:sldMk cId="2282771822" sldId="280"/>
            <ac:picMk id="3" creationId="{588B67E7-F809-3514-C55C-AF1E97DAA417}"/>
          </ac:picMkLst>
        </pc:picChg>
        <pc:picChg chg="add del mod">
          <ac:chgData name="Pedro Simões" userId="6fbc5e26-0e7e-416d-8621-375935c03d95" providerId="ADAL" clId="{F3A7905C-C18B-45C2-B083-A8C5F0FD7339}" dt="2023-01-10T16:00:32.079" v="2624" actId="478"/>
          <ac:picMkLst>
            <pc:docMk/>
            <pc:sldMk cId="2282771822" sldId="280"/>
            <ac:picMk id="5" creationId="{CACAC91F-8A57-52FC-6833-5390D32CEA3A}"/>
          </ac:picMkLst>
        </pc:picChg>
        <pc:picChg chg="add">
          <ac:chgData name="Pedro Simões" userId="6fbc5e26-0e7e-416d-8621-375935c03d95" providerId="ADAL" clId="{F3A7905C-C18B-45C2-B083-A8C5F0FD7339}" dt="2023-01-10T16:03:56.026" v="2629" actId="22"/>
          <ac:picMkLst>
            <pc:docMk/>
            <pc:sldMk cId="2282771822" sldId="280"/>
            <ac:picMk id="7" creationId="{E377268F-070D-F3EA-3996-83560AF5B017}"/>
          </ac:picMkLst>
        </pc:picChg>
      </pc:sldChg>
      <pc:sldChg chg="addSp delSp modSp add mod">
        <pc:chgData name="Pedro Simões" userId="6fbc5e26-0e7e-416d-8621-375935c03d95" providerId="ADAL" clId="{F3A7905C-C18B-45C2-B083-A8C5F0FD7339}" dt="2023-01-10T16:04:01.984" v="2630" actId="22"/>
        <pc:sldMkLst>
          <pc:docMk/>
          <pc:sldMk cId="4029957165" sldId="281"/>
        </pc:sldMkLst>
        <pc:picChg chg="add del mod">
          <ac:chgData name="Pedro Simões" userId="6fbc5e26-0e7e-416d-8621-375935c03d95" providerId="ADAL" clId="{F3A7905C-C18B-45C2-B083-A8C5F0FD7339}" dt="2023-01-10T16:00:34.459" v="2625" actId="478"/>
          <ac:picMkLst>
            <pc:docMk/>
            <pc:sldMk cId="4029957165" sldId="281"/>
            <ac:picMk id="3" creationId="{8EB93BFD-BE9F-76C3-2645-8A6F00ADC0A7}"/>
          </ac:picMkLst>
        </pc:picChg>
        <pc:picChg chg="del">
          <ac:chgData name="Pedro Simões" userId="6fbc5e26-0e7e-416d-8621-375935c03d95" providerId="ADAL" clId="{F3A7905C-C18B-45C2-B083-A8C5F0FD7339}" dt="2023-01-10T12:48:35.097" v="2168" actId="478"/>
          <ac:picMkLst>
            <pc:docMk/>
            <pc:sldMk cId="4029957165" sldId="281"/>
            <ac:picMk id="5" creationId="{CACAC91F-8A57-52FC-6833-5390D32CEA3A}"/>
          </ac:picMkLst>
        </pc:picChg>
        <pc:picChg chg="add">
          <ac:chgData name="Pedro Simões" userId="6fbc5e26-0e7e-416d-8621-375935c03d95" providerId="ADAL" clId="{F3A7905C-C18B-45C2-B083-A8C5F0FD7339}" dt="2023-01-10T16:04:01.984" v="2630" actId="22"/>
          <ac:picMkLst>
            <pc:docMk/>
            <pc:sldMk cId="4029957165" sldId="281"/>
            <ac:picMk id="6" creationId="{DE0AC9AD-4B8A-7556-9FAF-11FBF8B67270}"/>
          </ac:picMkLst>
        </pc:picChg>
      </pc:sldChg>
      <pc:sldChg chg="addSp delSp modSp add mod">
        <pc:chgData name="Pedro Simões" userId="6fbc5e26-0e7e-416d-8621-375935c03d95" providerId="ADAL" clId="{F3A7905C-C18B-45C2-B083-A8C5F0FD7339}" dt="2023-01-10T16:04:05.237" v="2631" actId="22"/>
        <pc:sldMkLst>
          <pc:docMk/>
          <pc:sldMk cId="3119504021" sldId="282"/>
        </pc:sldMkLst>
        <pc:picChg chg="del">
          <ac:chgData name="Pedro Simões" userId="6fbc5e26-0e7e-416d-8621-375935c03d95" providerId="ADAL" clId="{F3A7905C-C18B-45C2-B083-A8C5F0FD7339}" dt="2023-01-10T12:49:06.329" v="2175" actId="478"/>
          <ac:picMkLst>
            <pc:docMk/>
            <pc:sldMk cId="3119504021" sldId="282"/>
            <ac:picMk id="3" creationId="{8EB93BFD-BE9F-76C3-2645-8A6F00ADC0A7}"/>
          </ac:picMkLst>
        </pc:picChg>
        <pc:picChg chg="add del mod">
          <ac:chgData name="Pedro Simões" userId="6fbc5e26-0e7e-416d-8621-375935c03d95" providerId="ADAL" clId="{F3A7905C-C18B-45C2-B083-A8C5F0FD7339}" dt="2023-01-10T16:00:38.027" v="2626" actId="478"/>
          <ac:picMkLst>
            <pc:docMk/>
            <pc:sldMk cId="3119504021" sldId="282"/>
            <ac:picMk id="4" creationId="{F585402B-E32E-092F-39D2-C745B5223B72}"/>
          </ac:picMkLst>
        </pc:picChg>
        <pc:picChg chg="add">
          <ac:chgData name="Pedro Simões" userId="6fbc5e26-0e7e-416d-8621-375935c03d95" providerId="ADAL" clId="{F3A7905C-C18B-45C2-B083-A8C5F0FD7339}" dt="2023-01-10T16:04:05.237" v="2631" actId="22"/>
          <ac:picMkLst>
            <pc:docMk/>
            <pc:sldMk cId="3119504021" sldId="282"/>
            <ac:picMk id="6" creationId="{1B44374D-76E4-6E44-C3D4-C6C7B3AC9424}"/>
          </ac:picMkLst>
        </pc:picChg>
      </pc:sldChg>
      <pc:sldChg chg="addSp delSp modSp add mod">
        <pc:chgData name="Pedro Simões" userId="6fbc5e26-0e7e-416d-8621-375935c03d95" providerId="ADAL" clId="{F3A7905C-C18B-45C2-B083-A8C5F0FD7339}" dt="2023-01-10T16:04:08.870" v="2632" actId="22"/>
        <pc:sldMkLst>
          <pc:docMk/>
          <pc:sldMk cId="67312854" sldId="283"/>
        </pc:sldMkLst>
        <pc:picChg chg="add del mod">
          <ac:chgData name="Pedro Simões" userId="6fbc5e26-0e7e-416d-8621-375935c03d95" providerId="ADAL" clId="{F3A7905C-C18B-45C2-B083-A8C5F0FD7339}" dt="2023-01-10T16:00:40.883" v="2628" actId="478"/>
          <ac:picMkLst>
            <pc:docMk/>
            <pc:sldMk cId="67312854" sldId="283"/>
            <ac:picMk id="3" creationId="{61BDAA7C-6507-30C6-D17C-08A1A3B40446}"/>
          </ac:picMkLst>
        </pc:picChg>
        <pc:picChg chg="del">
          <ac:chgData name="Pedro Simões" userId="6fbc5e26-0e7e-416d-8621-375935c03d95" providerId="ADAL" clId="{F3A7905C-C18B-45C2-B083-A8C5F0FD7339}" dt="2023-01-10T12:51:44.556" v="2184" actId="478"/>
          <ac:picMkLst>
            <pc:docMk/>
            <pc:sldMk cId="67312854" sldId="283"/>
            <ac:picMk id="4" creationId="{F585402B-E32E-092F-39D2-C745B5223B72}"/>
          </ac:picMkLst>
        </pc:picChg>
        <pc:picChg chg="add">
          <ac:chgData name="Pedro Simões" userId="6fbc5e26-0e7e-416d-8621-375935c03d95" providerId="ADAL" clId="{F3A7905C-C18B-45C2-B083-A8C5F0FD7339}" dt="2023-01-10T16:04:08.870" v="2632" actId="22"/>
          <ac:picMkLst>
            <pc:docMk/>
            <pc:sldMk cId="67312854" sldId="283"/>
            <ac:picMk id="6" creationId="{8CE78DED-0920-1BB8-DDA1-4A306E4051BC}"/>
          </ac:picMkLst>
        </pc:picChg>
      </pc:sldChg>
      <pc:sldChg chg="modSp add mod modAnim">
        <pc:chgData name="Pedro Simões" userId="6fbc5e26-0e7e-416d-8621-375935c03d95" providerId="ADAL" clId="{F3A7905C-C18B-45C2-B083-A8C5F0FD7339}" dt="2023-01-10T12:55:13.840" v="2225" actId="20577"/>
        <pc:sldMkLst>
          <pc:docMk/>
          <pc:sldMk cId="2806257027" sldId="284"/>
        </pc:sldMkLst>
        <pc:spChg chg="mod">
          <ac:chgData name="Pedro Simões" userId="6fbc5e26-0e7e-416d-8621-375935c03d95" providerId="ADAL" clId="{F3A7905C-C18B-45C2-B083-A8C5F0FD7339}" dt="2023-01-10T12:54:34.525" v="2194"/>
          <ac:spMkLst>
            <pc:docMk/>
            <pc:sldMk cId="2806257027" sldId="284"/>
            <ac:spMk id="2" creationId="{DE3D84FB-5D02-47D2-98FD-4F01A02E2AEA}"/>
          </ac:spMkLst>
        </pc:spChg>
        <pc:spChg chg="mod">
          <ac:chgData name="Pedro Simões" userId="6fbc5e26-0e7e-416d-8621-375935c03d95" providerId="ADAL" clId="{F3A7905C-C18B-45C2-B083-A8C5F0FD7339}" dt="2023-01-10T12:55:13.840" v="2225" actId="20577"/>
          <ac:spMkLst>
            <pc:docMk/>
            <pc:sldMk cId="2806257027" sldId="284"/>
            <ac:spMk id="7" creationId="{FDD42277-E429-4897-B5F2-800581F6078F}"/>
          </ac:spMkLst>
        </pc:spChg>
      </pc:sldChg>
      <pc:sldChg chg="addSp delSp modSp add mod">
        <pc:chgData name="Pedro Simões" userId="6fbc5e26-0e7e-416d-8621-375935c03d95" providerId="ADAL" clId="{F3A7905C-C18B-45C2-B083-A8C5F0FD7339}" dt="2023-01-10T15:55:52.264" v="2605" actId="12788"/>
        <pc:sldMkLst>
          <pc:docMk/>
          <pc:sldMk cId="476560275" sldId="285"/>
        </pc:sldMkLst>
        <pc:spChg chg="mod">
          <ac:chgData name="Pedro Simões" userId="6fbc5e26-0e7e-416d-8621-375935c03d95" providerId="ADAL" clId="{F3A7905C-C18B-45C2-B083-A8C5F0FD7339}" dt="2023-01-10T13:02:04.191" v="2234"/>
          <ac:spMkLst>
            <pc:docMk/>
            <pc:sldMk cId="476560275" sldId="285"/>
            <ac:spMk id="2" creationId="{B35BA17E-A2B2-AF56-2C27-1C406A1D724B}"/>
          </ac:spMkLst>
        </pc:spChg>
        <pc:spChg chg="add del mod">
          <ac:chgData name="Pedro Simões" userId="6fbc5e26-0e7e-416d-8621-375935c03d95" providerId="ADAL" clId="{F3A7905C-C18B-45C2-B083-A8C5F0FD7339}" dt="2023-01-10T13:01:43.280" v="2229" actId="478"/>
          <ac:spMkLst>
            <pc:docMk/>
            <pc:sldMk cId="476560275" sldId="285"/>
            <ac:spMk id="4" creationId="{2E1F6927-E53B-366C-687C-F1C88C9F84CF}"/>
          </ac:spMkLst>
        </pc:spChg>
        <pc:graphicFrameChg chg="del">
          <ac:chgData name="Pedro Simões" userId="6fbc5e26-0e7e-416d-8621-375935c03d95" providerId="ADAL" clId="{F3A7905C-C18B-45C2-B083-A8C5F0FD7339}" dt="2023-01-10T13:01:40.416" v="2228" actId="478"/>
          <ac:graphicFrameMkLst>
            <pc:docMk/>
            <pc:sldMk cId="476560275" sldId="285"/>
            <ac:graphicFrameMk id="5" creationId="{33FA1BA9-B345-383A-F493-59693604F070}"/>
          </ac:graphicFrameMkLst>
        </pc:graphicFrameChg>
        <pc:picChg chg="add del mod">
          <ac:chgData name="Pedro Simões" userId="6fbc5e26-0e7e-416d-8621-375935c03d95" providerId="ADAL" clId="{F3A7905C-C18B-45C2-B083-A8C5F0FD7339}" dt="2023-01-10T15:55:36.376" v="2599" actId="478"/>
          <ac:picMkLst>
            <pc:docMk/>
            <pc:sldMk cId="476560275" sldId="285"/>
            <ac:picMk id="7" creationId="{5B35CAAE-27CC-6257-BC33-DEE6A97945C0}"/>
          </ac:picMkLst>
        </pc:picChg>
        <pc:picChg chg="add mod">
          <ac:chgData name="Pedro Simões" userId="6fbc5e26-0e7e-416d-8621-375935c03d95" providerId="ADAL" clId="{F3A7905C-C18B-45C2-B083-A8C5F0FD7339}" dt="2023-01-10T15:55:52.264" v="2605" actId="12788"/>
          <ac:picMkLst>
            <pc:docMk/>
            <pc:sldMk cId="476560275" sldId="285"/>
            <ac:picMk id="9" creationId="{300B36B5-9CAB-3229-EB74-DF2554967174}"/>
          </ac:picMkLst>
        </pc:picChg>
      </pc:sldChg>
      <pc:sldChg chg="new del">
        <pc:chgData name="Pedro Simões" userId="6fbc5e26-0e7e-416d-8621-375935c03d95" providerId="ADAL" clId="{F3A7905C-C18B-45C2-B083-A8C5F0FD7339}" dt="2023-01-10T13:03:10.778" v="2244" actId="2696"/>
        <pc:sldMkLst>
          <pc:docMk/>
          <pc:sldMk cId="3671223091" sldId="286"/>
        </pc:sldMkLst>
      </pc:sldChg>
      <pc:sldChg chg="addSp delSp modSp new mod">
        <pc:chgData name="Pedro Simões" userId="6fbc5e26-0e7e-416d-8621-375935c03d95" providerId="ADAL" clId="{F3A7905C-C18B-45C2-B083-A8C5F0FD7339}" dt="2023-01-10T15:57:17.408" v="2614" actId="22"/>
        <pc:sldMkLst>
          <pc:docMk/>
          <pc:sldMk cId="2113180475" sldId="287"/>
        </pc:sldMkLst>
        <pc:picChg chg="add del mod">
          <ac:chgData name="Pedro Simões" userId="6fbc5e26-0e7e-416d-8621-375935c03d95" providerId="ADAL" clId="{F3A7905C-C18B-45C2-B083-A8C5F0FD7339}" dt="2023-01-10T15:56:03.395" v="2607" actId="478"/>
          <ac:picMkLst>
            <pc:docMk/>
            <pc:sldMk cId="2113180475" sldId="287"/>
            <ac:picMk id="3" creationId="{6D578C38-D7C5-8F1E-B416-94A066B064A6}"/>
          </ac:picMkLst>
        </pc:picChg>
        <pc:picChg chg="add">
          <ac:chgData name="Pedro Simões" userId="6fbc5e26-0e7e-416d-8621-375935c03d95" providerId="ADAL" clId="{F3A7905C-C18B-45C2-B083-A8C5F0FD7339}" dt="2023-01-10T15:57:17.408" v="2614" actId="22"/>
          <ac:picMkLst>
            <pc:docMk/>
            <pc:sldMk cId="2113180475" sldId="287"/>
            <ac:picMk id="5" creationId="{D7C9FD01-42F3-521C-4CD6-E078433C05A4}"/>
          </ac:picMkLst>
        </pc:picChg>
      </pc:sldChg>
      <pc:sldChg chg="addSp delSp modSp new mod">
        <pc:chgData name="Pedro Simões" userId="6fbc5e26-0e7e-416d-8621-375935c03d95" providerId="ADAL" clId="{F3A7905C-C18B-45C2-B083-A8C5F0FD7339}" dt="2023-01-10T15:57:58.828" v="2615" actId="22"/>
        <pc:sldMkLst>
          <pc:docMk/>
          <pc:sldMk cId="910084911" sldId="288"/>
        </pc:sldMkLst>
        <pc:picChg chg="add del mod">
          <ac:chgData name="Pedro Simões" userId="6fbc5e26-0e7e-416d-8621-375935c03d95" providerId="ADAL" clId="{F3A7905C-C18B-45C2-B083-A8C5F0FD7339}" dt="2023-01-10T15:56:06.330" v="2608" actId="478"/>
          <ac:picMkLst>
            <pc:docMk/>
            <pc:sldMk cId="910084911" sldId="288"/>
            <ac:picMk id="3" creationId="{0242475F-0ADF-1DF4-7714-728BE7EC42D7}"/>
          </ac:picMkLst>
        </pc:picChg>
        <pc:picChg chg="add del">
          <ac:chgData name="Pedro Simões" userId="6fbc5e26-0e7e-416d-8621-375935c03d95" providerId="ADAL" clId="{F3A7905C-C18B-45C2-B083-A8C5F0FD7339}" dt="2023-01-10T15:57:04.777" v="2610" actId="478"/>
          <ac:picMkLst>
            <pc:docMk/>
            <pc:sldMk cId="910084911" sldId="288"/>
            <ac:picMk id="5" creationId="{FF2C82E2-C52D-3341-E8AC-00912027ECD9}"/>
          </ac:picMkLst>
        </pc:picChg>
        <pc:picChg chg="add">
          <ac:chgData name="Pedro Simões" userId="6fbc5e26-0e7e-416d-8621-375935c03d95" providerId="ADAL" clId="{F3A7905C-C18B-45C2-B083-A8C5F0FD7339}" dt="2023-01-10T15:57:58.828" v="2615" actId="22"/>
          <ac:picMkLst>
            <pc:docMk/>
            <pc:sldMk cId="910084911" sldId="288"/>
            <ac:picMk id="7" creationId="{63427901-FFA4-A0C7-7FA4-623C3D33B030}"/>
          </ac:picMkLst>
        </pc:picChg>
      </pc:sldChg>
      <pc:sldChg chg="addSp delSp modSp new mod">
        <pc:chgData name="Pedro Simões" userId="6fbc5e26-0e7e-416d-8621-375935c03d95" providerId="ADAL" clId="{F3A7905C-C18B-45C2-B083-A8C5F0FD7339}" dt="2023-01-10T15:59:07.257" v="2621" actId="12789"/>
        <pc:sldMkLst>
          <pc:docMk/>
          <pc:sldMk cId="2927821317" sldId="289"/>
        </pc:sldMkLst>
        <pc:picChg chg="add del mod">
          <ac:chgData name="Pedro Simões" userId="6fbc5e26-0e7e-416d-8621-375935c03d95" providerId="ADAL" clId="{F3A7905C-C18B-45C2-B083-A8C5F0FD7339}" dt="2023-01-10T15:58:03.099" v="2616" actId="478"/>
          <ac:picMkLst>
            <pc:docMk/>
            <pc:sldMk cId="2927821317" sldId="289"/>
            <ac:picMk id="3" creationId="{2E6C4456-71C0-BE4E-A654-765E0AB337C2}"/>
          </ac:picMkLst>
        </pc:picChg>
        <pc:picChg chg="add mod">
          <ac:chgData name="Pedro Simões" userId="6fbc5e26-0e7e-416d-8621-375935c03d95" providerId="ADAL" clId="{F3A7905C-C18B-45C2-B083-A8C5F0FD7339}" dt="2023-01-10T15:59:07.257" v="2621" actId="12789"/>
          <ac:picMkLst>
            <pc:docMk/>
            <pc:sldMk cId="2927821317" sldId="289"/>
            <ac:picMk id="5" creationId="{DB511469-69C6-4038-CABA-0BCA6D051263}"/>
          </ac:picMkLst>
        </pc:picChg>
      </pc:sldChg>
      <pc:sldChg chg="addSp delSp modSp new mod">
        <pc:chgData name="Pedro Simões" userId="6fbc5e26-0e7e-416d-8621-375935c03d95" providerId="ADAL" clId="{F3A7905C-C18B-45C2-B083-A8C5F0FD7339}" dt="2023-01-10T15:59:44.029" v="2622" actId="22"/>
        <pc:sldMkLst>
          <pc:docMk/>
          <pc:sldMk cId="1701611463" sldId="290"/>
        </pc:sldMkLst>
        <pc:picChg chg="add del mod">
          <ac:chgData name="Pedro Simões" userId="6fbc5e26-0e7e-416d-8621-375935c03d95" providerId="ADAL" clId="{F3A7905C-C18B-45C2-B083-A8C5F0FD7339}" dt="2023-01-10T15:58:05.817" v="2617" actId="478"/>
          <ac:picMkLst>
            <pc:docMk/>
            <pc:sldMk cId="1701611463" sldId="290"/>
            <ac:picMk id="3" creationId="{7A3C6A68-2DA5-C3F9-91BE-BF68836B66DF}"/>
          </ac:picMkLst>
        </pc:picChg>
        <pc:picChg chg="add">
          <ac:chgData name="Pedro Simões" userId="6fbc5e26-0e7e-416d-8621-375935c03d95" providerId="ADAL" clId="{F3A7905C-C18B-45C2-B083-A8C5F0FD7339}" dt="2023-01-10T15:59:44.029" v="2622" actId="22"/>
          <ac:picMkLst>
            <pc:docMk/>
            <pc:sldMk cId="1701611463" sldId="290"/>
            <ac:picMk id="5" creationId="{3AA29F78-21C6-42EF-4B5C-9B99BB1130C3}"/>
          </ac:picMkLst>
        </pc:picChg>
      </pc:sldChg>
      <pc:sldChg chg="addSp delSp modSp add mod ord">
        <pc:chgData name="Pedro Simões" userId="6fbc5e26-0e7e-416d-8621-375935c03d95" providerId="ADAL" clId="{F3A7905C-C18B-45C2-B083-A8C5F0FD7339}" dt="2023-01-10T15:10:23.850" v="2536" actId="20577"/>
        <pc:sldMkLst>
          <pc:docMk/>
          <pc:sldMk cId="3980005566" sldId="291"/>
        </pc:sldMkLst>
        <pc:spChg chg="mod">
          <ac:chgData name="Pedro Simões" userId="6fbc5e26-0e7e-416d-8621-375935c03d95" providerId="ADAL" clId="{F3A7905C-C18B-45C2-B083-A8C5F0FD7339}" dt="2023-01-10T13:11:59.383" v="2296"/>
          <ac:spMkLst>
            <pc:docMk/>
            <pc:sldMk cId="3980005566" sldId="291"/>
            <ac:spMk id="2" creationId="{B35BA17E-A2B2-AF56-2C27-1C406A1D724B}"/>
          </ac:spMkLst>
        </pc:spChg>
        <pc:spChg chg="add mod">
          <ac:chgData name="Pedro Simões" userId="6fbc5e26-0e7e-416d-8621-375935c03d95" providerId="ADAL" clId="{F3A7905C-C18B-45C2-B083-A8C5F0FD7339}" dt="2023-01-10T15:10:23.850" v="2536" actId="20577"/>
          <ac:spMkLst>
            <pc:docMk/>
            <pc:sldMk cId="3980005566" sldId="291"/>
            <ac:spMk id="10" creationId="{56D5ADD4-948D-0372-8BDE-3CED68567304}"/>
          </ac:spMkLst>
        </pc:spChg>
        <pc:graphicFrameChg chg="add del mod">
          <ac:chgData name="Pedro Simões" userId="6fbc5e26-0e7e-416d-8621-375935c03d95" providerId="ADAL" clId="{F3A7905C-C18B-45C2-B083-A8C5F0FD7339}" dt="2023-01-10T13:10:52.170" v="2279"/>
          <ac:graphicFrameMkLst>
            <pc:docMk/>
            <pc:sldMk cId="3980005566" sldId="291"/>
            <ac:graphicFrameMk id="3" creationId="{92553724-02ED-196A-77BA-F8EB10FE6083}"/>
          </ac:graphicFrameMkLst>
        </pc:graphicFrameChg>
        <pc:graphicFrameChg chg="add del mod">
          <ac:chgData name="Pedro Simões" userId="6fbc5e26-0e7e-416d-8621-375935c03d95" providerId="ADAL" clId="{F3A7905C-C18B-45C2-B083-A8C5F0FD7339}" dt="2023-01-10T13:11:03.061" v="2283"/>
          <ac:graphicFrameMkLst>
            <pc:docMk/>
            <pc:sldMk cId="3980005566" sldId="291"/>
            <ac:graphicFrameMk id="4" creationId="{04B3BB7D-E8B2-2D65-1157-8345B86A238E}"/>
          </ac:graphicFrameMkLst>
        </pc:graphicFrameChg>
        <pc:graphicFrameChg chg="add del mod modGraphic">
          <ac:chgData name="Pedro Simões" userId="6fbc5e26-0e7e-416d-8621-375935c03d95" providerId="ADAL" clId="{F3A7905C-C18B-45C2-B083-A8C5F0FD7339}" dt="2023-01-10T13:11:27.415" v="2287"/>
          <ac:graphicFrameMkLst>
            <pc:docMk/>
            <pc:sldMk cId="3980005566" sldId="291"/>
            <ac:graphicFrameMk id="5" creationId="{97FFA303-8968-04BB-14D8-585FA1832CAA}"/>
          </ac:graphicFrameMkLst>
        </pc:graphicFrameChg>
        <pc:graphicFrameChg chg="add del mod">
          <ac:chgData name="Pedro Simões" userId="6fbc5e26-0e7e-416d-8621-375935c03d95" providerId="ADAL" clId="{F3A7905C-C18B-45C2-B083-A8C5F0FD7339}" dt="2023-01-10T13:11:40.433" v="2291" actId="478"/>
          <ac:graphicFrameMkLst>
            <pc:docMk/>
            <pc:sldMk cId="3980005566" sldId="291"/>
            <ac:graphicFrameMk id="6" creationId="{C2EB7795-C596-A837-DB63-CD66F78B86A6}"/>
          </ac:graphicFrameMkLst>
        </pc:graphicFrameChg>
        <pc:picChg chg="del">
          <ac:chgData name="Pedro Simões" userId="6fbc5e26-0e7e-416d-8621-375935c03d95" providerId="ADAL" clId="{F3A7905C-C18B-45C2-B083-A8C5F0FD7339}" dt="2023-01-10T13:10:37.785" v="2269" actId="478"/>
          <ac:picMkLst>
            <pc:docMk/>
            <pc:sldMk cId="3980005566" sldId="291"/>
            <ac:picMk id="7" creationId="{5B35CAAE-27CC-6257-BC33-DEE6A97945C0}"/>
          </ac:picMkLst>
        </pc:picChg>
        <pc:picChg chg="add del mod">
          <ac:chgData name="Pedro Simões" userId="6fbc5e26-0e7e-416d-8621-375935c03d95" providerId="ADAL" clId="{F3A7905C-C18B-45C2-B083-A8C5F0FD7339}" dt="2023-01-10T14:59:42.341" v="2498" actId="478"/>
          <ac:picMkLst>
            <pc:docMk/>
            <pc:sldMk cId="3980005566" sldId="291"/>
            <ac:picMk id="9" creationId="{A6C99C63-2845-465E-5736-858AF0F461C2}"/>
          </ac:picMkLst>
        </pc:picChg>
      </pc:sldChg>
      <pc:sldChg chg="addSp delSp modSp add del mod">
        <pc:chgData name="Pedro Simões" userId="6fbc5e26-0e7e-416d-8621-375935c03d95" providerId="ADAL" clId="{F3A7905C-C18B-45C2-B083-A8C5F0FD7339}" dt="2023-01-10T15:10:58.077" v="2543" actId="2696"/>
        <pc:sldMkLst>
          <pc:docMk/>
          <pc:sldMk cId="4110199720" sldId="292"/>
        </pc:sldMkLst>
        <pc:spChg chg="mod">
          <ac:chgData name="Pedro Simões" userId="6fbc5e26-0e7e-416d-8621-375935c03d95" providerId="ADAL" clId="{F3A7905C-C18B-45C2-B083-A8C5F0FD7339}" dt="2023-01-10T13:15:13.026" v="2309" actId="20577"/>
          <ac:spMkLst>
            <pc:docMk/>
            <pc:sldMk cId="4110199720" sldId="292"/>
            <ac:spMk id="2" creationId="{B35BA17E-A2B2-AF56-2C27-1C406A1D724B}"/>
          </ac:spMkLst>
        </pc:spChg>
        <pc:picChg chg="add del mod">
          <ac:chgData name="Pedro Simões" userId="6fbc5e26-0e7e-416d-8621-375935c03d95" providerId="ADAL" clId="{F3A7905C-C18B-45C2-B083-A8C5F0FD7339}" dt="2023-01-10T15:05:21.416" v="2500"/>
          <ac:picMkLst>
            <pc:docMk/>
            <pc:sldMk cId="4110199720" sldId="292"/>
            <ac:picMk id="3" creationId="{9DE7C1F2-38B7-20BC-3BD6-EF23BFF72CD9}"/>
          </ac:picMkLst>
        </pc:picChg>
        <pc:picChg chg="add del mod">
          <ac:chgData name="Pedro Simões" userId="6fbc5e26-0e7e-416d-8621-375935c03d95" providerId="ADAL" clId="{F3A7905C-C18B-45C2-B083-A8C5F0FD7339}" dt="2023-01-10T15:06:05.299" v="2504" actId="478"/>
          <ac:picMkLst>
            <pc:docMk/>
            <pc:sldMk cId="4110199720" sldId="292"/>
            <ac:picMk id="5" creationId="{E3F1AD9E-982F-8B32-C014-D535F3E6AC67}"/>
          </ac:picMkLst>
        </pc:picChg>
      </pc:sldChg>
      <pc:sldChg chg="addSp delSp modSp add del mod">
        <pc:chgData name="Pedro Simões" userId="6fbc5e26-0e7e-416d-8621-375935c03d95" providerId="ADAL" clId="{F3A7905C-C18B-45C2-B083-A8C5F0FD7339}" dt="2023-01-10T14:17:44.133" v="2435" actId="2696"/>
        <pc:sldMkLst>
          <pc:docMk/>
          <pc:sldMk cId="4089710293" sldId="293"/>
        </pc:sldMkLst>
        <pc:spChg chg="mod">
          <ac:chgData name="Pedro Simões" userId="6fbc5e26-0e7e-416d-8621-375935c03d95" providerId="ADAL" clId="{F3A7905C-C18B-45C2-B083-A8C5F0FD7339}" dt="2023-01-10T14:12:49.709" v="2348" actId="20577"/>
          <ac:spMkLst>
            <pc:docMk/>
            <pc:sldMk cId="4089710293" sldId="293"/>
            <ac:spMk id="2" creationId="{B35BA17E-A2B2-AF56-2C27-1C406A1D724B}"/>
          </ac:spMkLst>
        </pc:spChg>
        <pc:spChg chg="add mod">
          <ac:chgData name="Pedro Simões" userId="6fbc5e26-0e7e-416d-8621-375935c03d95" providerId="ADAL" clId="{F3A7905C-C18B-45C2-B083-A8C5F0FD7339}" dt="2023-01-10T14:15:46.258" v="2416" actId="1076"/>
          <ac:spMkLst>
            <pc:docMk/>
            <pc:sldMk cId="4089710293" sldId="293"/>
            <ac:spMk id="5" creationId="{E72E3A90-CDE9-B34F-06D8-78B3B5D16915}"/>
          </ac:spMkLst>
        </pc:spChg>
        <pc:picChg chg="add del mod">
          <ac:chgData name="Pedro Simões" userId="6fbc5e26-0e7e-416d-8621-375935c03d95" providerId="ADAL" clId="{F3A7905C-C18B-45C2-B083-A8C5F0FD7339}" dt="2023-01-10T14:15:42.883" v="2415" actId="478"/>
          <ac:picMkLst>
            <pc:docMk/>
            <pc:sldMk cId="4089710293" sldId="293"/>
            <ac:picMk id="4" creationId="{CCF0897B-8BF2-1406-2623-B70FB00FB5F3}"/>
          </ac:picMkLst>
        </pc:picChg>
      </pc:sldChg>
      <pc:sldChg chg="addSp delSp modSp new mod modClrScheme chgLayout">
        <pc:chgData name="Pedro Simões" userId="6fbc5e26-0e7e-416d-8621-375935c03d95" providerId="ADAL" clId="{F3A7905C-C18B-45C2-B083-A8C5F0FD7339}" dt="2023-01-10T15:53:39.714" v="2581" actId="22"/>
        <pc:sldMkLst>
          <pc:docMk/>
          <pc:sldMk cId="731202059" sldId="294"/>
        </pc:sldMkLst>
        <pc:spChg chg="del">
          <ac:chgData name="Pedro Simões" userId="6fbc5e26-0e7e-416d-8621-375935c03d95" providerId="ADAL" clId="{F3A7905C-C18B-45C2-B083-A8C5F0FD7339}" dt="2023-01-10T14:13:01.735" v="2350" actId="700"/>
          <ac:spMkLst>
            <pc:docMk/>
            <pc:sldMk cId="731202059" sldId="294"/>
            <ac:spMk id="2" creationId="{548D04DB-6AD8-68F5-B4A2-7BAC96044454}"/>
          </ac:spMkLst>
        </pc:spChg>
        <pc:spChg chg="del">
          <ac:chgData name="Pedro Simões" userId="6fbc5e26-0e7e-416d-8621-375935c03d95" providerId="ADAL" clId="{F3A7905C-C18B-45C2-B083-A8C5F0FD7339}" dt="2023-01-10T14:13:01.735" v="2350" actId="700"/>
          <ac:spMkLst>
            <pc:docMk/>
            <pc:sldMk cId="731202059" sldId="294"/>
            <ac:spMk id="3" creationId="{10B837D3-A422-CBEA-B174-AF9A92FF3640}"/>
          </ac:spMkLst>
        </pc:spChg>
        <pc:picChg chg="add del mod">
          <ac:chgData name="Pedro Simões" userId="6fbc5e26-0e7e-416d-8621-375935c03d95" providerId="ADAL" clId="{F3A7905C-C18B-45C2-B083-A8C5F0FD7339}" dt="2023-01-10T15:53:37.020" v="2580" actId="478"/>
          <ac:picMkLst>
            <pc:docMk/>
            <pc:sldMk cId="731202059" sldId="294"/>
            <ac:picMk id="5" creationId="{E2A8A988-373C-6041-A1CA-5ECB2FCF1EAE}"/>
          </ac:picMkLst>
        </pc:picChg>
        <pc:picChg chg="add">
          <ac:chgData name="Pedro Simões" userId="6fbc5e26-0e7e-416d-8621-375935c03d95" providerId="ADAL" clId="{F3A7905C-C18B-45C2-B083-A8C5F0FD7339}" dt="2023-01-10T15:53:39.714" v="2581" actId="22"/>
          <ac:picMkLst>
            <pc:docMk/>
            <pc:sldMk cId="731202059" sldId="294"/>
            <ac:picMk id="7" creationId="{A1B3270C-CF0F-818A-0E51-05274F2D07B8}"/>
          </ac:picMkLst>
        </pc:picChg>
      </pc:sldChg>
      <pc:sldChg chg="addSp delSp modSp add mod modNotesTx">
        <pc:chgData name="Pedro Simões" userId="6fbc5e26-0e7e-416d-8621-375935c03d95" providerId="ADAL" clId="{F3A7905C-C18B-45C2-B083-A8C5F0FD7339}" dt="2023-01-10T15:54:32.940" v="2598"/>
        <pc:sldMkLst>
          <pc:docMk/>
          <pc:sldMk cId="1349031467" sldId="295"/>
        </pc:sldMkLst>
        <pc:spChg chg="mod">
          <ac:chgData name="Pedro Simões" userId="6fbc5e26-0e7e-416d-8621-375935c03d95" providerId="ADAL" clId="{F3A7905C-C18B-45C2-B083-A8C5F0FD7339}" dt="2023-01-10T14:17:22.617" v="2430" actId="20577"/>
          <ac:spMkLst>
            <pc:docMk/>
            <pc:sldMk cId="1349031467" sldId="295"/>
            <ac:spMk id="2" creationId="{7A4919D0-F177-4BBA-9A0B-DBA69E2ED764}"/>
          </ac:spMkLst>
        </pc:spChg>
        <pc:spChg chg="add mod">
          <ac:chgData name="Pedro Simões" userId="6fbc5e26-0e7e-416d-8621-375935c03d95" providerId="ADAL" clId="{F3A7905C-C18B-45C2-B083-A8C5F0FD7339}" dt="2023-01-10T15:54:32.940" v="2598"/>
          <ac:spMkLst>
            <pc:docMk/>
            <pc:sldMk cId="1349031467" sldId="295"/>
            <ac:spMk id="3" creationId="{30DFD5B5-5A9C-F770-2EED-CB2EA776C476}"/>
          </ac:spMkLst>
        </pc:spChg>
        <pc:spChg chg="del">
          <ac:chgData name="Pedro Simões" userId="6fbc5e26-0e7e-416d-8621-375935c03d95" providerId="ADAL" clId="{F3A7905C-C18B-45C2-B083-A8C5F0FD7339}" dt="2023-01-10T14:16:21.246" v="2421" actId="478"/>
          <ac:spMkLst>
            <pc:docMk/>
            <pc:sldMk cId="1349031467" sldId="295"/>
            <ac:spMk id="6" creationId="{739F7D95-2D8B-A5D9-9A16-3AAEA00E9933}"/>
          </ac:spMkLst>
        </pc:spChg>
      </pc:sldChg>
      <pc:sldChg chg="addSp delSp modSp new mod modClrScheme chgLayout">
        <pc:chgData name="Pedro Simões" userId="6fbc5e26-0e7e-416d-8621-375935c03d95" providerId="ADAL" clId="{F3A7905C-C18B-45C2-B083-A8C5F0FD7339}" dt="2023-01-10T15:11:15.667" v="2547" actId="962"/>
        <pc:sldMkLst>
          <pc:docMk/>
          <pc:sldMk cId="85723394" sldId="296"/>
        </pc:sldMkLst>
        <pc:spChg chg="del">
          <ac:chgData name="Pedro Simões" userId="6fbc5e26-0e7e-416d-8621-375935c03d95" providerId="ADAL" clId="{F3A7905C-C18B-45C2-B083-A8C5F0FD7339}" dt="2023-01-10T14:59:35.406" v="2495" actId="700"/>
          <ac:spMkLst>
            <pc:docMk/>
            <pc:sldMk cId="85723394" sldId="296"/>
            <ac:spMk id="2" creationId="{A98138C8-D804-A1CB-B833-FEFFF18223DC}"/>
          </ac:spMkLst>
        </pc:spChg>
        <pc:spChg chg="del">
          <ac:chgData name="Pedro Simões" userId="6fbc5e26-0e7e-416d-8621-375935c03d95" providerId="ADAL" clId="{F3A7905C-C18B-45C2-B083-A8C5F0FD7339}" dt="2023-01-10T14:59:35.406" v="2495" actId="700"/>
          <ac:spMkLst>
            <pc:docMk/>
            <pc:sldMk cId="85723394" sldId="296"/>
            <ac:spMk id="3" creationId="{0D6CCEBB-2B7A-5CE2-95BF-FD97240D4994}"/>
          </ac:spMkLst>
        </pc:spChg>
        <pc:picChg chg="add del mod">
          <ac:chgData name="Pedro Simões" userId="6fbc5e26-0e7e-416d-8621-375935c03d95" providerId="ADAL" clId="{F3A7905C-C18B-45C2-B083-A8C5F0FD7339}" dt="2023-01-10T15:10:39.780" v="2539" actId="478"/>
          <ac:picMkLst>
            <pc:docMk/>
            <pc:sldMk cId="85723394" sldId="296"/>
            <ac:picMk id="4" creationId="{65F1CF97-9798-A791-FE8C-1CBF0E4B99D6}"/>
          </ac:picMkLst>
        </pc:picChg>
        <pc:picChg chg="add mod">
          <ac:chgData name="Pedro Simões" userId="6fbc5e26-0e7e-416d-8621-375935c03d95" providerId="ADAL" clId="{F3A7905C-C18B-45C2-B083-A8C5F0FD7339}" dt="2023-01-10T15:11:15.667" v="2547" actId="962"/>
          <ac:picMkLst>
            <pc:docMk/>
            <pc:sldMk cId="85723394" sldId="296"/>
            <ac:picMk id="6" creationId="{A14B8C99-763F-CAD2-97E1-FD00638BA182}"/>
          </ac:picMkLst>
        </pc:picChg>
      </pc:sldChg>
      <pc:sldChg chg="addSp delSp modSp new mod modClrScheme chgLayout">
        <pc:chgData name="Pedro Simões" userId="6fbc5e26-0e7e-416d-8621-375935c03d95" providerId="ADAL" clId="{F3A7905C-C18B-45C2-B083-A8C5F0FD7339}" dt="2023-01-10T15:10:44.485" v="2540" actId="22"/>
        <pc:sldMkLst>
          <pc:docMk/>
          <pc:sldMk cId="159680075" sldId="297"/>
        </pc:sldMkLst>
        <pc:spChg chg="del">
          <ac:chgData name="Pedro Simões" userId="6fbc5e26-0e7e-416d-8621-375935c03d95" providerId="ADAL" clId="{F3A7905C-C18B-45C2-B083-A8C5F0FD7339}" dt="2023-01-10T15:06:13.734" v="2506" actId="700"/>
          <ac:spMkLst>
            <pc:docMk/>
            <pc:sldMk cId="159680075" sldId="297"/>
            <ac:spMk id="2" creationId="{61DAAB5E-5321-C5BF-5B6E-20BF31513F5E}"/>
          </ac:spMkLst>
        </pc:spChg>
        <pc:spChg chg="del">
          <ac:chgData name="Pedro Simões" userId="6fbc5e26-0e7e-416d-8621-375935c03d95" providerId="ADAL" clId="{F3A7905C-C18B-45C2-B083-A8C5F0FD7339}" dt="2023-01-10T15:06:13.734" v="2506" actId="700"/>
          <ac:spMkLst>
            <pc:docMk/>
            <pc:sldMk cId="159680075" sldId="297"/>
            <ac:spMk id="3" creationId="{04EC3643-3148-0704-1E57-8B454E93C65C}"/>
          </ac:spMkLst>
        </pc:spChg>
        <pc:picChg chg="add del mod">
          <ac:chgData name="Pedro Simões" userId="6fbc5e26-0e7e-416d-8621-375935c03d95" providerId="ADAL" clId="{F3A7905C-C18B-45C2-B083-A8C5F0FD7339}" dt="2023-01-10T15:06:16.842" v="2508"/>
          <ac:picMkLst>
            <pc:docMk/>
            <pc:sldMk cId="159680075" sldId="297"/>
            <ac:picMk id="4" creationId="{515C5E99-3FBC-BB14-454B-623E1BDEF312}"/>
          </ac:picMkLst>
        </pc:picChg>
        <pc:picChg chg="add">
          <ac:chgData name="Pedro Simões" userId="6fbc5e26-0e7e-416d-8621-375935c03d95" providerId="ADAL" clId="{F3A7905C-C18B-45C2-B083-A8C5F0FD7339}" dt="2023-01-10T15:10:44.485" v="2540" actId="22"/>
          <ac:picMkLst>
            <pc:docMk/>
            <pc:sldMk cId="159680075" sldId="297"/>
            <ac:picMk id="6" creationId="{25BE6596-56D2-C674-789E-7D40D9E2ADAE}"/>
          </ac:picMkLst>
        </pc:picChg>
      </pc:sldChg>
      <pc:sldChg chg="modSp add mod ord">
        <pc:chgData name="Pedro Simões" userId="6fbc5e26-0e7e-416d-8621-375935c03d95" providerId="ADAL" clId="{F3A7905C-C18B-45C2-B083-A8C5F0FD7339}" dt="2023-01-10T15:12:43.596" v="2566" actId="20577"/>
        <pc:sldMkLst>
          <pc:docMk/>
          <pc:sldMk cId="716367202" sldId="298"/>
        </pc:sldMkLst>
        <pc:spChg chg="mod">
          <ac:chgData name="Pedro Simões" userId="6fbc5e26-0e7e-416d-8621-375935c03d95" providerId="ADAL" clId="{F3A7905C-C18B-45C2-B083-A8C5F0FD7339}" dt="2023-01-10T15:11:01.131" v="2544"/>
          <ac:spMkLst>
            <pc:docMk/>
            <pc:sldMk cId="716367202" sldId="298"/>
            <ac:spMk id="2" creationId="{B35BA17E-A2B2-AF56-2C27-1C406A1D724B}"/>
          </ac:spMkLst>
        </pc:spChg>
        <pc:spChg chg="mod">
          <ac:chgData name="Pedro Simões" userId="6fbc5e26-0e7e-416d-8621-375935c03d95" providerId="ADAL" clId="{F3A7905C-C18B-45C2-B083-A8C5F0FD7339}" dt="2023-01-10T15:12:43.596" v="2566" actId="20577"/>
          <ac:spMkLst>
            <pc:docMk/>
            <pc:sldMk cId="716367202" sldId="298"/>
            <ac:spMk id="10" creationId="{56D5ADD4-948D-0372-8BDE-3CED68567304}"/>
          </ac:spMkLst>
        </pc:spChg>
      </pc:sldChg>
      <pc:sldChg chg="new del">
        <pc:chgData name="Pedro Simões" userId="6fbc5e26-0e7e-416d-8621-375935c03d95" providerId="ADAL" clId="{F3A7905C-C18B-45C2-B083-A8C5F0FD7339}" dt="2023-01-10T15:14:05.380" v="2570" actId="2696"/>
        <pc:sldMkLst>
          <pc:docMk/>
          <pc:sldMk cId="3140239061" sldId="299"/>
        </pc:sldMkLst>
      </pc:sldChg>
      <pc:sldChg chg="addSp delSp modSp add del mod">
        <pc:chgData name="Pedro Simões" userId="6fbc5e26-0e7e-416d-8621-375935c03d95" providerId="ADAL" clId="{F3A7905C-C18B-45C2-B083-A8C5F0FD7339}" dt="2023-01-10T16:59:43.675" v="3247" actId="2696"/>
        <pc:sldMkLst>
          <pc:docMk/>
          <pc:sldMk cId="887972725" sldId="300"/>
        </pc:sldMkLst>
        <pc:spChg chg="mod">
          <ac:chgData name="Pedro Simões" userId="6fbc5e26-0e7e-416d-8621-375935c03d95" providerId="ADAL" clId="{F3A7905C-C18B-45C2-B083-A8C5F0FD7339}" dt="2023-01-10T16:59:21.717" v="3243" actId="207"/>
          <ac:spMkLst>
            <pc:docMk/>
            <pc:sldMk cId="887972725" sldId="300"/>
            <ac:spMk id="2" creationId="{D2B11A27-1CDD-9EA4-017C-2491F9A46972}"/>
          </ac:spMkLst>
        </pc:spChg>
        <pc:spChg chg="add del mod">
          <ac:chgData name="Pedro Simões" userId="6fbc5e26-0e7e-416d-8621-375935c03d95" providerId="ADAL" clId="{F3A7905C-C18B-45C2-B083-A8C5F0FD7339}" dt="2023-01-10T16:09:27.103" v="2633" actId="478"/>
          <ac:spMkLst>
            <pc:docMk/>
            <pc:sldMk cId="887972725" sldId="300"/>
            <ac:spMk id="5" creationId="{838B97C1-CA93-D225-2383-82992E331072}"/>
          </ac:spMkLst>
        </pc:spChg>
        <pc:graphicFrameChg chg="del">
          <ac:chgData name="Pedro Simões" userId="6fbc5e26-0e7e-416d-8621-375935c03d95" providerId="ADAL" clId="{F3A7905C-C18B-45C2-B083-A8C5F0FD7339}" dt="2023-01-10T15:14:07.299" v="2571" actId="478"/>
          <ac:graphicFrameMkLst>
            <pc:docMk/>
            <pc:sldMk cId="887972725" sldId="300"/>
            <ac:graphicFrameMk id="4" creationId="{9DA4CCA6-A848-F55D-3487-0B6C19965971}"/>
          </ac:graphicFrameMkLst>
        </pc:graphicFrameChg>
        <pc:picChg chg="add del mod">
          <ac:chgData name="Pedro Simões" userId="6fbc5e26-0e7e-416d-8621-375935c03d95" providerId="ADAL" clId="{F3A7905C-C18B-45C2-B083-A8C5F0FD7339}" dt="2023-01-10T16:11:28.122" v="2657" actId="478"/>
          <ac:picMkLst>
            <pc:docMk/>
            <pc:sldMk cId="887972725" sldId="300"/>
            <ac:picMk id="7" creationId="{06F44184-020C-28BC-D593-58243CB228F2}"/>
          </ac:picMkLst>
        </pc:picChg>
      </pc:sldChg>
      <pc:sldChg chg="addSp delSp modSp add mod modClrScheme chgLayout">
        <pc:chgData name="Pedro Simões" userId="6fbc5e26-0e7e-416d-8621-375935c03d95" providerId="ADAL" clId="{F3A7905C-C18B-45C2-B083-A8C5F0FD7339}" dt="2023-01-10T16:59:40.791" v="3246" actId="478"/>
        <pc:sldMkLst>
          <pc:docMk/>
          <pc:sldMk cId="3090495230" sldId="301"/>
        </pc:sldMkLst>
        <pc:spChg chg="del mod ord">
          <ac:chgData name="Pedro Simões" userId="6fbc5e26-0e7e-416d-8621-375935c03d95" providerId="ADAL" clId="{F3A7905C-C18B-45C2-B083-A8C5F0FD7339}" dt="2023-01-10T16:09:50.621" v="2638" actId="478"/>
          <ac:spMkLst>
            <pc:docMk/>
            <pc:sldMk cId="3090495230" sldId="301"/>
            <ac:spMk id="2" creationId="{D2B11A27-1CDD-9EA4-017C-2491F9A46972}"/>
          </ac:spMkLst>
        </pc:spChg>
        <pc:spChg chg="add del">
          <ac:chgData name="Pedro Simões" userId="6fbc5e26-0e7e-416d-8621-375935c03d95" providerId="ADAL" clId="{F3A7905C-C18B-45C2-B083-A8C5F0FD7339}" dt="2023-01-10T16:53:24.869" v="3048" actId="478"/>
          <ac:spMkLst>
            <pc:docMk/>
            <pc:sldMk cId="3090495230" sldId="301"/>
            <ac:spMk id="39" creationId="{87B991A0-0370-C1C6-5CBA-542B58B0233F}"/>
          </ac:spMkLst>
        </pc:spChg>
        <pc:picChg chg="add mod">
          <ac:chgData name="Pedro Simões" userId="6fbc5e26-0e7e-416d-8621-375935c03d95" providerId="ADAL" clId="{F3A7905C-C18B-45C2-B083-A8C5F0FD7339}" dt="2023-01-10T16:10:42.881" v="2645" actId="1076"/>
          <ac:picMkLst>
            <pc:docMk/>
            <pc:sldMk cId="3090495230" sldId="301"/>
            <ac:picMk id="4" creationId="{9EC561A0-A79E-8747-7BD1-E67E6C233902}"/>
          </ac:picMkLst>
        </pc:picChg>
        <pc:picChg chg="add mod modCrop">
          <ac:chgData name="Pedro Simões" userId="6fbc5e26-0e7e-416d-8621-375935c03d95" providerId="ADAL" clId="{F3A7905C-C18B-45C2-B083-A8C5F0FD7339}" dt="2023-01-10T16:51:02.118" v="2953" actId="1035"/>
          <ac:picMkLst>
            <pc:docMk/>
            <pc:sldMk cId="3090495230" sldId="301"/>
            <ac:picMk id="6" creationId="{6E18C7B8-E27C-11B5-F053-A2C176D5807D}"/>
          </ac:picMkLst>
        </pc:picChg>
        <pc:picChg chg="mod modCrop">
          <ac:chgData name="Pedro Simões" userId="6fbc5e26-0e7e-416d-8621-375935c03d95" providerId="ADAL" clId="{F3A7905C-C18B-45C2-B083-A8C5F0FD7339}" dt="2023-01-10T16:10:39.085" v="2644" actId="1076"/>
          <ac:picMkLst>
            <pc:docMk/>
            <pc:sldMk cId="3090495230" sldId="301"/>
            <ac:picMk id="7" creationId="{06F44184-020C-28BC-D593-58243CB228F2}"/>
          </ac:picMkLst>
        </pc:picChg>
        <pc:picChg chg="add del mod">
          <ac:chgData name="Pedro Simões" userId="6fbc5e26-0e7e-416d-8621-375935c03d95" providerId="ADAL" clId="{F3A7905C-C18B-45C2-B083-A8C5F0FD7339}" dt="2023-01-10T16:47:43.521" v="2936" actId="478"/>
          <ac:picMkLst>
            <pc:docMk/>
            <pc:sldMk cId="3090495230" sldId="301"/>
            <ac:picMk id="9" creationId="{40A19B89-767D-EFEA-5C47-71E876D6B4DA}"/>
          </ac:picMkLst>
        </pc:picChg>
        <pc:picChg chg="add mod">
          <ac:chgData name="Pedro Simões" userId="6fbc5e26-0e7e-416d-8621-375935c03d95" providerId="ADAL" clId="{F3A7905C-C18B-45C2-B083-A8C5F0FD7339}" dt="2023-01-10T16:57:52.439" v="3093" actId="1035"/>
          <ac:picMkLst>
            <pc:docMk/>
            <pc:sldMk cId="3090495230" sldId="301"/>
            <ac:picMk id="43" creationId="{5ADDB546-8274-C996-7240-B2F88EBDCB3E}"/>
          </ac:picMkLst>
        </pc:picChg>
        <pc:picChg chg="add del mod">
          <ac:chgData name="Pedro Simões" userId="6fbc5e26-0e7e-416d-8621-375935c03d95" providerId="ADAL" clId="{F3A7905C-C18B-45C2-B083-A8C5F0FD7339}" dt="2023-01-10T16:59:40.791" v="3246" actId="478"/>
          <ac:picMkLst>
            <pc:docMk/>
            <pc:sldMk cId="3090495230" sldId="301"/>
            <ac:picMk id="58" creationId="{A251D307-415B-80B1-EA8F-E8EFF806FE8E}"/>
          </ac:picMkLst>
        </pc:picChg>
        <pc:cxnChg chg="add mod">
          <ac:chgData name="Pedro Simões" userId="6fbc5e26-0e7e-416d-8621-375935c03d95" providerId="ADAL" clId="{F3A7905C-C18B-45C2-B083-A8C5F0FD7339}" dt="2023-01-10T16:12:37.998" v="2758" actId="1037"/>
          <ac:cxnSpMkLst>
            <pc:docMk/>
            <pc:sldMk cId="3090495230" sldId="301"/>
            <ac:cxnSpMk id="11" creationId="{B91A99A9-4A0C-F3D5-BF45-E96A891D3EC4}"/>
          </ac:cxnSpMkLst>
        </pc:cxnChg>
        <pc:cxnChg chg="add mod">
          <ac:chgData name="Pedro Simões" userId="6fbc5e26-0e7e-416d-8621-375935c03d95" providerId="ADAL" clId="{F3A7905C-C18B-45C2-B083-A8C5F0FD7339}" dt="2023-01-10T16:12:34.098" v="2756" actId="1035"/>
          <ac:cxnSpMkLst>
            <pc:docMk/>
            <pc:sldMk cId="3090495230" sldId="301"/>
            <ac:cxnSpMk id="13" creationId="{44B0A1BD-85CB-F7C1-00FA-679DDC620174}"/>
          </ac:cxnSpMkLst>
        </pc:cxnChg>
        <pc:cxnChg chg="add mod">
          <ac:chgData name="Pedro Simões" userId="6fbc5e26-0e7e-416d-8621-375935c03d95" providerId="ADAL" clId="{F3A7905C-C18B-45C2-B083-A8C5F0FD7339}" dt="2023-01-10T16:12:10.665" v="2712" actId="1037"/>
          <ac:cxnSpMkLst>
            <pc:docMk/>
            <pc:sldMk cId="3090495230" sldId="301"/>
            <ac:cxnSpMk id="14" creationId="{1E7E6AF9-AC9F-48B4-5ADC-90330C107A0F}"/>
          </ac:cxnSpMkLst>
        </pc:cxnChg>
        <pc:cxnChg chg="add mod">
          <ac:chgData name="Pedro Simões" userId="6fbc5e26-0e7e-416d-8621-375935c03d95" providerId="ADAL" clId="{F3A7905C-C18B-45C2-B083-A8C5F0FD7339}" dt="2023-01-10T16:12:20.199" v="2754" actId="1036"/>
          <ac:cxnSpMkLst>
            <pc:docMk/>
            <pc:sldMk cId="3090495230" sldId="301"/>
            <ac:cxnSpMk id="15" creationId="{4E74B778-688A-2920-7DBC-3E4566870D27}"/>
          </ac:cxnSpMkLst>
        </pc:cxnChg>
        <pc:cxnChg chg="add del mod">
          <ac:chgData name="Pedro Simões" userId="6fbc5e26-0e7e-416d-8621-375935c03d95" providerId="ADAL" clId="{F3A7905C-C18B-45C2-B083-A8C5F0FD7339}" dt="2023-01-10T16:13:14.262" v="2761" actId="478"/>
          <ac:cxnSpMkLst>
            <pc:docMk/>
            <pc:sldMk cId="3090495230" sldId="301"/>
            <ac:cxnSpMk id="17" creationId="{934FD4B4-FD14-35BD-FDFE-02F58C217DC3}"/>
          </ac:cxnSpMkLst>
        </pc:cxnChg>
        <pc:cxnChg chg="add mod">
          <ac:chgData name="Pedro Simões" userId="6fbc5e26-0e7e-416d-8621-375935c03d95" providerId="ADAL" clId="{F3A7905C-C18B-45C2-B083-A8C5F0FD7339}" dt="2023-01-10T16:48:56.056" v="2937" actId="1076"/>
          <ac:cxnSpMkLst>
            <pc:docMk/>
            <pc:sldMk cId="3090495230" sldId="301"/>
            <ac:cxnSpMk id="20" creationId="{3A960AF0-5B0A-E933-9AD0-FD1D4569D1A2}"/>
          </ac:cxnSpMkLst>
        </pc:cxnChg>
        <pc:cxnChg chg="add del mod">
          <ac:chgData name="Pedro Simões" userId="6fbc5e26-0e7e-416d-8621-375935c03d95" providerId="ADAL" clId="{F3A7905C-C18B-45C2-B083-A8C5F0FD7339}" dt="2023-01-10T16:14:24.880" v="2934" actId="478"/>
          <ac:cxnSpMkLst>
            <pc:docMk/>
            <pc:sldMk cId="3090495230" sldId="301"/>
            <ac:cxnSpMk id="23" creationId="{20888C5F-D47F-8A64-0DD2-03646AFBD7CD}"/>
          </ac:cxnSpMkLst>
        </pc:cxnChg>
        <pc:cxnChg chg="add del mod">
          <ac:chgData name="Pedro Simões" userId="6fbc5e26-0e7e-416d-8621-375935c03d95" providerId="ADAL" clId="{F3A7905C-C18B-45C2-B083-A8C5F0FD7339}" dt="2023-01-10T16:14:22.481" v="2932" actId="478"/>
          <ac:cxnSpMkLst>
            <pc:docMk/>
            <pc:sldMk cId="3090495230" sldId="301"/>
            <ac:cxnSpMk id="24" creationId="{2EC23DBA-B6A6-74F4-599A-4A60A0E25FD6}"/>
          </ac:cxnSpMkLst>
        </pc:cxnChg>
        <pc:cxnChg chg="add del mod">
          <ac:chgData name="Pedro Simões" userId="6fbc5e26-0e7e-416d-8621-375935c03d95" providerId="ADAL" clId="{F3A7905C-C18B-45C2-B083-A8C5F0FD7339}" dt="2023-01-10T16:14:18.842" v="2931" actId="478"/>
          <ac:cxnSpMkLst>
            <pc:docMk/>
            <pc:sldMk cId="3090495230" sldId="301"/>
            <ac:cxnSpMk id="25" creationId="{EC225004-FC6D-2EDD-41C9-F0EF191C00FD}"/>
          </ac:cxnSpMkLst>
        </pc:cxnChg>
        <pc:cxnChg chg="add mod">
          <ac:chgData name="Pedro Simões" userId="6fbc5e26-0e7e-416d-8621-375935c03d95" providerId="ADAL" clId="{F3A7905C-C18B-45C2-B083-A8C5F0FD7339}" dt="2023-01-10T16:50:08.115" v="2945" actId="14100"/>
          <ac:cxnSpMkLst>
            <pc:docMk/>
            <pc:sldMk cId="3090495230" sldId="301"/>
            <ac:cxnSpMk id="27" creationId="{B828A098-9616-D6E9-EA3C-3D711E07EC2E}"/>
          </ac:cxnSpMkLst>
        </pc:cxnChg>
        <pc:cxnChg chg="add mod">
          <ac:chgData name="Pedro Simões" userId="6fbc5e26-0e7e-416d-8621-375935c03d95" providerId="ADAL" clId="{F3A7905C-C18B-45C2-B083-A8C5F0FD7339}" dt="2023-01-10T16:50:00.893" v="2944" actId="14100"/>
          <ac:cxnSpMkLst>
            <pc:docMk/>
            <pc:sldMk cId="3090495230" sldId="301"/>
            <ac:cxnSpMk id="29" creationId="{904C4E81-8733-5D64-B1E5-066CDB7B29F9}"/>
          </ac:cxnSpMkLst>
        </pc:cxnChg>
        <pc:cxnChg chg="add mod">
          <ac:chgData name="Pedro Simões" userId="6fbc5e26-0e7e-416d-8621-375935c03d95" providerId="ADAL" clId="{F3A7905C-C18B-45C2-B083-A8C5F0FD7339}" dt="2023-01-10T16:51:29.909" v="3043" actId="1036"/>
          <ac:cxnSpMkLst>
            <pc:docMk/>
            <pc:sldMk cId="3090495230" sldId="301"/>
            <ac:cxnSpMk id="33" creationId="{1139B409-ADA7-A5EB-189D-7630B2FD2041}"/>
          </ac:cxnSpMkLst>
        </pc:cxnChg>
        <pc:cxnChg chg="add">
          <ac:chgData name="Pedro Simões" userId="6fbc5e26-0e7e-416d-8621-375935c03d95" providerId="ADAL" clId="{F3A7905C-C18B-45C2-B083-A8C5F0FD7339}" dt="2023-01-10T16:52:04.181" v="3044" actId="11529"/>
          <ac:cxnSpMkLst>
            <pc:docMk/>
            <pc:sldMk cId="3090495230" sldId="301"/>
            <ac:cxnSpMk id="36" creationId="{FFAD7085-059C-F11F-9237-9B51B26CEEFA}"/>
          </ac:cxnSpMkLst>
        </pc:cxnChg>
        <pc:cxnChg chg="add del">
          <ac:chgData name="Pedro Simões" userId="6fbc5e26-0e7e-416d-8621-375935c03d95" providerId="ADAL" clId="{F3A7905C-C18B-45C2-B083-A8C5F0FD7339}" dt="2023-01-10T16:53:08.149" v="3046" actId="11529"/>
          <ac:cxnSpMkLst>
            <pc:docMk/>
            <pc:sldMk cId="3090495230" sldId="301"/>
            <ac:cxnSpMk id="38" creationId="{6954FD9E-7887-8A5E-5FEB-446B9C3B92CC}"/>
          </ac:cxnSpMkLst>
        </pc:cxnChg>
        <pc:cxnChg chg="add">
          <ac:chgData name="Pedro Simões" userId="6fbc5e26-0e7e-416d-8621-375935c03d95" providerId="ADAL" clId="{F3A7905C-C18B-45C2-B083-A8C5F0FD7339}" dt="2023-01-10T16:54:10.693" v="3049" actId="11529"/>
          <ac:cxnSpMkLst>
            <pc:docMk/>
            <pc:sldMk cId="3090495230" sldId="301"/>
            <ac:cxnSpMk id="41" creationId="{F4F619B9-FC0C-D3DC-CD8C-EADC7254C6B4}"/>
          </ac:cxnSpMkLst>
        </pc:cxnChg>
        <pc:cxnChg chg="add mod">
          <ac:chgData name="Pedro Simões" userId="6fbc5e26-0e7e-416d-8621-375935c03d95" providerId="ADAL" clId="{F3A7905C-C18B-45C2-B083-A8C5F0FD7339}" dt="2023-01-10T16:57:44.246" v="3076" actId="14100"/>
          <ac:cxnSpMkLst>
            <pc:docMk/>
            <pc:sldMk cId="3090495230" sldId="301"/>
            <ac:cxnSpMk id="45" creationId="{638E0C88-58DA-187B-92D0-55FF2B2DCE34}"/>
          </ac:cxnSpMkLst>
        </pc:cxnChg>
        <pc:cxnChg chg="add del mod">
          <ac:chgData name="Pedro Simões" userId="6fbc5e26-0e7e-416d-8621-375935c03d95" providerId="ADAL" clId="{F3A7905C-C18B-45C2-B083-A8C5F0FD7339}" dt="2023-01-10T16:57:34.448" v="3073" actId="478"/>
          <ac:cxnSpMkLst>
            <pc:docMk/>
            <pc:sldMk cId="3090495230" sldId="301"/>
            <ac:cxnSpMk id="48" creationId="{C2BCEAFC-19A6-2C8D-960B-631E522B356B}"/>
          </ac:cxnSpMkLst>
        </pc:cxnChg>
        <pc:cxnChg chg="add del mod">
          <ac:chgData name="Pedro Simões" userId="6fbc5e26-0e7e-416d-8621-375935c03d95" providerId="ADAL" clId="{F3A7905C-C18B-45C2-B083-A8C5F0FD7339}" dt="2023-01-10T16:58:07.040" v="3095" actId="478"/>
          <ac:cxnSpMkLst>
            <pc:docMk/>
            <pc:sldMk cId="3090495230" sldId="301"/>
            <ac:cxnSpMk id="53" creationId="{90E19AF0-04EE-39D9-C2C2-4B3DFA21B57A}"/>
          </ac:cxnSpMkLst>
        </pc:cxnChg>
        <pc:cxnChg chg="add">
          <ac:chgData name="Pedro Simões" userId="6fbc5e26-0e7e-416d-8621-375935c03d95" providerId="ADAL" clId="{F3A7905C-C18B-45C2-B083-A8C5F0FD7339}" dt="2023-01-10T16:58:16.839" v="3096" actId="11529"/>
          <ac:cxnSpMkLst>
            <pc:docMk/>
            <pc:sldMk cId="3090495230" sldId="301"/>
            <ac:cxnSpMk id="55" creationId="{A6DF1BBC-4F8A-01AB-195D-800E463F6141}"/>
          </ac:cxnSpMkLst>
        </pc:cxnChg>
        <pc:cxnChg chg="add mod">
          <ac:chgData name="Pedro Simões" userId="6fbc5e26-0e7e-416d-8621-375935c03d95" providerId="ADAL" clId="{F3A7905C-C18B-45C2-B083-A8C5F0FD7339}" dt="2023-01-10T16:58:56.351" v="3242" actId="1037"/>
          <ac:cxnSpMkLst>
            <pc:docMk/>
            <pc:sldMk cId="3090495230" sldId="301"/>
            <ac:cxnSpMk id="56" creationId="{7557E894-6BED-2A5B-3CFB-35A245280007}"/>
          </ac:cxnSpMkLst>
        </pc:cxnChg>
      </pc:sldChg>
      <pc:sldChg chg="addSp delSp modSp new del mod modClrScheme chgLayout">
        <pc:chgData name="Pedro Simões" userId="6fbc5e26-0e7e-416d-8621-375935c03d95" providerId="ADAL" clId="{F3A7905C-C18B-45C2-B083-A8C5F0FD7339}" dt="2023-01-10T17:03:04.480" v="3270" actId="2696"/>
        <pc:sldMkLst>
          <pc:docMk/>
          <pc:sldMk cId="851513988" sldId="302"/>
        </pc:sldMkLst>
        <pc:spChg chg="add mod">
          <ac:chgData name="Pedro Simões" userId="6fbc5e26-0e7e-416d-8621-375935c03d95" providerId="ADAL" clId="{F3A7905C-C18B-45C2-B083-A8C5F0FD7339}" dt="2023-01-10T17:01:21.839" v="3259" actId="20577"/>
          <ac:spMkLst>
            <pc:docMk/>
            <pc:sldMk cId="851513988" sldId="302"/>
            <ac:spMk id="2" creationId="{448601EB-40E9-B79D-3F70-3282F2B166A0}"/>
          </ac:spMkLst>
        </pc:spChg>
        <pc:picChg chg="add del mod">
          <ac:chgData name="Pedro Simões" userId="6fbc5e26-0e7e-416d-8621-375935c03d95" providerId="ADAL" clId="{F3A7905C-C18B-45C2-B083-A8C5F0FD7339}" dt="2023-01-10T17:02:23.189" v="3263"/>
          <ac:picMkLst>
            <pc:docMk/>
            <pc:sldMk cId="851513988" sldId="302"/>
            <ac:picMk id="3" creationId="{56BFFDA6-8D7B-CFB3-1E8F-AA0EF427B494}"/>
          </ac:picMkLst>
        </pc:picChg>
        <pc:picChg chg="add del mod">
          <ac:chgData name="Pedro Simões" userId="6fbc5e26-0e7e-416d-8621-375935c03d95" providerId="ADAL" clId="{F3A7905C-C18B-45C2-B083-A8C5F0FD7339}" dt="2023-01-10T17:02:23.189" v="3263"/>
          <ac:picMkLst>
            <pc:docMk/>
            <pc:sldMk cId="851513988" sldId="302"/>
            <ac:picMk id="4" creationId="{789BBB6B-CE24-30E0-54E2-888209C7BC53}"/>
          </ac:picMkLst>
        </pc:picChg>
        <pc:picChg chg="add del mod">
          <ac:chgData name="Pedro Simões" userId="6fbc5e26-0e7e-416d-8621-375935c03d95" providerId="ADAL" clId="{F3A7905C-C18B-45C2-B083-A8C5F0FD7339}" dt="2023-01-10T17:02:23.189" v="3263"/>
          <ac:picMkLst>
            <pc:docMk/>
            <pc:sldMk cId="851513988" sldId="302"/>
            <ac:picMk id="5" creationId="{FFFC736F-2EA0-ED39-400F-8729D596F1B2}"/>
          </ac:picMkLst>
        </pc:picChg>
        <pc:picChg chg="add del mod">
          <ac:chgData name="Pedro Simões" userId="6fbc5e26-0e7e-416d-8621-375935c03d95" providerId="ADAL" clId="{F3A7905C-C18B-45C2-B083-A8C5F0FD7339}" dt="2023-01-10T17:02:23.189" v="3263"/>
          <ac:picMkLst>
            <pc:docMk/>
            <pc:sldMk cId="851513988" sldId="302"/>
            <ac:picMk id="16" creationId="{A1D205CE-D9B0-FD10-9572-098F56027CB8}"/>
          </ac:picMkLst>
        </pc:picChg>
        <pc:cxnChg chg="add del mod">
          <ac:chgData name="Pedro Simões" userId="6fbc5e26-0e7e-416d-8621-375935c03d95" providerId="ADAL" clId="{F3A7905C-C18B-45C2-B083-A8C5F0FD7339}" dt="2023-01-10T17:02:23.189" v="3263"/>
          <ac:cxnSpMkLst>
            <pc:docMk/>
            <pc:sldMk cId="851513988" sldId="302"/>
            <ac:cxnSpMk id="6" creationId="{CADC1301-DC86-F4B1-DCFC-10BFB9BAFF6C}"/>
          </ac:cxnSpMkLst>
        </pc:cxnChg>
        <pc:cxnChg chg="add del mod">
          <ac:chgData name="Pedro Simões" userId="6fbc5e26-0e7e-416d-8621-375935c03d95" providerId="ADAL" clId="{F3A7905C-C18B-45C2-B083-A8C5F0FD7339}" dt="2023-01-10T17:02:23.189" v="3263"/>
          <ac:cxnSpMkLst>
            <pc:docMk/>
            <pc:sldMk cId="851513988" sldId="302"/>
            <ac:cxnSpMk id="7" creationId="{B7C629C1-9AE3-B2D7-F6E7-D2F9D8374C15}"/>
          </ac:cxnSpMkLst>
        </pc:cxnChg>
        <pc:cxnChg chg="add del mod">
          <ac:chgData name="Pedro Simões" userId="6fbc5e26-0e7e-416d-8621-375935c03d95" providerId="ADAL" clId="{F3A7905C-C18B-45C2-B083-A8C5F0FD7339}" dt="2023-01-10T17:02:23.189" v="3263"/>
          <ac:cxnSpMkLst>
            <pc:docMk/>
            <pc:sldMk cId="851513988" sldId="302"/>
            <ac:cxnSpMk id="8" creationId="{B40A8874-DF8F-55A4-17C2-42419A1DA40D}"/>
          </ac:cxnSpMkLst>
        </pc:cxnChg>
        <pc:cxnChg chg="add del mod">
          <ac:chgData name="Pedro Simões" userId="6fbc5e26-0e7e-416d-8621-375935c03d95" providerId="ADAL" clId="{F3A7905C-C18B-45C2-B083-A8C5F0FD7339}" dt="2023-01-10T17:02:23.189" v="3263"/>
          <ac:cxnSpMkLst>
            <pc:docMk/>
            <pc:sldMk cId="851513988" sldId="302"/>
            <ac:cxnSpMk id="9" creationId="{25C91638-0EE7-069D-8B07-30E4CEF7BA7F}"/>
          </ac:cxnSpMkLst>
        </pc:cxnChg>
        <pc:cxnChg chg="add del mod">
          <ac:chgData name="Pedro Simões" userId="6fbc5e26-0e7e-416d-8621-375935c03d95" providerId="ADAL" clId="{F3A7905C-C18B-45C2-B083-A8C5F0FD7339}" dt="2023-01-10T17:02:23.189" v="3263"/>
          <ac:cxnSpMkLst>
            <pc:docMk/>
            <pc:sldMk cId="851513988" sldId="302"/>
            <ac:cxnSpMk id="10" creationId="{4197B115-10E5-49E5-9C70-06E89C7EECF0}"/>
          </ac:cxnSpMkLst>
        </pc:cxnChg>
        <pc:cxnChg chg="add del mod">
          <ac:chgData name="Pedro Simões" userId="6fbc5e26-0e7e-416d-8621-375935c03d95" providerId="ADAL" clId="{F3A7905C-C18B-45C2-B083-A8C5F0FD7339}" dt="2023-01-10T17:02:23.189" v="3263"/>
          <ac:cxnSpMkLst>
            <pc:docMk/>
            <pc:sldMk cId="851513988" sldId="302"/>
            <ac:cxnSpMk id="11" creationId="{058E54A3-C102-EF83-212D-B475CCB4E7C2}"/>
          </ac:cxnSpMkLst>
        </pc:cxnChg>
        <pc:cxnChg chg="add del mod">
          <ac:chgData name="Pedro Simões" userId="6fbc5e26-0e7e-416d-8621-375935c03d95" providerId="ADAL" clId="{F3A7905C-C18B-45C2-B083-A8C5F0FD7339}" dt="2023-01-10T17:02:23.189" v="3263"/>
          <ac:cxnSpMkLst>
            <pc:docMk/>
            <pc:sldMk cId="851513988" sldId="302"/>
            <ac:cxnSpMk id="12" creationId="{0674525D-3347-A68D-AE31-CD55B958FF40}"/>
          </ac:cxnSpMkLst>
        </pc:cxnChg>
        <pc:cxnChg chg="add del mod">
          <ac:chgData name="Pedro Simões" userId="6fbc5e26-0e7e-416d-8621-375935c03d95" providerId="ADAL" clId="{F3A7905C-C18B-45C2-B083-A8C5F0FD7339}" dt="2023-01-10T17:02:23.189" v="3263"/>
          <ac:cxnSpMkLst>
            <pc:docMk/>
            <pc:sldMk cId="851513988" sldId="302"/>
            <ac:cxnSpMk id="13" creationId="{BFDC8013-D9DB-7CC6-F38E-4A11FF15218B}"/>
          </ac:cxnSpMkLst>
        </pc:cxnChg>
        <pc:cxnChg chg="add del mod">
          <ac:chgData name="Pedro Simões" userId="6fbc5e26-0e7e-416d-8621-375935c03d95" providerId="ADAL" clId="{F3A7905C-C18B-45C2-B083-A8C5F0FD7339}" dt="2023-01-10T17:02:23.189" v="3263"/>
          <ac:cxnSpMkLst>
            <pc:docMk/>
            <pc:sldMk cId="851513988" sldId="302"/>
            <ac:cxnSpMk id="14" creationId="{0E5853AF-7083-9C28-6D48-5793EA909585}"/>
          </ac:cxnSpMkLst>
        </pc:cxnChg>
        <pc:cxnChg chg="add del mod">
          <ac:chgData name="Pedro Simões" userId="6fbc5e26-0e7e-416d-8621-375935c03d95" providerId="ADAL" clId="{F3A7905C-C18B-45C2-B083-A8C5F0FD7339}" dt="2023-01-10T17:02:23.189" v="3263"/>
          <ac:cxnSpMkLst>
            <pc:docMk/>
            <pc:sldMk cId="851513988" sldId="302"/>
            <ac:cxnSpMk id="15" creationId="{DF07CF13-ECCE-B3CD-7E26-EEEDEE78D17E}"/>
          </ac:cxnSpMkLst>
        </pc:cxnChg>
        <pc:cxnChg chg="add del mod">
          <ac:chgData name="Pedro Simões" userId="6fbc5e26-0e7e-416d-8621-375935c03d95" providerId="ADAL" clId="{F3A7905C-C18B-45C2-B083-A8C5F0FD7339}" dt="2023-01-10T17:02:23.189" v="3263"/>
          <ac:cxnSpMkLst>
            <pc:docMk/>
            <pc:sldMk cId="851513988" sldId="302"/>
            <ac:cxnSpMk id="17" creationId="{6FFD24B6-05E1-5E49-EB3A-C5528A149D95}"/>
          </ac:cxnSpMkLst>
        </pc:cxnChg>
        <pc:cxnChg chg="add del mod">
          <ac:chgData name="Pedro Simões" userId="6fbc5e26-0e7e-416d-8621-375935c03d95" providerId="ADAL" clId="{F3A7905C-C18B-45C2-B083-A8C5F0FD7339}" dt="2023-01-10T17:02:23.189" v="3263"/>
          <ac:cxnSpMkLst>
            <pc:docMk/>
            <pc:sldMk cId="851513988" sldId="302"/>
            <ac:cxnSpMk id="18" creationId="{2E6B3CEB-ACD9-2AAA-A1B8-ACA4138720BD}"/>
          </ac:cxnSpMkLst>
        </pc:cxnChg>
        <pc:cxnChg chg="add del mod">
          <ac:chgData name="Pedro Simões" userId="6fbc5e26-0e7e-416d-8621-375935c03d95" providerId="ADAL" clId="{F3A7905C-C18B-45C2-B083-A8C5F0FD7339}" dt="2023-01-10T17:02:23.189" v="3263"/>
          <ac:cxnSpMkLst>
            <pc:docMk/>
            <pc:sldMk cId="851513988" sldId="302"/>
            <ac:cxnSpMk id="19" creationId="{4FA7C58B-DBE5-7109-06A0-A8EC51A42B79}"/>
          </ac:cxnSpMkLst>
        </pc:cxnChg>
      </pc:sldChg>
      <pc:sldChg chg="delSp modSp add mod ord">
        <pc:chgData name="Pedro Simões" userId="6fbc5e26-0e7e-416d-8621-375935c03d95" providerId="ADAL" clId="{F3A7905C-C18B-45C2-B083-A8C5F0FD7339}" dt="2023-01-10T21:28:49.261" v="4512" actId="20577"/>
        <pc:sldMkLst>
          <pc:docMk/>
          <pc:sldMk cId="2731334960" sldId="303"/>
        </pc:sldMkLst>
        <pc:spChg chg="mod">
          <ac:chgData name="Pedro Simões" userId="6fbc5e26-0e7e-416d-8621-375935c03d95" providerId="ADAL" clId="{F3A7905C-C18B-45C2-B083-A8C5F0FD7339}" dt="2023-01-10T21:28:49.261" v="4512" actId="20577"/>
          <ac:spMkLst>
            <pc:docMk/>
            <pc:sldMk cId="2731334960" sldId="303"/>
            <ac:spMk id="2" creationId="{B35BA17E-A2B2-AF56-2C27-1C406A1D724B}"/>
          </ac:spMkLst>
        </pc:spChg>
        <pc:spChg chg="del mod">
          <ac:chgData name="Pedro Simões" userId="6fbc5e26-0e7e-416d-8621-375935c03d95" providerId="ADAL" clId="{F3A7905C-C18B-45C2-B083-A8C5F0FD7339}" dt="2023-01-10T21:28:31.539" v="4482" actId="478"/>
          <ac:spMkLst>
            <pc:docMk/>
            <pc:sldMk cId="2731334960" sldId="303"/>
            <ac:spMk id="10" creationId="{56D5ADD4-948D-0372-8BDE-3CED68567304}"/>
          </ac:spMkLst>
        </pc:spChg>
      </pc:sldChg>
      <pc:sldChg chg="delSp add del setBg delDesignElem">
        <pc:chgData name="Pedro Simões" userId="6fbc5e26-0e7e-416d-8621-375935c03d95" providerId="ADAL" clId="{F3A7905C-C18B-45C2-B083-A8C5F0FD7339}" dt="2023-01-10T17:02:51.746" v="3266" actId="47"/>
        <pc:sldMkLst>
          <pc:docMk/>
          <pc:sldMk cId="3933362567" sldId="303"/>
        </pc:sldMkLst>
        <pc:spChg chg="del">
          <ac:chgData name="Pedro Simões" userId="6fbc5e26-0e7e-416d-8621-375935c03d95" providerId="ADAL" clId="{F3A7905C-C18B-45C2-B083-A8C5F0FD7339}" dt="2023-01-10T17:02:49.488" v="3265"/>
          <ac:spMkLst>
            <pc:docMk/>
            <pc:sldMk cId="3933362567" sldId="303"/>
            <ac:spMk id="14" creationId="{0AE4C84F-7457-4662-AFA3-554A32B9C3DC}"/>
          </ac:spMkLst>
        </pc:spChg>
        <pc:spChg chg="del">
          <ac:chgData name="Pedro Simões" userId="6fbc5e26-0e7e-416d-8621-375935c03d95" providerId="ADAL" clId="{F3A7905C-C18B-45C2-B083-A8C5F0FD7339}" dt="2023-01-10T17:02:49.488" v="3265"/>
          <ac:spMkLst>
            <pc:docMk/>
            <pc:sldMk cId="3933362567" sldId="303"/>
            <ac:spMk id="16" creationId="{9DF9B39E-8A25-4BC3-B3C0-ACD46B94E6DF}"/>
          </ac:spMkLst>
        </pc:spChg>
        <pc:cxnChg chg="del">
          <ac:chgData name="Pedro Simões" userId="6fbc5e26-0e7e-416d-8621-375935c03d95" providerId="ADAL" clId="{F3A7905C-C18B-45C2-B083-A8C5F0FD7339}" dt="2023-01-10T17:02:49.488" v="3265"/>
          <ac:cxnSpMkLst>
            <pc:docMk/>
            <pc:sldMk cId="3933362567" sldId="303"/>
            <ac:cxnSpMk id="18" creationId="{BA91CE2E-0B4F-41F3-95F2-0EB7003685D2}"/>
          </ac:cxnSpMkLst>
        </pc:cxnChg>
      </pc:sldChg>
      <pc:sldChg chg="new del">
        <pc:chgData name="Pedro Simões" userId="6fbc5e26-0e7e-416d-8621-375935c03d95" providerId="ADAL" clId="{F3A7905C-C18B-45C2-B083-A8C5F0FD7339}" dt="2023-01-10T17:10:00.724" v="3281" actId="2696"/>
        <pc:sldMkLst>
          <pc:docMk/>
          <pc:sldMk cId="1964055607" sldId="304"/>
        </pc:sldMkLst>
      </pc:sldChg>
      <pc:sldChg chg="addSp delSp modSp new mod addCm delCm">
        <pc:chgData name="Pedro Simões" userId="6fbc5e26-0e7e-416d-8621-375935c03d95" providerId="ADAL" clId="{F3A7905C-C18B-45C2-B083-A8C5F0FD7339}" dt="2023-01-10T18:01:41.098" v="4161" actId="1036"/>
        <pc:sldMkLst>
          <pc:docMk/>
          <pc:sldMk cId="449293253" sldId="305"/>
        </pc:sldMkLst>
        <pc:spChg chg="mod">
          <ac:chgData name="Pedro Simões" userId="6fbc5e26-0e7e-416d-8621-375935c03d95" providerId="ADAL" clId="{F3A7905C-C18B-45C2-B083-A8C5F0FD7339}" dt="2023-01-10T17:36:41.501" v="3803" actId="20577"/>
          <ac:spMkLst>
            <pc:docMk/>
            <pc:sldMk cId="449293253" sldId="305"/>
            <ac:spMk id="2" creationId="{7CF97461-1A48-5F1E-8708-E45CD7DF1E65}"/>
          </ac:spMkLst>
        </pc:spChg>
        <pc:spChg chg="del">
          <ac:chgData name="Pedro Simões" userId="6fbc5e26-0e7e-416d-8621-375935c03d95" providerId="ADAL" clId="{F3A7905C-C18B-45C2-B083-A8C5F0FD7339}" dt="2023-01-10T17:10:58.940" v="3310" actId="478"/>
          <ac:spMkLst>
            <pc:docMk/>
            <pc:sldMk cId="449293253" sldId="305"/>
            <ac:spMk id="3" creationId="{A1DB97F6-4D6E-D061-446A-7A7716861B94}"/>
          </ac:spMkLst>
        </pc:spChg>
        <pc:spChg chg="add del mod">
          <ac:chgData name="Pedro Simões" userId="6fbc5e26-0e7e-416d-8621-375935c03d95" providerId="ADAL" clId="{F3A7905C-C18B-45C2-B083-A8C5F0FD7339}" dt="2023-01-10T18:00:38.337" v="4136" actId="478"/>
          <ac:spMkLst>
            <pc:docMk/>
            <pc:sldMk cId="449293253" sldId="305"/>
            <ac:spMk id="11" creationId="{FF3F678A-695D-E53C-F908-CCDE60F39A81}"/>
          </ac:spMkLst>
        </pc:spChg>
        <pc:grpChg chg="add mod">
          <ac:chgData name="Pedro Simões" userId="6fbc5e26-0e7e-416d-8621-375935c03d95" providerId="ADAL" clId="{F3A7905C-C18B-45C2-B083-A8C5F0FD7339}" dt="2023-01-10T18:01:41.098" v="4161" actId="1036"/>
          <ac:grpSpMkLst>
            <pc:docMk/>
            <pc:sldMk cId="449293253" sldId="305"/>
            <ac:grpSpMk id="14" creationId="{BA66A8D2-009A-DF68-55A0-EB69B8BDBAEF}"/>
          </ac:grpSpMkLst>
        </pc:grpChg>
        <pc:graphicFrameChg chg="add del mod ord">
          <ac:chgData name="Pedro Simões" userId="6fbc5e26-0e7e-416d-8621-375935c03d95" providerId="ADAL" clId="{F3A7905C-C18B-45C2-B083-A8C5F0FD7339}" dt="2023-01-10T17:36:38.443" v="3794" actId="478"/>
          <ac:graphicFrameMkLst>
            <pc:docMk/>
            <pc:sldMk cId="449293253" sldId="305"/>
            <ac:graphicFrameMk id="4" creationId="{1C6F118A-F9EB-31A2-6221-9A82F51E9AEC}"/>
          </ac:graphicFrameMkLst>
        </pc:graphicFrameChg>
        <pc:graphicFrameChg chg="add del mod">
          <ac:chgData name="Pedro Simões" userId="6fbc5e26-0e7e-416d-8621-375935c03d95" providerId="ADAL" clId="{F3A7905C-C18B-45C2-B083-A8C5F0FD7339}" dt="2023-01-10T17:38:35.874" v="3822" actId="478"/>
          <ac:graphicFrameMkLst>
            <pc:docMk/>
            <pc:sldMk cId="449293253" sldId="305"/>
            <ac:graphicFrameMk id="7" creationId="{E0F81637-D865-9069-F677-ED4B047AD66B}"/>
          </ac:graphicFrameMkLst>
        </pc:graphicFrameChg>
        <pc:graphicFrameChg chg="add mod">
          <ac:chgData name="Pedro Simões" userId="6fbc5e26-0e7e-416d-8621-375935c03d95" providerId="ADAL" clId="{F3A7905C-C18B-45C2-B083-A8C5F0FD7339}" dt="2023-01-10T17:38:59.777" v="3832"/>
          <ac:graphicFrameMkLst>
            <pc:docMk/>
            <pc:sldMk cId="449293253" sldId="305"/>
            <ac:graphicFrameMk id="8" creationId="{C86A47F5-0321-BA71-1EC1-3FDE423E4101}"/>
          </ac:graphicFrameMkLst>
        </pc:graphicFrameChg>
        <pc:picChg chg="add mod">
          <ac:chgData name="Pedro Simões" userId="6fbc5e26-0e7e-416d-8621-375935c03d95" providerId="ADAL" clId="{F3A7905C-C18B-45C2-B083-A8C5F0FD7339}" dt="2023-01-10T18:01:35.063" v="4150" actId="164"/>
          <ac:picMkLst>
            <pc:docMk/>
            <pc:sldMk cId="449293253" sldId="305"/>
            <ac:picMk id="6" creationId="{8F2E17AA-FFCF-1024-4095-3F3C4903DD29}"/>
          </ac:picMkLst>
        </pc:picChg>
        <pc:picChg chg="add del mod">
          <ac:chgData name="Pedro Simões" userId="6fbc5e26-0e7e-416d-8621-375935c03d95" providerId="ADAL" clId="{F3A7905C-C18B-45C2-B083-A8C5F0FD7339}" dt="2023-01-10T18:00:41.363" v="4137" actId="478"/>
          <ac:picMkLst>
            <pc:docMk/>
            <pc:sldMk cId="449293253" sldId="305"/>
            <ac:picMk id="10" creationId="{A30A9692-BE27-93E4-DB74-88BCB1412914}"/>
          </ac:picMkLst>
        </pc:picChg>
        <pc:picChg chg="add mod">
          <ac:chgData name="Pedro Simões" userId="6fbc5e26-0e7e-416d-8621-375935c03d95" providerId="ADAL" clId="{F3A7905C-C18B-45C2-B083-A8C5F0FD7339}" dt="2023-01-10T18:01:35.063" v="4150" actId="164"/>
          <ac:picMkLst>
            <pc:docMk/>
            <pc:sldMk cId="449293253" sldId="305"/>
            <ac:picMk id="13" creationId="{9EF862D7-3277-DAA8-B8ED-AD787A9813CF}"/>
          </ac:picMkLst>
        </pc:picChg>
      </pc:sldChg>
      <pc:sldChg chg="addSp modSp add mod">
        <pc:chgData name="Pedro Simões" userId="6fbc5e26-0e7e-416d-8621-375935c03d95" providerId="ADAL" clId="{F3A7905C-C18B-45C2-B083-A8C5F0FD7339}" dt="2023-01-10T17:33:43.232" v="3771" actId="403"/>
        <pc:sldMkLst>
          <pc:docMk/>
          <pc:sldMk cId="278625971" sldId="306"/>
        </pc:sldMkLst>
        <pc:spChg chg="mod">
          <ac:chgData name="Pedro Simões" userId="6fbc5e26-0e7e-416d-8621-375935c03d95" providerId="ADAL" clId="{F3A7905C-C18B-45C2-B083-A8C5F0FD7339}" dt="2023-01-10T17:19:26.404" v="3440" actId="20577"/>
          <ac:spMkLst>
            <pc:docMk/>
            <pc:sldMk cId="278625971" sldId="306"/>
            <ac:spMk id="2" creationId="{7CF97461-1A48-5F1E-8708-E45CD7DF1E65}"/>
          </ac:spMkLst>
        </pc:spChg>
        <pc:graphicFrameChg chg="add mod ord">
          <ac:chgData name="Pedro Simões" userId="6fbc5e26-0e7e-416d-8621-375935c03d95" providerId="ADAL" clId="{F3A7905C-C18B-45C2-B083-A8C5F0FD7339}" dt="2023-01-10T17:33:43.232" v="3771" actId="403"/>
          <ac:graphicFrameMkLst>
            <pc:docMk/>
            <pc:sldMk cId="278625971" sldId="306"/>
            <ac:graphicFrameMk id="3" creationId="{11BFDE1F-BDEF-8208-2CF0-9BD84D205448}"/>
          </ac:graphicFrameMkLst>
        </pc:graphicFrameChg>
      </pc:sldChg>
      <pc:sldChg chg="addSp modSp add mod">
        <pc:chgData name="Pedro Simões" userId="6fbc5e26-0e7e-416d-8621-375935c03d95" providerId="ADAL" clId="{F3A7905C-C18B-45C2-B083-A8C5F0FD7339}" dt="2023-01-10T17:19:38.955" v="3454" actId="20577"/>
        <pc:sldMkLst>
          <pc:docMk/>
          <pc:sldMk cId="498539373" sldId="307"/>
        </pc:sldMkLst>
        <pc:spChg chg="mod">
          <ac:chgData name="Pedro Simões" userId="6fbc5e26-0e7e-416d-8621-375935c03d95" providerId="ADAL" clId="{F3A7905C-C18B-45C2-B083-A8C5F0FD7339}" dt="2023-01-10T17:19:38.955" v="3454" actId="20577"/>
          <ac:spMkLst>
            <pc:docMk/>
            <pc:sldMk cId="498539373" sldId="307"/>
            <ac:spMk id="2" creationId="{7CF97461-1A48-5F1E-8708-E45CD7DF1E65}"/>
          </ac:spMkLst>
        </pc:spChg>
        <pc:picChg chg="add mod">
          <ac:chgData name="Pedro Simões" userId="6fbc5e26-0e7e-416d-8621-375935c03d95" providerId="ADAL" clId="{F3A7905C-C18B-45C2-B083-A8C5F0FD7339}" dt="2023-01-10T17:17:18.852" v="3406" actId="1035"/>
          <ac:picMkLst>
            <pc:docMk/>
            <pc:sldMk cId="498539373" sldId="307"/>
            <ac:picMk id="4" creationId="{F52B09E0-3DC0-15F5-28C8-6D487491BD34}"/>
          </ac:picMkLst>
        </pc:picChg>
      </pc:sldChg>
      <pc:sldChg chg="addSp delSp modSp add mod">
        <pc:chgData name="Pedro Simões" userId="6fbc5e26-0e7e-416d-8621-375935c03d95" providerId="ADAL" clId="{F3A7905C-C18B-45C2-B083-A8C5F0FD7339}" dt="2023-01-10T17:35:32.225" v="3791" actId="403"/>
        <pc:sldMkLst>
          <pc:docMk/>
          <pc:sldMk cId="3251027843" sldId="308"/>
        </pc:sldMkLst>
        <pc:spChg chg="mod">
          <ac:chgData name="Pedro Simões" userId="6fbc5e26-0e7e-416d-8621-375935c03d95" providerId="ADAL" clId="{F3A7905C-C18B-45C2-B083-A8C5F0FD7339}" dt="2023-01-10T17:24:00.695" v="3548" actId="20577"/>
          <ac:spMkLst>
            <pc:docMk/>
            <pc:sldMk cId="3251027843" sldId="308"/>
            <ac:spMk id="2" creationId="{7CF97461-1A48-5F1E-8708-E45CD7DF1E65}"/>
          </ac:spMkLst>
        </pc:spChg>
        <pc:graphicFrameChg chg="add mod">
          <ac:chgData name="Pedro Simões" userId="6fbc5e26-0e7e-416d-8621-375935c03d95" providerId="ADAL" clId="{F3A7905C-C18B-45C2-B083-A8C5F0FD7339}" dt="2023-01-10T17:35:32.225" v="3791" actId="403"/>
          <ac:graphicFrameMkLst>
            <pc:docMk/>
            <pc:sldMk cId="3251027843" sldId="308"/>
            <ac:graphicFrameMk id="3" creationId="{FA4D46E0-7877-BA0F-779A-93CF7DBDF4E0}"/>
          </ac:graphicFrameMkLst>
        </pc:graphicFrameChg>
        <pc:picChg chg="del">
          <ac:chgData name="Pedro Simões" userId="6fbc5e26-0e7e-416d-8621-375935c03d95" providerId="ADAL" clId="{F3A7905C-C18B-45C2-B083-A8C5F0FD7339}" dt="2023-01-10T17:17:25.326" v="3408" actId="478"/>
          <ac:picMkLst>
            <pc:docMk/>
            <pc:sldMk cId="3251027843" sldId="308"/>
            <ac:picMk id="4" creationId="{F52B09E0-3DC0-15F5-28C8-6D487491BD34}"/>
          </ac:picMkLst>
        </pc:picChg>
      </pc:sldChg>
      <pc:sldChg chg="addSp delSp modSp add mod">
        <pc:chgData name="Pedro Simões" userId="6fbc5e26-0e7e-416d-8621-375935c03d95" providerId="ADAL" clId="{F3A7905C-C18B-45C2-B083-A8C5F0FD7339}" dt="2023-01-10T17:27:26.477" v="3662" actId="1036"/>
        <pc:sldMkLst>
          <pc:docMk/>
          <pc:sldMk cId="2948209678" sldId="309"/>
        </pc:sldMkLst>
        <pc:spChg chg="mod">
          <ac:chgData name="Pedro Simões" userId="6fbc5e26-0e7e-416d-8621-375935c03d95" providerId="ADAL" clId="{F3A7905C-C18B-45C2-B083-A8C5F0FD7339}" dt="2023-01-10T17:23:56.191" v="3543" actId="20577"/>
          <ac:spMkLst>
            <pc:docMk/>
            <pc:sldMk cId="2948209678" sldId="309"/>
            <ac:spMk id="2" creationId="{7CF97461-1A48-5F1E-8708-E45CD7DF1E65}"/>
          </ac:spMkLst>
        </pc:spChg>
        <pc:graphicFrameChg chg="del">
          <ac:chgData name="Pedro Simões" userId="6fbc5e26-0e7e-416d-8621-375935c03d95" providerId="ADAL" clId="{F3A7905C-C18B-45C2-B083-A8C5F0FD7339}" dt="2023-01-10T17:22:20.622" v="3530" actId="478"/>
          <ac:graphicFrameMkLst>
            <pc:docMk/>
            <pc:sldMk cId="2948209678" sldId="309"/>
            <ac:graphicFrameMk id="3" creationId="{FA4D46E0-7877-BA0F-779A-93CF7DBDF4E0}"/>
          </ac:graphicFrameMkLst>
        </pc:graphicFrameChg>
        <pc:picChg chg="add mod">
          <ac:chgData name="Pedro Simões" userId="6fbc5e26-0e7e-416d-8621-375935c03d95" providerId="ADAL" clId="{F3A7905C-C18B-45C2-B083-A8C5F0FD7339}" dt="2023-01-10T17:27:26.477" v="3662" actId="1036"/>
          <ac:picMkLst>
            <pc:docMk/>
            <pc:sldMk cId="2948209678" sldId="309"/>
            <ac:picMk id="5" creationId="{B1F7D153-64DA-F9CA-6636-C106BD3AB512}"/>
          </ac:picMkLst>
        </pc:picChg>
      </pc:sldChg>
      <pc:sldChg chg="addSp delSp modSp add mod ord">
        <pc:chgData name="Pedro Simões" userId="6fbc5e26-0e7e-416d-8621-375935c03d95" providerId="ADAL" clId="{F3A7905C-C18B-45C2-B083-A8C5F0FD7339}" dt="2023-01-10T17:35:27.323" v="3790" actId="403"/>
        <pc:sldMkLst>
          <pc:docMk/>
          <pc:sldMk cId="1511221530" sldId="310"/>
        </pc:sldMkLst>
        <pc:spChg chg="mod">
          <ac:chgData name="Pedro Simões" userId="6fbc5e26-0e7e-416d-8621-375935c03d95" providerId="ADAL" clId="{F3A7905C-C18B-45C2-B083-A8C5F0FD7339}" dt="2023-01-10T17:26:06.461" v="3623" actId="20577"/>
          <ac:spMkLst>
            <pc:docMk/>
            <pc:sldMk cId="1511221530" sldId="310"/>
            <ac:spMk id="2" creationId="{7CF97461-1A48-5F1E-8708-E45CD7DF1E65}"/>
          </ac:spMkLst>
        </pc:spChg>
        <pc:graphicFrameChg chg="del">
          <ac:chgData name="Pedro Simões" userId="6fbc5e26-0e7e-416d-8621-375935c03d95" providerId="ADAL" clId="{F3A7905C-C18B-45C2-B083-A8C5F0FD7339}" dt="2023-01-10T17:25:11.497" v="3590" actId="478"/>
          <ac:graphicFrameMkLst>
            <pc:docMk/>
            <pc:sldMk cId="1511221530" sldId="310"/>
            <ac:graphicFrameMk id="3" creationId="{FA4D46E0-7877-BA0F-779A-93CF7DBDF4E0}"/>
          </ac:graphicFrameMkLst>
        </pc:graphicFrameChg>
        <pc:graphicFrameChg chg="add mod">
          <ac:chgData name="Pedro Simões" userId="6fbc5e26-0e7e-416d-8621-375935c03d95" providerId="ADAL" clId="{F3A7905C-C18B-45C2-B083-A8C5F0FD7339}" dt="2023-01-10T17:35:27.323" v="3790" actId="403"/>
          <ac:graphicFrameMkLst>
            <pc:docMk/>
            <pc:sldMk cId="1511221530" sldId="310"/>
            <ac:graphicFrameMk id="4" creationId="{580B9688-77EC-34D8-8DC8-81CA677BCB78}"/>
          </ac:graphicFrameMkLst>
        </pc:graphicFrameChg>
      </pc:sldChg>
      <pc:sldChg chg="addSp modSp add mod ord">
        <pc:chgData name="Pedro Simões" userId="6fbc5e26-0e7e-416d-8621-375935c03d95" providerId="ADAL" clId="{F3A7905C-C18B-45C2-B083-A8C5F0FD7339}" dt="2023-01-10T17:25:00.713" v="3589" actId="1036"/>
        <pc:sldMkLst>
          <pc:docMk/>
          <pc:sldMk cId="3243701737" sldId="311"/>
        </pc:sldMkLst>
        <pc:spChg chg="mod">
          <ac:chgData name="Pedro Simões" userId="6fbc5e26-0e7e-416d-8621-375935c03d95" providerId="ADAL" clId="{F3A7905C-C18B-45C2-B083-A8C5F0FD7339}" dt="2023-01-10T17:24:46.310" v="3562" actId="20577"/>
          <ac:spMkLst>
            <pc:docMk/>
            <pc:sldMk cId="3243701737" sldId="311"/>
            <ac:spMk id="2" creationId="{7CF97461-1A48-5F1E-8708-E45CD7DF1E65}"/>
          </ac:spMkLst>
        </pc:spChg>
        <pc:picChg chg="add mod">
          <ac:chgData name="Pedro Simões" userId="6fbc5e26-0e7e-416d-8621-375935c03d95" providerId="ADAL" clId="{F3A7905C-C18B-45C2-B083-A8C5F0FD7339}" dt="2023-01-10T17:25:00.713" v="3589" actId="1036"/>
          <ac:picMkLst>
            <pc:docMk/>
            <pc:sldMk cId="3243701737" sldId="311"/>
            <ac:picMk id="4" creationId="{E3E9E600-2AC7-5EF4-B452-4FF415F15ACD}"/>
          </ac:picMkLst>
        </pc:picChg>
      </pc:sldChg>
      <pc:sldChg chg="addSp delSp modSp add mod ord">
        <pc:chgData name="Pedro Simões" userId="6fbc5e26-0e7e-416d-8621-375935c03d95" providerId="ADAL" clId="{F3A7905C-C18B-45C2-B083-A8C5F0FD7339}" dt="2023-01-10T17:38:17.562" v="3816"/>
        <pc:sldMkLst>
          <pc:docMk/>
          <pc:sldMk cId="3626581802" sldId="312"/>
        </pc:sldMkLst>
        <pc:spChg chg="mod">
          <ac:chgData name="Pedro Simões" userId="6fbc5e26-0e7e-416d-8621-375935c03d95" providerId="ADAL" clId="{F3A7905C-C18B-45C2-B083-A8C5F0FD7339}" dt="2023-01-10T17:30:27.213" v="3689" actId="20577"/>
          <ac:spMkLst>
            <pc:docMk/>
            <pc:sldMk cId="3626581802" sldId="312"/>
            <ac:spMk id="2" creationId="{7CF97461-1A48-5F1E-8708-E45CD7DF1E65}"/>
          </ac:spMkLst>
        </pc:spChg>
        <pc:graphicFrameChg chg="add mod">
          <ac:chgData name="Pedro Simões" userId="6fbc5e26-0e7e-416d-8621-375935c03d95" providerId="ADAL" clId="{F3A7905C-C18B-45C2-B083-A8C5F0FD7339}" dt="2023-01-10T17:35:19.802" v="3789" actId="403"/>
          <ac:graphicFrameMkLst>
            <pc:docMk/>
            <pc:sldMk cId="3626581802" sldId="312"/>
            <ac:graphicFrameMk id="8" creationId="{4422AAE4-BB37-7DDF-E296-5A7BB8AA8646}"/>
          </ac:graphicFrameMkLst>
        </pc:graphicFrameChg>
        <pc:picChg chg="del">
          <ac:chgData name="Pedro Simões" userId="6fbc5e26-0e7e-416d-8621-375935c03d95" providerId="ADAL" clId="{F3A7905C-C18B-45C2-B083-A8C5F0FD7339}" dt="2023-01-10T17:28:14.527" v="3664" actId="478"/>
          <ac:picMkLst>
            <pc:docMk/>
            <pc:sldMk cId="3626581802" sldId="312"/>
            <ac:picMk id="4" creationId="{E3E9E600-2AC7-5EF4-B452-4FF415F15ACD}"/>
          </ac:picMkLst>
        </pc:picChg>
        <pc:picChg chg="add mod modCrop">
          <ac:chgData name="Pedro Simões" userId="6fbc5e26-0e7e-416d-8621-375935c03d95" providerId="ADAL" clId="{F3A7905C-C18B-45C2-B083-A8C5F0FD7339}" dt="2023-01-10T17:31:48.084" v="3715" actId="12789"/>
          <ac:picMkLst>
            <pc:docMk/>
            <pc:sldMk cId="3626581802" sldId="312"/>
            <ac:picMk id="5" creationId="{DDA54E57-76FC-794D-BAD8-C3C4BC1E116D}"/>
          </ac:picMkLst>
        </pc:picChg>
        <pc:picChg chg="add mod modCrop">
          <ac:chgData name="Pedro Simões" userId="6fbc5e26-0e7e-416d-8621-375935c03d95" providerId="ADAL" clId="{F3A7905C-C18B-45C2-B083-A8C5F0FD7339}" dt="2023-01-10T17:31:33.796" v="3712" actId="1035"/>
          <ac:picMkLst>
            <pc:docMk/>
            <pc:sldMk cId="3626581802" sldId="312"/>
            <ac:picMk id="7" creationId="{8826ECA5-6622-4FEF-BF79-B949BA590C02}"/>
          </ac:picMkLst>
        </pc:picChg>
      </pc:sldChg>
      <pc:sldChg chg="addSp delSp modSp add mod ord">
        <pc:chgData name="Pedro Simões" userId="6fbc5e26-0e7e-416d-8621-375935c03d95" providerId="ADAL" clId="{F3A7905C-C18B-45C2-B083-A8C5F0FD7339}" dt="2023-01-10T17:38:29.159" v="3820"/>
        <pc:sldMkLst>
          <pc:docMk/>
          <pc:sldMk cId="4266490593" sldId="313"/>
        </pc:sldMkLst>
        <pc:spChg chg="mod">
          <ac:chgData name="Pedro Simões" userId="6fbc5e26-0e7e-416d-8621-375935c03d95" providerId="ADAL" clId="{F3A7905C-C18B-45C2-B083-A8C5F0FD7339}" dt="2023-01-10T17:32:37.257" v="3741" actId="20577"/>
          <ac:spMkLst>
            <pc:docMk/>
            <pc:sldMk cId="4266490593" sldId="313"/>
            <ac:spMk id="2" creationId="{7CF97461-1A48-5F1E-8708-E45CD7DF1E65}"/>
          </ac:spMkLst>
        </pc:spChg>
        <pc:graphicFrameChg chg="add mod">
          <ac:chgData name="Pedro Simões" userId="6fbc5e26-0e7e-416d-8621-375935c03d95" providerId="ADAL" clId="{F3A7905C-C18B-45C2-B083-A8C5F0FD7339}" dt="2023-01-10T17:33:52.835" v="3773" actId="403"/>
          <ac:graphicFrameMkLst>
            <pc:docMk/>
            <pc:sldMk cId="4266490593" sldId="313"/>
            <ac:graphicFrameMk id="3" creationId="{02CE7DA0-1FD9-438F-8973-65A7EB707A12}"/>
          </ac:graphicFrameMkLst>
        </pc:graphicFrameChg>
        <pc:graphicFrameChg chg="del">
          <ac:chgData name="Pedro Simões" userId="6fbc5e26-0e7e-416d-8621-375935c03d95" providerId="ADAL" clId="{F3A7905C-C18B-45C2-B083-A8C5F0FD7339}" dt="2023-01-10T17:32:28.126" v="3718" actId="478"/>
          <ac:graphicFrameMkLst>
            <pc:docMk/>
            <pc:sldMk cId="4266490593" sldId="313"/>
            <ac:graphicFrameMk id="8" creationId="{4422AAE4-BB37-7DDF-E296-5A7BB8AA8646}"/>
          </ac:graphicFrameMkLst>
        </pc:graphicFrameChg>
        <pc:picChg chg="del mod">
          <ac:chgData name="Pedro Simões" userId="6fbc5e26-0e7e-416d-8621-375935c03d95" providerId="ADAL" clId="{F3A7905C-C18B-45C2-B083-A8C5F0FD7339}" dt="2023-01-10T17:32:29.161" v="3720" actId="478"/>
          <ac:picMkLst>
            <pc:docMk/>
            <pc:sldMk cId="4266490593" sldId="313"/>
            <ac:picMk id="5" creationId="{DDA54E57-76FC-794D-BAD8-C3C4BC1E116D}"/>
          </ac:picMkLst>
        </pc:picChg>
        <pc:picChg chg="del">
          <ac:chgData name="Pedro Simões" userId="6fbc5e26-0e7e-416d-8621-375935c03d95" providerId="ADAL" clId="{F3A7905C-C18B-45C2-B083-A8C5F0FD7339}" dt="2023-01-10T17:32:24.494" v="3717" actId="478"/>
          <ac:picMkLst>
            <pc:docMk/>
            <pc:sldMk cId="4266490593" sldId="313"/>
            <ac:picMk id="7" creationId="{8826ECA5-6622-4FEF-BF79-B949BA590C02}"/>
          </ac:picMkLst>
        </pc:picChg>
      </pc:sldChg>
      <pc:sldChg chg="addSp delSp modSp add del mod">
        <pc:chgData name="Pedro Simões" userId="6fbc5e26-0e7e-416d-8621-375935c03d95" providerId="ADAL" clId="{F3A7905C-C18B-45C2-B083-A8C5F0FD7339}" dt="2023-01-10T17:38:12.776" v="3814" actId="2696"/>
        <pc:sldMkLst>
          <pc:docMk/>
          <pc:sldMk cId="1911591609" sldId="314"/>
        </pc:sldMkLst>
        <pc:spChg chg="mod">
          <ac:chgData name="Pedro Simões" userId="6fbc5e26-0e7e-416d-8621-375935c03d95" providerId="ADAL" clId="{F3A7905C-C18B-45C2-B083-A8C5F0FD7339}" dt="2023-01-10T17:37:11.790" v="3813" actId="20577"/>
          <ac:spMkLst>
            <pc:docMk/>
            <pc:sldMk cId="1911591609" sldId="314"/>
            <ac:spMk id="2" creationId="{7CF97461-1A48-5F1E-8708-E45CD7DF1E65}"/>
          </ac:spMkLst>
        </pc:spChg>
        <pc:graphicFrameChg chg="del">
          <ac:chgData name="Pedro Simões" userId="6fbc5e26-0e7e-416d-8621-375935c03d95" providerId="ADAL" clId="{F3A7905C-C18B-45C2-B083-A8C5F0FD7339}" dt="2023-01-10T17:34:32.880" v="3775" actId="478"/>
          <ac:graphicFrameMkLst>
            <pc:docMk/>
            <pc:sldMk cId="1911591609" sldId="314"/>
            <ac:graphicFrameMk id="3" creationId="{02CE7DA0-1FD9-438F-8973-65A7EB707A12}"/>
          </ac:graphicFrameMkLst>
        </pc:graphicFrameChg>
        <pc:graphicFrameChg chg="add mod">
          <ac:chgData name="Pedro Simões" userId="6fbc5e26-0e7e-416d-8621-375935c03d95" providerId="ADAL" clId="{F3A7905C-C18B-45C2-B083-A8C5F0FD7339}" dt="2023-01-10T17:35:07.054" v="3787" actId="403"/>
          <ac:graphicFrameMkLst>
            <pc:docMk/>
            <pc:sldMk cId="1911591609" sldId="314"/>
            <ac:graphicFrameMk id="4" creationId="{28F3CE64-2C8F-E3DE-B4E0-DDD1EBB3AC0D}"/>
          </ac:graphicFrameMkLst>
        </pc:graphicFrameChg>
      </pc:sldChg>
      <pc:sldChg chg="addSp modSp add">
        <pc:chgData name="Pedro Simões" userId="6fbc5e26-0e7e-416d-8621-375935c03d95" providerId="ADAL" clId="{F3A7905C-C18B-45C2-B083-A8C5F0FD7339}" dt="2023-01-10T17:38:41.757" v="3824"/>
        <pc:sldMkLst>
          <pc:docMk/>
          <pc:sldMk cId="811687934" sldId="315"/>
        </pc:sldMkLst>
        <pc:graphicFrameChg chg="add mod">
          <ac:chgData name="Pedro Simões" userId="6fbc5e26-0e7e-416d-8621-375935c03d95" providerId="ADAL" clId="{F3A7905C-C18B-45C2-B083-A8C5F0FD7339}" dt="2023-01-10T17:38:41.757" v="3824"/>
          <ac:graphicFrameMkLst>
            <pc:docMk/>
            <pc:sldMk cId="811687934" sldId="315"/>
            <ac:graphicFrameMk id="3" creationId="{547F08D9-13A1-6E9A-6C87-32E9FEE38857}"/>
          </ac:graphicFrameMkLst>
        </pc:graphicFrameChg>
      </pc:sldChg>
      <pc:sldChg chg="addSp delSp modSp add mod">
        <pc:chgData name="Pedro Simões" userId="6fbc5e26-0e7e-416d-8621-375935c03d95" providerId="ADAL" clId="{F3A7905C-C18B-45C2-B083-A8C5F0FD7339}" dt="2023-01-10T17:40:28.757" v="3874" actId="1036"/>
        <pc:sldMkLst>
          <pc:docMk/>
          <pc:sldMk cId="520543646" sldId="316"/>
        </pc:sldMkLst>
        <pc:spChg chg="mod">
          <ac:chgData name="Pedro Simões" userId="6fbc5e26-0e7e-416d-8621-375935c03d95" providerId="ADAL" clId="{F3A7905C-C18B-45C2-B083-A8C5F0FD7339}" dt="2023-01-10T17:39:46.833" v="3847" actId="20577"/>
          <ac:spMkLst>
            <pc:docMk/>
            <pc:sldMk cId="520543646" sldId="316"/>
            <ac:spMk id="2" creationId="{7CF97461-1A48-5F1E-8708-E45CD7DF1E65}"/>
          </ac:spMkLst>
        </pc:spChg>
        <pc:graphicFrameChg chg="add mod">
          <ac:chgData name="Pedro Simões" userId="6fbc5e26-0e7e-416d-8621-375935c03d95" providerId="ADAL" clId="{F3A7905C-C18B-45C2-B083-A8C5F0FD7339}" dt="2023-01-10T17:40:28.757" v="3874" actId="1036"/>
          <ac:graphicFrameMkLst>
            <pc:docMk/>
            <pc:sldMk cId="520543646" sldId="316"/>
            <ac:graphicFrameMk id="3" creationId="{BD78D2B7-BFE0-9716-FF97-83B90E18F942}"/>
          </ac:graphicFrameMkLst>
        </pc:graphicFrameChg>
        <pc:picChg chg="del">
          <ac:chgData name="Pedro Simões" userId="6fbc5e26-0e7e-416d-8621-375935c03d95" providerId="ADAL" clId="{F3A7905C-C18B-45C2-B083-A8C5F0FD7339}" dt="2023-01-10T17:39:05.527" v="3834" actId="478"/>
          <ac:picMkLst>
            <pc:docMk/>
            <pc:sldMk cId="520543646" sldId="316"/>
            <ac:picMk id="6" creationId="{8F2E17AA-FFCF-1024-4095-3F3C4903DD29}"/>
          </ac:picMkLst>
        </pc:picChg>
      </pc:sldChg>
      <pc:sldChg chg="addSp delSp modSp new del mod modClrScheme chgLayout">
        <pc:chgData name="Pedro Simões" userId="6fbc5e26-0e7e-416d-8621-375935c03d95" providerId="ADAL" clId="{F3A7905C-C18B-45C2-B083-A8C5F0FD7339}" dt="2023-01-10T18:28:51.996" v="4452" actId="2696"/>
        <pc:sldMkLst>
          <pc:docMk/>
          <pc:sldMk cId="3615332979" sldId="317"/>
        </pc:sldMkLst>
        <pc:spChg chg="del">
          <ac:chgData name="Pedro Simões" userId="6fbc5e26-0e7e-416d-8621-375935c03d95" providerId="ADAL" clId="{F3A7905C-C18B-45C2-B083-A8C5F0FD7339}" dt="2023-01-10T17:40:38.519" v="3876" actId="700"/>
          <ac:spMkLst>
            <pc:docMk/>
            <pc:sldMk cId="3615332979" sldId="317"/>
            <ac:spMk id="2" creationId="{0CFD4F22-1C88-7B05-25F3-0202ABDFC897}"/>
          </ac:spMkLst>
        </pc:spChg>
        <pc:spChg chg="del">
          <ac:chgData name="Pedro Simões" userId="6fbc5e26-0e7e-416d-8621-375935c03d95" providerId="ADAL" clId="{F3A7905C-C18B-45C2-B083-A8C5F0FD7339}" dt="2023-01-10T17:40:38.519" v="3876" actId="700"/>
          <ac:spMkLst>
            <pc:docMk/>
            <pc:sldMk cId="3615332979" sldId="317"/>
            <ac:spMk id="3" creationId="{9A306013-706A-7AD2-DEB3-D3F624C1E7B9}"/>
          </ac:spMkLst>
        </pc:spChg>
        <pc:graphicFrameChg chg="add mod">
          <ac:chgData name="Pedro Simões" userId="6fbc5e26-0e7e-416d-8621-375935c03d95" providerId="ADAL" clId="{F3A7905C-C18B-45C2-B083-A8C5F0FD7339}" dt="2023-01-10T17:41:17.622" v="3885" actId="12789"/>
          <ac:graphicFrameMkLst>
            <pc:docMk/>
            <pc:sldMk cId="3615332979" sldId="317"/>
            <ac:graphicFrameMk id="4" creationId="{A212E149-9E87-C82C-7C6C-A232EB1CFE48}"/>
          </ac:graphicFrameMkLst>
        </pc:graphicFrameChg>
      </pc:sldChg>
      <pc:sldChg chg="addSp delSp modSp add mod ord">
        <pc:chgData name="Pedro Simões" userId="6fbc5e26-0e7e-416d-8621-375935c03d95" providerId="ADAL" clId="{F3A7905C-C18B-45C2-B083-A8C5F0FD7339}" dt="2023-01-10T17:43:30.498" v="3929" actId="403"/>
        <pc:sldMkLst>
          <pc:docMk/>
          <pc:sldMk cId="1648006556" sldId="318"/>
        </pc:sldMkLst>
        <pc:spChg chg="mod">
          <ac:chgData name="Pedro Simões" userId="6fbc5e26-0e7e-416d-8621-375935c03d95" providerId="ADAL" clId="{F3A7905C-C18B-45C2-B083-A8C5F0FD7339}" dt="2023-01-10T17:42:44.356" v="3917" actId="20577"/>
          <ac:spMkLst>
            <pc:docMk/>
            <pc:sldMk cId="1648006556" sldId="318"/>
            <ac:spMk id="2" creationId="{7CF97461-1A48-5F1E-8708-E45CD7DF1E65}"/>
          </ac:spMkLst>
        </pc:spChg>
        <pc:graphicFrameChg chg="del">
          <ac:chgData name="Pedro Simões" userId="6fbc5e26-0e7e-416d-8621-375935c03d95" providerId="ADAL" clId="{F3A7905C-C18B-45C2-B083-A8C5F0FD7339}" dt="2023-01-10T17:42:11.551" v="3889" actId="478"/>
          <ac:graphicFrameMkLst>
            <pc:docMk/>
            <pc:sldMk cId="1648006556" sldId="318"/>
            <ac:graphicFrameMk id="3" creationId="{BD78D2B7-BFE0-9716-FF97-83B90E18F942}"/>
          </ac:graphicFrameMkLst>
        </pc:graphicFrameChg>
        <pc:graphicFrameChg chg="add mod">
          <ac:chgData name="Pedro Simões" userId="6fbc5e26-0e7e-416d-8621-375935c03d95" providerId="ADAL" clId="{F3A7905C-C18B-45C2-B083-A8C5F0FD7339}" dt="2023-01-10T17:43:30.498" v="3929" actId="403"/>
          <ac:graphicFrameMkLst>
            <pc:docMk/>
            <pc:sldMk cId="1648006556" sldId="318"/>
            <ac:graphicFrameMk id="4" creationId="{D5153804-20CC-0E6E-8CFA-999C993AF72A}"/>
          </ac:graphicFrameMkLst>
        </pc:graphicFrameChg>
      </pc:sldChg>
      <pc:sldChg chg="addSp delSp modSp add mod ord">
        <pc:chgData name="Pedro Simões" userId="6fbc5e26-0e7e-416d-8621-375935c03d95" providerId="ADAL" clId="{F3A7905C-C18B-45C2-B083-A8C5F0FD7339}" dt="2023-01-10T17:48:19.650" v="3989" actId="403"/>
        <pc:sldMkLst>
          <pc:docMk/>
          <pc:sldMk cId="1877812007" sldId="319"/>
        </pc:sldMkLst>
        <pc:spChg chg="mod">
          <ac:chgData name="Pedro Simões" userId="6fbc5e26-0e7e-416d-8621-375935c03d95" providerId="ADAL" clId="{F3A7905C-C18B-45C2-B083-A8C5F0FD7339}" dt="2023-01-10T17:47:54.490" v="3974" actId="20577"/>
          <ac:spMkLst>
            <pc:docMk/>
            <pc:sldMk cId="1877812007" sldId="319"/>
            <ac:spMk id="2" creationId="{7CF97461-1A48-5F1E-8708-E45CD7DF1E65}"/>
          </ac:spMkLst>
        </pc:spChg>
        <pc:graphicFrameChg chg="del">
          <ac:chgData name="Pedro Simões" userId="6fbc5e26-0e7e-416d-8621-375935c03d95" providerId="ADAL" clId="{F3A7905C-C18B-45C2-B083-A8C5F0FD7339}" dt="2023-01-10T17:47:41.127" v="3935" actId="478"/>
          <ac:graphicFrameMkLst>
            <pc:docMk/>
            <pc:sldMk cId="1877812007" sldId="319"/>
            <ac:graphicFrameMk id="3" creationId="{BD78D2B7-BFE0-9716-FF97-83B90E18F942}"/>
          </ac:graphicFrameMkLst>
        </pc:graphicFrameChg>
        <pc:graphicFrameChg chg="add mod">
          <ac:chgData name="Pedro Simões" userId="6fbc5e26-0e7e-416d-8621-375935c03d95" providerId="ADAL" clId="{F3A7905C-C18B-45C2-B083-A8C5F0FD7339}" dt="2023-01-10T17:48:19.650" v="3989" actId="403"/>
          <ac:graphicFrameMkLst>
            <pc:docMk/>
            <pc:sldMk cId="1877812007" sldId="319"/>
            <ac:graphicFrameMk id="4" creationId="{05200DB0-00C9-00CA-CCF5-9ED8BFBF3D44}"/>
          </ac:graphicFrameMkLst>
        </pc:graphicFrameChg>
      </pc:sldChg>
      <pc:sldChg chg="addSp delSp modSp add mod">
        <pc:chgData name="Pedro Simões" userId="6fbc5e26-0e7e-416d-8621-375935c03d95" providerId="ADAL" clId="{F3A7905C-C18B-45C2-B083-A8C5F0FD7339}" dt="2023-01-10T17:49:16.253" v="4033" actId="403"/>
        <pc:sldMkLst>
          <pc:docMk/>
          <pc:sldMk cId="4178428550" sldId="320"/>
        </pc:sldMkLst>
        <pc:spChg chg="mod">
          <ac:chgData name="Pedro Simões" userId="6fbc5e26-0e7e-416d-8621-375935c03d95" providerId="ADAL" clId="{F3A7905C-C18B-45C2-B083-A8C5F0FD7339}" dt="2023-01-10T17:48:42.139" v="3996" actId="20577"/>
          <ac:spMkLst>
            <pc:docMk/>
            <pc:sldMk cId="4178428550" sldId="320"/>
            <ac:spMk id="2" creationId="{7CF97461-1A48-5F1E-8708-E45CD7DF1E65}"/>
          </ac:spMkLst>
        </pc:spChg>
        <pc:graphicFrameChg chg="add mod">
          <ac:chgData name="Pedro Simões" userId="6fbc5e26-0e7e-416d-8621-375935c03d95" providerId="ADAL" clId="{F3A7905C-C18B-45C2-B083-A8C5F0FD7339}" dt="2023-01-10T17:49:16.253" v="4033" actId="403"/>
          <ac:graphicFrameMkLst>
            <pc:docMk/>
            <pc:sldMk cId="4178428550" sldId="320"/>
            <ac:graphicFrameMk id="3" creationId="{11BCE3BF-7E9E-730D-2796-EBA4C41DC55D}"/>
          </ac:graphicFrameMkLst>
        </pc:graphicFrameChg>
        <pc:graphicFrameChg chg="del">
          <ac:chgData name="Pedro Simões" userId="6fbc5e26-0e7e-416d-8621-375935c03d95" providerId="ADAL" clId="{F3A7905C-C18B-45C2-B083-A8C5F0FD7339}" dt="2023-01-10T17:48:46.057" v="3997" actId="478"/>
          <ac:graphicFrameMkLst>
            <pc:docMk/>
            <pc:sldMk cId="4178428550" sldId="320"/>
            <ac:graphicFrameMk id="4" creationId="{05200DB0-00C9-00CA-CCF5-9ED8BFBF3D44}"/>
          </ac:graphicFrameMkLst>
        </pc:graphicFrameChg>
      </pc:sldChg>
      <pc:sldChg chg="addSp delSp modSp add mod ord">
        <pc:chgData name="Pedro Simões" userId="6fbc5e26-0e7e-416d-8621-375935c03d95" providerId="ADAL" clId="{F3A7905C-C18B-45C2-B083-A8C5F0FD7339}" dt="2023-01-10T18:27:00.158" v="4436"/>
        <pc:sldMkLst>
          <pc:docMk/>
          <pc:sldMk cId="2282038921" sldId="321"/>
        </pc:sldMkLst>
        <pc:spChg chg="mod">
          <ac:chgData name="Pedro Simões" userId="6fbc5e26-0e7e-416d-8621-375935c03d95" providerId="ADAL" clId="{F3A7905C-C18B-45C2-B083-A8C5F0FD7339}" dt="2023-01-10T17:58:11.388" v="4096" actId="20577"/>
          <ac:spMkLst>
            <pc:docMk/>
            <pc:sldMk cId="2282038921" sldId="321"/>
            <ac:spMk id="2" creationId="{7CF97461-1A48-5F1E-8708-E45CD7DF1E65}"/>
          </ac:spMkLst>
        </pc:spChg>
        <pc:grpChg chg="add mod">
          <ac:chgData name="Pedro Simões" userId="6fbc5e26-0e7e-416d-8621-375935c03d95" providerId="ADAL" clId="{F3A7905C-C18B-45C2-B083-A8C5F0FD7339}" dt="2023-01-10T18:00:19.399" v="4134" actId="1035"/>
          <ac:grpSpMkLst>
            <pc:docMk/>
            <pc:sldMk cId="2282038921" sldId="321"/>
            <ac:grpSpMk id="10" creationId="{ABE715BB-86E8-2803-D8C4-6C1C981EC70E}"/>
          </ac:grpSpMkLst>
        </pc:grpChg>
        <pc:picChg chg="add del mod">
          <ac:chgData name="Pedro Simões" userId="6fbc5e26-0e7e-416d-8621-375935c03d95" providerId="ADAL" clId="{F3A7905C-C18B-45C2-B083-A8C5F0FD7339}" dt="2023-01-10T17:59:03.352" v="4099" actId="478"/>
          <ac:picMkLst>
            <pc:docMk/>
            <pc:sldMk cId="2282038921" sldId="321"/>
            <ac:picMk id="4" creationId="{F6257649-A357-FA1A-21C9-8A09297CB803}"/>
          </ac:picMkLst>
        </pc:picChg>
        <pc:picChg chg="del">
          <ac:chgData name="Pedro Simões" userId="6fbc5e26-0e7e-416d-8621-375935c03d95" providerId="ADAL" clId="{F3A7905C-C18B-45C2-B083-A8C5F0FD7339}" dt="2023-01-10T17:59:52.019" v="4102" actId="478"/>
          <ac:picMkLst>
            <pc:docMk/>
            <pc:sldMk cId="2282038921" sldId="321"/>
            <ac:picMk id="6" creationId="{8F2E17AA-FFCF-1024-4095-3F3C4903DD29}"/>
          </ac:picMkLst>
        </pc:picChg>
        <pc:picChg chg="add mod">
          <ac:chgData name="Pedro Simões" userId="6fbc5e26-0e7e-416d-8621-375935c03d95" providerId="ADAL" clId="{F3A7905C-C18B-45C2-B083-A8C5F0FD7339}" dt="2023-01-10T18:00:09.270" v="4107" actId="164"/>
          <ac:picMkLst>
            <pc:docMk/>
            <pc:sldMk cId="2282038921" sldId="321"/>
            <ac:picMk id="7" creationId="{E1901650-80AE-1810-1D27-744D3017C96C}"/>
          </ac:picMkLst>
        </pc:picChg>
        <pc:picChg chg="add mod">
          <ac:chgData name="Pedro Simões" userId="6fbc5e26-0e7e-416d-8621-375935c03d95" providerId="ADAL" clId="{F3A7905C-C18B-45C2-B083-A8C5F0FD7339}" dt="2023-01-10T18:00:09.270" v="4107" actId="164"/>
          <ac:picMkLst>
            <pc:docMk/>
            <pc:sldMk cId="2282038921" sldId="321"/>
            <ac:picMk id="9" creationId="{888F9B64-F4FD-D79D-F4A6-EB4EC6D6A6DB}"/>
          </ac:picMkLst>
        </pc:picChg>
      </pc:sldChg>
      <pc:sldChg chg="addSp delSp modSp add mod ord">
        <pc:chgData name="Pedro Simões" userId="6fbc5e26-0e7e-416d-8621-375935c03d95" providerId="ADAL" clId="{F3A7905C-C18B-45C2-B083-A8C5F0FD7339}" dt="2023-01-10T18:27:00.158" v="4436"/>
        <pc:sldMkLst>
          <pc:docMk/>
          <pc:sldMk cId="2047911213" sldId="322"/>
        </pc:sldMkLst>
        <pc:spChg chg="mod">
          <ac:chgData name="Pedro Simões" userId="6fbc5e26-0e7e-416d-8621-375935c03d95" providerId="ADAL" clId="{F3A7905C-C18B-45C2-B083-A8C5F0FD7339}" dt="2023-01-10T18:01:57.520" v="4163" actId="20577"/>
          <ac:spMkLst>
            <pc:docMk/>
            <pc:sldMk cId="2047911213" sldId="322"/>
            <ac:spMk id="2" creationId="{7CF97461-1A48-5F1E-8708-E45CD7DF1E65}"/>
          </ac:spMkLst>
        </pc:spChg>
        <pc:graphicFrameChg chg="del">
          <ac:chgData name="Pedro Simões" userId="6fbc5e26-0e7e-416d-8621-375935c03d95" providerId="ADAL" clId="{F3A7905C-C18B-45C2-B083-A8C5F0FD7339}" dt="2023-01-10T18:01:59.370" v="4164" actId="478"/>
          <ac:graphicFrameMkLst>
            <pc:docMk/>
            <pc:sldMk cId="2047911213" sldId="322"/>
            <ac:graphicFrameMk id="3" creationId="{BD78D2B7-BFE0-9716-FF97-83B90E18F942}"/>
          </ac:graphicFrameMkLst>
        </pc:graphicFrameChg>
        <pc:graphicFrameChg chg="add mod">
          <ac:chgData name="Pedro Simões" userId="6fbc5e26-0e7e-416d-8621-375935c03d95" providerId="ADAL" clId="{F3A7905C-C18B-45C2-B083-A8C5F0FD7339}" dt="2023-01-10T18:03:39.237" v="4180" actId="1036"/>
          <ac:graphicFrameMkLst>
            <pc:docMk/>
            <pc:sldMk cId="2047911213" sldId="322"/>
            <ac:graphicFrameMk id="4" creationId="{08ED52C8-A26E-CC66-BD11-5027FE9C2EC1}"/>
          </ac:graphicFrameMkLst>
        </pc:graphicFrameChg>
      </pc:sldChg>
      <pc:sldChg chg="addSp delSp modSp add del mod ord">
        <pc:chgData name="Pedro Simões" userId="6fbc5e26-0e7e-416d-8621-375935c03d95" providerId="ADAL" clId="{F3A7905C-C18B-45C2-B083-A8C5F0FD7339}" dt="2023-01-10T18:28:06.968" v="4445" actId="2696"/>
        <pc:sldMkLst>
          <pc:docMk/>
          <pc:sldMk cId="4204634537" sldId="323"/>
        </pc:sldMkLst>
        <pc:graphicFrameChg chg="add mod">
          <ac:chgData name="Pedro Simões" userId="6fbc5e26-0e7e-416d-8621-375935c03d95" providerId="ADAL" clId="{F3A7905C-C18B-45C2-B083-A8C5F0FD7339}" dt="2023-01-10T18:27:54.179" v="4441" actId="403"/>
          <ac:graphicFrameMkLst>
            <pc:docMk/>
            <pc:sldMk cId="4204634537" sldId="323"/>
            <ac:graphicFrameMk id="2" creationId="{55F7B7CC-D0E0-F744-F23B-09E3EEA9D60D}"/>
          </ac:graphicFrameMkLst>
        </pc:graphicFrameChg>
        <pc:graphicFrameChg chg="del">
          <ac:chgData name="Pedro Simões" userId="6fbc5e26-0e7e-416d-8621-375935c03d95" providerId="ADAL" clId="{F3A7905C-C18B-45C2-B083-A8C5F0FD7339}" dt="2023-01-10T18:03:43.854" v="4181" actId="478"/>
          <ac:graphicFrameMkLst>
            <pc:docMk/>
            <pc:sldMk cId="4204634537" sldId="323"/>
            <ac:graphicFrameMk id="4" creationId="{A212E149-9E87-C82C-7C6C-A232EB1CFE48}"/>
          </ac:graphicFrameMkLst>
        </pc:graphicFrameChg>
      </pc:sldChg>
      <pc:sldChg chg="addSp delSp modSp add mod ord">
        <pc:chgData name="Pedro Simões" userId="6fbc5e26-0e7e-416d-8621-375935c03d95" providerId="ADAL" clId="{F3A7905C-C18B-45C2-B083-A8C5F0FD7339}" dt="2023-01-10T18:27:00.158" v="4436"/>
        <pc:sldMkLst>
          <pc:docMk/>
          <pc:sldMk cId="331117589" sldId="324"/>
        </pc:sldMkLst>
        <pc:spChg chg="mod">
          <ac:chgData name="Pedro Simões" userId="6fbc5e26-0e7e-416d-8621-375935c03d95" providerId="ADAL" clId="{F3A7905C-C18B-45C2-B083-A8C5F0FD7339}" dt="2023-01-10T18:04:20.803" v="4193" actId="20577"/>
          <ac:spMkLst>
            <pc:docMk/>
            <pc:sldMk cId="331117589" sldId="324"/>
            <ac:spMk id="2" creationId="{7CF97461-1A48-5F1E-8708-E45CD7DF1E65}"/>
          </ac:spMkLst>
        </pc:spChg>
        <pc:graphicFrameChg chg="add mod">
          <ac:chgData name="Pedro Simões" userId="6fbc5e26-0e7e-416d-8621-375935c03d95" providerId="ADAL" clId="{F3A7905C-C18B-45C2-B083-A8C5F0FD7339}" dt="2023-01-10T18:09:03.005" v="4278" actId="207"/>
          <ac:graphicFrameMkLst>
            <pc:docMk/>
            <pc:sldMk cId="331117589" sldId="324"/>
            <ac:graphicFrameMk id="3" creationId="{AC777E28-9426-B608-5064-B6B16428CCBB}"/>
          </ac:graphicFrameMkLst>
        </pc:graphicFrameChg>
        <pc:graphicFrameChg chg="del">
          <ac:chgData name="Pedro Simões" userId="6fbc5e26-0e7e-416d-8621-375935c03d95" providerId="ADAL" clId="{F3A7905C-C18B-45C2-B083-A8C5F0FD7339}" dt="2023-01-10T18:05:26.019" v="4194" actId="478"/>
          <ac:graphicFrameMkLst>
            <pc:docMk/>
            <pc:sldMk cId="331117589" sldId="324"/>
            <ac:graphicFrameMk id="4" creationId="{05200DB0-00C9-00CA-CCF5-9ED8BFBF3D44}"/>
          </ac:graphicFrameMkLst>
        </pc:graphicFrameChg>
      </pc:sldChg>
      <pc:sldChg chg="addSp delSp modSp add mod ord">
        <pc:chgData name="Pedro Simões" userId="6fbc5e26-0e7e-416d-8621-375935c03d95" providerId="ADAL" clId="{F3A7905C-C18B-45C2-B083-A8C5F0FD7339}" dt="2023-01-10T18:27:00.158" v="4436"/>
        <pc:sldMkLst>
          <pc:docMk/>
          <pc:sldMk cId="2843247585" sldId="325"/>
        </pc:sldMkLst>
        <pc:spChg chg="mod">
          <ac:chgData name="Pedro Simões" userId="6fbc5e26-0e7e-416d-8621-375935c03d95" providerId="ADAL" clId="{F3A7905C-C18B-45C2-B083-A8C5F0FD7339}" dt="2023-01-10T18:07:42.170" v="4263" actId="20577"/>
          <ac:spMkLst>
            <pc:docMk/>
            <pc:sldMk cId="2843247585" sldId="325"/>
            <ac:spMk id="2" creationId="{7CF97461-1A48-5F1E-8708-E45CD7DF1E65}"/>
          </ac:spMkLst>
        </pc:spChg>
        <pc:graphicFrameChg chg="del">
          <ac:chgData name="Pedro Simões" userId="6fbc5e26-0e7e-416d-8621-375935c03d95" providerId="ADAL" clId="{F3A7905C-C18B-45C2-B083-A8C5F0FD7339}" dt="2023-01-10T18:06:57.110" v="4234" actId="478"/>
          <ac:graphicFrameMkLst>
            <pc:docMk/>
            <pc:sldMk cId="2843247585" sldId="325"/>
            <ac:graphicFrameMk id="3" creationId="{11BCE3BF-7E9E-730D-2796-EBA4C41DC55D}"/>
          </ac:graphicFrameMkLst>
        </pc:graphicFrameChg>
        <pc:graphicFrameChg chg="add mod">
          <ac:chgData name="Pedro Simões" userId="6fbc5e26-0e7e-416d-8621-375935c03d95" providerId="ADAL" clId="{F3A7905C-C18B-45C2-B083-A8C5F0FD7339}" dt="2023-01-10T18:08:59.405" v="4277" actId="207"/>
          <ac:graphicFrameMkLst>
            <pc:docMk/>
            <pc:sldMk cId="2843247585" sldId="325"/>
            <ac:graphicFrameMk id="4" creationId="{7C779EE7-1EF9-31C4-833B-A1481F6D766E}"/>
          </ac:graphicFrameMkLst>
        </pc:graphicFrameChg>
      </pc:sldChg>
      <pc:sldChg chg="addSp delSp modSp add mod ord">
        <pc:chgData name="Pedro Simões" userId="6fbc5e26-0e7e-416d-8621-375935c03d95" providerId="ADAL" clId="{F3A7905C-C18B-45C2-B083-A8C5F0FD7339}" dt="2023-01-10T18:27:00.158" v="4436"/>
        <pc:sldMkLst>
          <pc:docMk/>
          <pc:sldMk cId="1967486743" sldId="326"/>
        </pc:sldMkLst>
        <pc:spChg chg="mod">
          <ac:chgData name="Pedro Simões" userId="6fbc5e26-0e7e-416d-8621-375935c03d95" providerId="ADAL" clId="{F3A7905C-C18B-45C2-B083-A8C5F0FD7339}" dt="2023-01-10T18:08:24.504" v="4267" actId="20577"/>
          <ac:spMkLst>
            <pc:docMk/>
            <pc:sldMk cId="1967486743" sldId="326"/>
            <ac:spMk id="2" creationId="{7CF97461-1A48-5F1E-8708-E45CD7DF1E65}"/>
          </ac:spMkLst>
        </pc:spChg>
        <pc:graphicFrameChg chg="add mod">
          <ac:chgData name="Pedro Simões" userId="6fbc5e26-0e7e-416d-8621-375935c03d95" providerId="ADAL" clId="{F3A7905C-C18B-45C2-B083-A8C5F0FD7339}" dt="2023-01-10T18:08:50.829" v="4276" actId="403"/>
          <ac:graphicFrameMkLst>
            <pc:docMk/>
            <pc:sldMk cId="1967486743" sldId="326"/>
            <ac:graphicFrameMk id="3" creationId="{A4FC4DDD-6DD4-3B6B-AEC2-90F41BE1B9ED}"/>
          </ac:graphicFrameMkLst>
        </pc:graphicFrameChg>
        <pc:graphicFrameChg chg="del">
          <ac:chgData name="Pedro Simões" userId="6fbc5e26-0e7e-416d-8621-375935c03d95" providerId="ADAL" clId="{F3A7905C-C18B-45C2-B083-A8C5F0FD7339}" dt="2023-01-10T18:08:21.507" v="4264" actId="478"/>
          <ac:graphicFrameMkLst>
            <pc:docMk/>
            <pc:sldMk cId="1967486743" sldId="326"/>
            <ac:graphicFrameMk id="4" creationId="{D5153804-20CC-0E6E-8CFA-999C993AF72A}"/>
          </ac:graphicFrameMkLst>
        </pc:graphicFrameChg>
      </pc:sldChg>
      <pc:sldChg chg="addSp delSp modSp add mod ord">
        <pc:chgData name="Pedro Simões" userId="6fbc5e26-0e7e-416d-8621-375935c03d95" providerId="ADAL" clId="{F3A7905C-C18B-45C2-B083-A8C5F0FD7339}" dt="2023-01-10T18:27:00.158" v="4436"/>
        <pc:sldMkLst>
          <pc:docMk/>
          <pc:sldMk cId="709655501" sldId="327"/>
        </pc:sldMkLst>
        <pc:spChg chg="mod">
          <ac:chgData name="Pedro Simões" userId="6fbc5e26-0e7e-416d-8621-375935c03d95" providerId="ADAL" clId="{F3A7905C-C18B-45C2-B083-A8C5F0FD7339}" dt="2023-01-10T18:10:37.147" v="4285" actId="20577"/>
          <ac:spMkLst>
            <pc:docMk/>
            <pc:sldMk cId="709655501" sldId="327"/>
            <ac:spMk id="2" creationId="{7CF97461-1A48-5F1E-8708-E45CD7DF1E65}"/>
          </ac:spMkLst>
        </pc:spChg>
        <pc:grpChg chg="add mod">
          <ac:chgData name="Pedro Simões" userId="6fbc5e26-0e7e-416d-8621-375935c03d95" providerId="ADAL" clId="{F3A7905C-C18B-45C2-B083-A8C5F0FD7339}" dt="2023-01-10T18:12:25.571" v="4332" actId="12789"/>
          <ac:grpSpMkLst>
            <pc:docMk/>
            <pc:sldMk cId="709655501" sldId="327"/>
            <ac:grpSpMk id="12" creationId="{680DF348-816B-E04C-1F1E-AE797C31784D}"/>
          </ac:grpSpMkLst>
        </pc:grpChg>
        <pc:graphicFrameChg chg="add mod">
          <ac:chgData name="Pedro Simões" userId="6fbc5e26-0e7e-416d-8621-375935c03d95" providerId="ADAL" clId="{F3A7905C-C18B-45C2-B083-A8C5F0FD7339}" dt="2023-01-10T18:11:28.061" v="4320" actId="1076"/>
          <ac:graphicFrameMkLst>
            <pc:docMk/>
            <pc:sldMk cId="709655501" sldId="327"/>
            <ac:graphicFrameMk id="6" creationId="{36DA037D-3784-78EB-B6A6-09D46F2961AC}"/>
          </ac:graphicFrameMkLst>
        </pc:graphicFrameChg>
        <pc:graphicFrameChg chg="del">
          <ac:chgData name="Pedro Simões" userId="6fbc5e26-0e7e-416d-8621-375935c03d95" providerId="ADAL" clId="{F3A7905C-C18B-45C2-B083-A8C5F0FD7339}" dt="2023-01-10T18:10:32.596" v="4282" actId="478"/>
          <ac:graphicFrameMkLst>
            <pc:docMk/>
            <pc:sldMk cId="709655501" sldId="327"/>
            <ac:graphicFrameMk id="8" creationId="{4422AAE4-BB37-7DDF-E296-5A7BB8AA8646}"/>
          </ac:graphicFrameMkLst>
        </pc:graphicFrameChg>
        <pc:graphicFrameChg chg="add mod">
          <ac:chgData name="Pedro Simões" userId="6fbc5e26-0e7e-416d-8621-375935c03d95" providerId="ADAL" clId="{F3A7905C-C18B-45C2-B083-A8C5F0FD7339}" dt="2023-01-10T18:11:52.298" v="4324"/>
          <ac:graphicFrameMkLst>
            <pc:docMk/>
            <pc:sldMk cId="709655501" sldId="327"/>
            <ac:graphicFrameMk id="9" creationId="{E4ED638C-4BEE-ACA5-B051-A13832DAA253}"/>
          </ac:graphicFrameMkLst>
        </pc:graphicFrameChg>
        <pc:picChg chg="add mod modCrop">
          <ac:chgData name="Pedro Simões" userId="6fbc5e26-0e7e-416d-8621-375935c03d95" providerId="ADAL" clId="{F3A7905C-C18B-45C2-B083-A8C5F0FD7339}" dt="2023-01-10T18:12:19.999" v="4330" actId="164"/>
          <ac:picMkLst>
            <pc:docMk/>
            <pc:sldMk cId="709655501" sldId="327"/>
            <ac:picMk id="4" creationId="{48E7DAE3-DCD2-829A-B833-085524FED60B}"/>
          </ac:picMkLst>
        </pc:picChg>
        <pc:picChg chg="del">
          <ac:chgData name="Pedro Simões" userId="6fbc5e26-0e7e-416d-8621-375935c03d95" providerId="ADAL" clId="{F3A7905C-C18B-45C2-B083-A8C5F0FD7339}" dt="2023-01-10T18:10:32.596" v="4282" actId="478"/>
          <ac:picMkLst>
            <pc:docMk/>
            <pc:sldMk cId="709655501" sldId="327"/>
            <ac:picMk id="5" creationId="{DDA54E57-76FC-794D-BAD8-C3C4BC1E116D}"/>
          </ac:picMkLst>
        </pc:picChg>
        <pc:picChg chg="del">
          <ac:chgData name="Pedro Simões" userId="6fbc5e26-0e7e-416d-8621-375935c03d95" providerId="ADAL" clId="{F3A7905C-C18B-45C2-B083-A8C5F0FD7339}" dt="2023-01-10T18:10:32.596" v="4282" actId="478"/>
          <ac:picMkLst>
            <pc:docMk/>
            <pc:sldMk cId="709655501" sldId="327"/>
            <ac:picMk id="7" creationId="{8826ECA5-6622-4FEF-BF79-B949BA590C02}"/>
          </ac:picMkLst>
        </pc:picChg>
        <pc:picChg chg="add mod modCrop">
          <ac:chgData name="Pedro Simões" userId="6fbc5e26-0e7e-416d-8621-375935c03d95" providerId="ADAL" clId="{F3A7905C-C18B-45C2-B083-A8C5F0FD7339}" dt="2023-01-10T18:12:19.999" v="4330" actId="164"/>
          <ac:picMkLst>
            <pc:docMk/>
            <pc:sldMk cId="709655501" sldId="327"/>
            <ac:picMk id="11" creationId="{B121212F-8519-C16D-3341-FD4A0F2214C8}"/>
          </ac:picMkLst>
        </pc:picChg>
        <pc:picChg chg="add mod modCrop">
          <ac:chgData name="Pedro Simões" userId="6fbc5e26-0e7e-416d-8621-375935c03d95" providerId="ADAL" clId="{F3A7905C-C18B-45C2-B083-A8C5F0FD7339}" dt="2023-01-10T18:12:45.358" v="4341" actId="1036"/>
          <ac:picMkLst>
            <pc:docMk/>
            <pc:sldMk cId="709655501" sldId="327"/>
            <ac:picMk id="14" creationId="{9B62DA44-A68C-F60F-A8B6-AB9E7C81283A}"/>
          </ac:picMkLst>
        </pc:picChg>
      </pc:sldChg>
      <pc:sldChg chg="addSp delSp modSp add mod ord">
        <pc:chgData name="Pedro Simões" userId="6fbc5e26-0e7e-416d-8621-375935c03d95" providerId="ADAL" clId="{F3A7905C-C18B-45C2-B083-A8C5F0FD7339}" dt="2023-01-10T18:27:00.158" v="4436"/>
        <pc:sldMkLst>
          <pc:docMk/>
          <pc:sldMk cId="431495285" sldId="328"/>
        </pc:sldMkLst>
        <pc:spChg chg="mod">
          <ac:chgData name="Pedro Simões" userId="6fbc5e26-0e7e-416d-8621-375935c03d95" providerId="ADAL" clId="{F3A7905C-C18B-45C2-B083-A8C5F0FD7339}" dt="2023-01-10T18:13:27.444" v="4343" actId="20577"/>
          <ac:spMkLst>
            <pc:docMk/>
            <pc:sldMk cId="431495285" sldId="328"/>
            <ac:spMk id="2" creationId="{7CF97461-1A48-5F1E-8708-E45CD7DF1E65}"/>
          </ac:spMkLst>
        </pc:spChg>
        <pc:graphicFrameChg chg="del">
          <ac:chgData name="Pedro Simões" userId="6fbc5e26-0e7e-416d-8621-375935c03d95" providerId="ADAL" clId="{F3A7905C-C18B-45C2-B083-A8C5F0FD7339}" dt="2023-01-10T18:13:31.670" v="4344" actId="478"/>
          <ac:graphicFrameMkLst>
            <pc:docMk/>
            <pc:sldMk cId="431495285" sldId="328"/>
            <ac:graphicFrameMk id="3" creationId="{02CE7DA0-1FD9-438F-8973-65A7EB707A12}"/>
          </ac:graphicFrameMkLst>
        </pc:graphicFrameChg>
        <pc:graphicFrameChg chg="add mod">
          <ac:chgData name="Pedro Simões" userId="6fbc5e26-0e7e-416d-8621-375935c03d95" providerId="ADAL" clId="{F3A7905C-C18B-45C2-B083-A8C5F0FD7339}" dt="2023-01-10T18:14:38.071" v="4388" actId="1036"/>
          <ac:graphicFrameMkLst>
            <pc:docMk/>
            <pc:sldMk cId="431495285" sldId="328"/>
            <ac:graphicFrameMk id="4" creationId="{7E4850D7-2328-1DB6-ED19-7B58AA4A660B}"/>
          </ac:graphicFrameMkLst>
        </pc:graphicFrameChg>
      </pc:sldChg>
      <pc:sldChg chg="addSp delSp modSp add mod ord">
        <pc:chgData name="Pedro Simões" userId="6fbc5e26-0e7e-416d-8621-375935c03d95" providerId="ADAL" clId="{F3A7905C-C18B-45C2-B083-A8C5F0FD7339}" dt="2023-01-10T18:27:00.158" v="4436"/>
        <pc:sldMkLst>
          <pc:docMk/>
          <pc:sldMk cId="1379203538" sldId="329"/>
        </pc:sldMkLst>
        <pc:spChg chg="mod">
          <ac:chgData name="Pedro Simões" userId="6fbc5e26-0e7e-416d-8621-375935c03d95" providerId="ADAL" clId="{F3A7905C-C18B-45C2-B083-A8C5F0FD7339}" dt="2023-01-10T18:15:00.892" v="4390" actId="20577"/>
          <ac:spMkLst>
            <pc:docMk/>
            <pc:sldMk cId="1379203538" sldId="329"/>
            <ac:spMk id="2" creationId="{7CF97461-1A48-5F1E-8708-E45CD7DF1E65}"/>
          </ac:spMkLst>
        </pc:spChg>
        <pc:graphicFrameChg chg="add mod">
          <ac:chgData name="Pedro Simões" userId="6fbc5e26-0e7e-416d-8621-375935c03d95" providerId="ADAL" clId="{F3A7905C-C18B-45C2-B083-A8C5F0FD7339}" dt="2023-01-10T18:16:26.423" v="4403" actId="1076"/>
          <ac:graphicFrameMkLst>
            <pc:docMk/>
            <pc:sldMk cId="1379203538" sldId="329"/>
            <ac:graphicFrameMk id="3" creationId="{B27A672A-C9F6-E5D6-8A79-5011D821CEDF}"/>
          </ac:graphicFrameMkLst>
        </pc:graphicFrameChg>
        <pc:graphicFrameChg chg="del">
          <ac:chgData name="Pedro Simões" userId="6fbc5e26-0e7e-416d-8621-375935c03d95" providerId="ADAL" clId="{F3A7905C-C18B-45C2-B083-A8C5F0FD7339}" dt="2023-01-10T18:15:05.330" v="4391" actId="478"/>
          <ac:graphicFrameMkLst>
            <pc:docMk/>
            <pc:sldMk cId="1379203538" sldId="329"/>
            <ac:graphicFrameMk id="4" creationId="{1C6F118A-F9EB-31A2-6221-9A82F51E9AEC}"/>
          </ac:graphicFrameMkLst>
        </pc:graphicFrameChg>
      </pc:sldChg>
      <pc:sldChg chg="addSp delSp modSp add mod ord">
        <pc:chgData name="Pedro Simões" userId="6fbc5e26-0e7e-416d-8621-375935c03d95" providerId="ADAL" clId="{F3A7905C-C18B-45C2-B083-A8C5F0FD7339}" dt="2023-01-10T18:27:00.158" v="4436"/>
        <pc:sldMkLst>
          <pc:docMk/>
          <pc:sldMk cId="1104001572" sldId="330"/>
        </pc:sldMkLst>
        <pc:spChg chg="mod">
          <ac:chgData name="Pedro Simões" userId="6fbc5e26-0e7e-416d-8621-375935c03d95" providerId="ADAL" clId="{F3A7905C-C18B-45C2-B083-A8C5F0FD7339}" dt="2023-01-10T18:16:34.402" v="4405" actId="20577"/>
          <ac:spMkLst>
            <pc:docMk/>
            <pc:sldMk cId="1104001572" sldId="330"/>
            <ac:spMk id="2" creationId="{7CF97461-1A48-5F1E-8708-E45CD7DF1E65}"/>
          </ac:spMkLst>
        </pc:spChg>
        <pc:graphicFrameChg chg="del">
          <ac:chgData name="Pedro Simões" userId="6fbc5e26-0e7e-416d-8621-375935c03d95" providerId="ADAL" clId="{F3A7905C-C18B-45C2-B083-A8C5F0FD7339}" dt="2023-01-10T18:16:43.328" v="4406" actId="478"/>
          <ac:graphicFrameMkLst>
            <pc:docMk/>
            <pc:sldMk cId="1104001572" sldId="330"/>
            <ac:graphicFrameMk id="3" creationId="{11BFDE1F-BDEF-8208-2CF0-9BD84D205448}"/>
          </ac:graphicFrameMkLst>
        </pc:graphicFrameChg>
        <pc:graphicFrameChg chg="add mod">
          <ac:chgData name="Pedro Simões" userId="6fbc5e26-0e7e-416d-8621-375935c03d95" providerId="ADAL" clId="{F3A7905C-C18B-45C2-B083-A8C5F0FD7339}" dt="2023-01-10T18:17:19.569" v="4425" actId="1036"/>
          <ac:graphicFrameMkLst>
            <pc:docMk/>
            <pc:sldMk cId="1104001572" sldId="330"/>
            <ac:graphicFrameMk id="4" creationId="{0C950AF0-F4C7-1B04-FC2C-2E87CA77E08E}"/>
          </ac:graphicFrameMkLst>
        </pc:graphicFrameChg>
      </pc:sldChg>
      <pc:sldChg chg="addSp delSp modSp add mod ord">
        <pc:chgData name="Pedro Simões" userId="6fbc5e26-0e7e-416d-8621-375935c03d95" providerId="ADAL" clId="{F3A7905C-C18B-45C2-B083-A8C5F0FD7339}" dt="2023-01-10T18:27:00.158" v="4436"/>
        <pc:sldMkLst>
          <pc:docMk/>
          <pc:sldMk cId="99091489" sldId="331"/>
        </pc:sldMkLst>
        <pc:spChg chg="mod">
          <ac:chgData name="Pedro Simões" userId="6fbc5e26-0e7e-416d-8621-375935c03d95" providerId="ADAL" clId="{F3A7905C-C18B-45C2-B083-A8C5F0FD7339}" dt="2023-01-10T18:17:24.367" v="4427" actId="20577"/>
          <ac:spMkLst>
            <pc:docMk/>
            <pc:sldMk cId="99091489" sldId="331"/>
            <ac:spMk id="2" creationId="{7CF97461-1A48-5F1E-8708-E45CD7DF1E65}"/>
          </ac:spMkLst>
        </pc:spChg>
        <pc:picChg chg="del">
          <ac:chgData name="Pedro Simões" userId="6fbc5e26-0e7e-416d-8621-375935c03d95" providerId="ADAL" clId="{F3A7905C-C18B-45C2-B083-A8C5F0FD7339}" dt="2023-01-10T18:19:09.218" v="4428" actId="478"/>
          <ac:picMkLst>
            <pc:docMk/>
            <pc:sldMk cId="99091489" sldId="331"/>
            <ac:picMk id="4" creationId="{F52B09E0-3DC0-15F5-28C8-6D487491BD34}"/>
          </ac:picMkLst>
        </pc:picChg>
        <pc:picChg chg="add mod">
          <ac:chgData name="Pedro Simões" userId="6fbc5e26-0e7e-416d-8621-375935c03d95" providerId="ADAL" clId="{F3A7905C-C18B-45C2-B083-A8C5F0FD7339}" dt="2023-01-10T18:19:15.538" v="4434" actId="1036"/>
          <ac:picMkLst>
            <pc:docMk/>
            <pc:sldMk cId="99091489" sldId="331"/>
            <ac:picMk id="5" creationId="{C18CC831-3605-D3DA-331C-A57232F486C7}"/>
          </ac:picMkLst>
        </pc:picChg>
      </pc:sldChg>
      <pc:sldChg chg="add del">
        <pc:chgData name="Pedro Simões" userId="6fbc5e26-0e7e-416d-8621-375935c03d95" providerId="ADAL" clId="{F3A7905C-C18B-45C2-B083-A8C5F0FD7339}" dt="2023-01-10T18:15:56.034" v="4392" actId="47"/>
        <pc:sldMkLst>
          <pc:docMk/>
          <pc:sldMk cId="2442050257" sldId="332"/>
        </pc:sldMkLst>
      </pc:sldChg>
      <pc:sldChg chg="addSp delSp modSp add mod">
        <pc:chgData name="Pedro Simões" userId="6fbc5e26-0e7e-416d-8621-375935c03d95" providerId="ADAL" clId="{F3A7905C-C18B-45C2-B083-A8C5F0FD7339}" dt="2023-01-10T18:28:03.450" v="4444" actId="1076"/>
        <pc:sldMkLst>
          <pc:docMk/>
          <pc:sldMk cId="2885878545" sldId="332"/>
        </pc:sldMkLst>
        <pc:graphicFrameChg chg="add mod">
          <ac:chgData name="Pedro Simões" userId="6fbc5e26-0e7e-416d-8621-375935c03d95" providerId="ADAL" clId="{F3A7905C-C18B-45C2-B083-A8C5F0FD7339}" dt="2023-01-10T18:28:03.450" v="4444" actId="1076"/>
          <ac:graphicFrameMkLst>
            <pc:docMk/>
            <pc:sldMk cId="2885878545" sldId="332"/>
            <ac:graphicFrameMk id="3" creationId="{F21991EA-B96B-2ADE-C839-21DC07029D86}"/>
          </ac:graphicFrameMkLst>
        </pc:graphicFrameChg>
        <pc:graphicFrameChg chg="del">
          <ac:chgData name="Pedro Simões" userId="6fbc5e26-0e7e-416d-8621-375935c03d95" providerId="ADAL" clId="{F3A7905C-C18B-45C2-B083-A8C5F0FD7339}" dt="2023-01-10T18:27:59.124" v="4442" actId="478"/>
          <ac:graphicFrameMkLst>
            <pc:docMk/>
            <pc:sldMk cId="2885878545" sldId="332"/>
            <ac:graphicFrameMk id="4" creationId="{08ED52C8-A26E-CC66-BD11-5027FE9C2EC1}"/>
          </ac:graphicFrameMkLst>
        </pc:graphicFrameChg>
      </pc:sldChg>
      <pc:sldChg chg="add del">
        <pc:chgData name="Pedro Simões" userId="6fbc5e26-0e7e-416d-8621-375935c03d95" providerId="ADAL" clId="{F3A7905C-C18B-45C2-B083-A8C5F0FD7339}" dt="2023-01-10T18:15:56.034" v="4392" actId="47"/>
        <pc:sldMkLst>
          <pc:docMk/>
          <pc:sldMk cId="188202068" sldId="333"/>
        </pc:sldMkLst>
      </pc:sldChg>
      <pc:sldChg chg="addSp delSp modSp add mod">
        <pc:chgData name="Pedro Simões" userId="6fbc5e26-0e7e-416d-8621-375935c03d95" providerId="ADAL" clId="{F3A7905C-C18B-45C2-B083-A8C5F0FD7339}" dt="2023-01-10T18:28:46.120" v="4451" actId="1076"/>
        <pc:sldMkLst>
          <pc:docMk/>
          <pc:sldMk cId="4047708863" sldId="333"/>
        </pc:sldMkLst>
        <pc:graphicFrameChg chg="del">
          <ac:chgData name="Pedro Simões" userId="6fbc5e26-0e7e-416d-8621-375935c03d95" providerId="ADAL" clId="{F3A7905C-C18B-45C2-B083-A8C5F0FD7339}" dt="2023-01-10T18:28:28.151" v="4447" actId="478"/>
          <ac:graphicFrameMkLst>
            <pc:docMk/>
            <pc:sldMk cId="4047708863" sldId="333"/>
            <ac:graphicFrameMk id="3" creationId="{BD78D2B7-BFE0-9716-FF97-83B90E18F942}"/>
          </ac:graphicFrameMkLst>
        </pc:graphicFrameChg>
        <pc:graphicFrameChg chg="add mod">
          <ac:chgData name="Pedro Simões" userId="6fbc5e26-0e7e-416d-8621-375935c03d95" providerId="ADAL" clId="{F3A7905C-C18B-45C2-B083-A8C5F0FD7339}" dt="2023-01-10T18:28:46.120" v="4451" actId="1076"/>
          <ac:graphicFrameMkLst>
            <pc:docMk/>
            <pc:sldMk cId="4047708863" sldId="333"/>
            <ac:graphicFrameMk id="4" creationId="{2CCA6E90-2B45-6C3F-E4E7-3D76D366596E}"/>
          </ac:graphicFrameMkLst>
        </pc:graphicFrameChg>
      </pc:sldChg>
      <pc:sldChg chg="add del">
        <pc:chgData name="Pedro Simões" userId="6fbc5e26-0e7e-416d-8621-375935c03d95" providerId="ADAL" clId="{F3A7905C-C18B-45C2-B083-A8C5F0FD7339}" dt="2023-01-10T18:15:56.034" v="4392" actId="47"/>
        <pc:sldMkLst>
          <pc:docMk/>
          <pc:sldMk cId="1711169675" sldId="334"/>
        </pc:sldMkLst>
      </pc:sldChg>
      <pc:sldChg chg="addSp delSp modSp new mod modClrScheme modShow chgLayout">
        <pc:chgData name="Pedro Simões" userId="6fbc5e26-0e7e-416d-8621-375935c03d95" providerId="ADAL" clId="{F3A7905C-C18B-45C2-B083-A8C5F0FD7339}" dt="2023-01-11T08:28:01.453" v="4528" actId="729"/>
        <pc:sldMkLst>
          <pc:docMk/>
          <pc:sldMk cId="1767821366" sldId="334"/>
        </pc:sldMkLst>
        <pc:spChg chg="del">
          <ac:chgData name="Pedro Simões" userId="6fbc5e26-0e7e-416d-8621-375935c03d95" providerId="ADAL" clId="{F3A7905C-C18B-45C2-B083-A8C5F0FD7339}" dt="2023-01-10T18:29:06.040" v="4454" actId="700"/>
          <ac:spMkLst>
            <pc:docMk/>
            <pc:sldMk cId="1767821366" sldId="334"/>
            <ac:spMk id="2" creationId="{0B2B5BF8-38C9-5E47-915C-148C0667EEB1}"/>
          </ac:spMkLst>
        </pc:spChg>
        <pc:spChg chg="del">
          <ac:chgData name="Pedro Simões" userId="6fbc5e26-0e7e-416d-8621-375935c03d95" providerId="ADAL" clId="{F3A7905C-C18B-45C2-B083-A8C5F0FD7339}" dt="2023-01-10T18:29:06.040" v="4454" actId="700"/>
          <ac:spMkLst>
            <pc:docMk/>
            <pc:sldMk cId="1767821366" sldId="334"/>
            <ac:spMk id="3" creationId="{71BB372A-8F49-1A79-0077-C0BD5938471C}"/>
          </ac:spMkLst>
        </pc:spChg>
        <pc:picChg chg="add mod">
          <ac:chgData name="Pedro Simões" userId="6fbc5e26-0e7e-416d-8621-375935c03d95" providerId="ADAL" clId="{F3A7905C-C18B-45C2-B083-A8C5F0FD7339}" dt="2023-01-10T18:33:13.204" v="4461" actId="12789"/>
          <ac:picMkLst>
            <pc:docMk/>
            <pc:sldMk cId="1767821366" sldId="334"/>
            <ac:picMk id="5" creationId="{969BA104-C6FA-D0F6-D4BB-EC34E1EB149B}"/>
          </ac:picMkLst>
        </pc:picChg>
      </pc:sldChg>
      <pc:sldChg chg="add del">
        <pc:chgData name="Pedro Simões" userId="6fbc5e26-0e7e-416d-8621-375935c03d95" providerId="ADAL" clId="{F3A7905C-C18B-45C2-B083-A8C5F0FD7339}" dt="2023-01-10T18:15:56.034" v="4392" actId="47"/>
        <pc:sldMkLst>
          <pc:docMk/>
          <pc:sldMk cId="76553409" sldId="335"/>
        </pc:sldMkLst>
      </pc:sldChg>
      <pc:sldChg chg="addSp delSp modSp add mod modShow">
        <pc:chgData name="Pedro Simões" userId="6fbc5e26-0e7e-416d-8621-375935c03d95" providerId="ADAL" clId="{F3A7905C-C18B-45C2-B083-A8C5F0FD7339}" dt="2023-01-11T08:28:05.633" v="4529" actId="729"/>
        <pc:sldMkLst>
          <pc:docMk/>
          <pc:sldMk cId="953046686" sldId="335"/>
        </pc:sldMkLst>
        <pc:picChg chg="add mod">
          <ac:chgData name="Pedro Simões" userId="6fbc5e26-0e7e-416d-8621-375935c03d95" providerId="ADAL" clId="{F3A7905C-C18B-45C2-B083-A8C5F0FD7339}" dt="2023-01-10T18:33:28.434" v="4467" actId="962"/>
          <ac:picMkLst>
            <pc:docMk/>
            <pc:sldMk cId="953046686" sldId="335"/>
            <ac:picMk id="3" creationId="{3884A9D7-E1B8-C662-8D83-6E9CAE7A24D6}"/>
          </ac:picMkLst>
        </pc:picChg>
        <pc:picChg chg="del mod">
          <ac:chgData name="Pedro Simões" userId="6fbc5e26-0e7e-416d-8621-375935c03d95" providerId="ADAL" clId="{F3A7905C-C18B-45C2-B083-A8C5F0FD7339}" dt="2023-01-10T18:33:20.690" v="4464" actId="478"/>
          <ac:picMkLst>
            <pc:docMk/>
            <pc:sldMk cId="953046686" sldId="335"/>
            <ac:picMk id="5" creationId="{969BA104-C6FA-D0F6-D4BB-EC34E1EB149B}"/>
          </ac:picMkLst>
        </pc:picChg>
      </pc:sldChg>
      <pc:sldChg chg="addSp delSp modSp add mod modShow">
        <pc:chgData name="Pedro Simões" userId="6fbc5e26-0e7e-416d-8621-375935c03d95" providerId="ADAL" clId="{F3A7905C-C18B-45C2-B083-A8C5F0FD7339}" dt="2023-01-11T08:28:08.141" v="4530" actId="729"/>
        <pc:sldMkLst>
          <pc:docMk/>
          <pc:sldMk cId="2731734202" sldId="336"/>
        </pc:sldMkLst>
        <pc:grpChg chg="add mod">
          <ac:chgData name="Pedro Simões" userId="6fbc5e26-0e7e-416d-8621-375935c03d95" providerId="ADAL" clId="{F3A7905C-C18B-45C2-B083-A8C5F0FD7339}" dt="2023-01-10T18:34:07.314" v="4480" actId="12789"/>
          <ac:grpSpMkLst>
            <pc:docMk/>
            <pc:sldMk cId="2731734202" sldId="336"/>
            <ac:grpSpMk id="7" creationId="{288B5D3A-5665-EDC2-8A94-762134B1426C}"/>
          </ac:grpSpMkLst>
        </pc:grpChg>
        <pc:picChg chg="del">
          <ac:chgData name="Pedro Simões" userId="6fbc5e26-0e7e-416d-8621-375935c03d95" providerId="ADAL" clId="{F3A7905C-C18B-45C2-B083-A8C5F0FD7339}" dt="2023-01-10T18:33:36.155" v="4469" actId="478"/>
          <ac:picMkLst>
            <pc:docMk/>
            <pc:sldMk cId="2731734202" sldId="336"/>
            <ac:picMk id="3" creationId="{3884A9D7-E1B8-C662-8D83-6E9CAE7A24D6}"/>
          </ac:picMkLst>
        </pc:picChg>
        <pc:picChg chg="add mod">
          <ac:chgData name="Pedro Simões" userId="6fbc5e26-0e7e-416d-8621-375935c03d95" providerId="ADAL" clId="{F3A7905C-C18B-45C2-B083-A8C5F0FD7339}" dt="2023-01-10T18:34:00.716" v="4478" actId="164"/>
          <ac:picMkLst>
            <pc:docMk/>
            <pc:sldMk cId="2731734202" sldId="336"/>
            <ac:picMk id="4" creationId="{D09E24DB-BD6E-F45C-A9AB-1C4EAA4699EF}"/>
          </ac:picMkLst>
        </pc:picChg>
        <pc:picChg chg="add mod">
          <ac:chgData name="Pedro Simões" userId="6fbc5e26-0e7e-416d-8621-375935c03d95" providerId="ADAL" clId="{F3A7905C-C18B-45C2-B083-A8C5F0FD7339}" dt="2023-01-10T18:34:00.716" v="4478" actId="164"/>
          <ac:picMkLst>
            <pc:docMk/>
            <pc:sldMk cId="2731734202" sldId="336"/>
            <ac:picMk id="6" creationId="{58B14D0E-CBDB-99F4-8379-73B4DA52BFEC}"/>
          </ac:picMkLst>
        </pc:picChg>
      </pc:sldChg>
      <pc:sldChg chg="add">
        <pc:chgData name="Pedro Simões" userId="6fbc5e26-0e7e-416d-8621-375935c03d95" providerId="ADAL" clId="{F3A7905C-C18B-45C2-B083-A8C5F0FD7339}" dt="2023-01-10T21:28:26.247" v="4481" actId="2890"/>
        <pc:sldMkLst>
          <pc:docMk/>
          <pc:sldMk cId="3280806280" sldId="337"/>
        </pc:sldMkLst>
      </pc:sldChg>
      <pc:sldChg chg="addSp delSp modSp add mod modClrScheme delDesignElem chgLayout">
        <pc:chgData name="Pedro Simões" userId="6fbc5e26-0e7e-416d-8621-375935c03d95" providerId="ADAL" clId="{F3A7905C-C18B-45C2-B083-A8C5F0FD7339}" dt="2023-01-10T21:29:47.669" v="4515" actId="22"/>
        <pc:sldMkLst>
          <pc:docMk/>
          <pc:sldMk cId="1503916163" sldId="338"/>
        </pc:sldMkLst>
        <pc:spChg chg="mod ord">
          <ac:chgData name="Pedro Simões" userId="6fbc5e26-0e7e-416d-8621-375935c03d95" providerId="ADAL" clId="{F3A7905C-C18B-45C2-B083-A8C5F0FD7339}" dt="2023-01-10T21:28:57.206" v="4514" actId="700"/>
          <ac:spMkLst>
            <pc:docMk/>
            <pc:sldMk cId="1503916163" sldId="338"/>
            <ac:spMk id="2" creationId="{B35BA17E-A2B2-AF56-2C27-1C406A1D724B}"/>
          </ac:spMkLst>
        </pc:spChg>
        <pc:spChg chg="del">
          <ac:chgData name="Pedro Simões" userId="6fbc5e26-0e7e-416d-8621-375935c03d95" providerId="ADAL" clId="{F3A7905C-C18B-45C2-B083-A8C5F0FD7339}" dt="2023-01-10T21:28:57.206" v="4514" actId="700"/>
          <ac:spMkLst>
            <pc:docMk/>
            <pc:sldMk cId="1503916163" sldId="338"/>
            <ac:spMk id="14" creationId="{0AE4C84F-7457-4662-AFA3-554A32B9C3DC}"/>
          </ac:spMkLst>
        </pc:spChg>
        <pc:spChg chg="del">
          <ac:chgData name="Pedro Simões" userId="6fbc5e26-0e7e-416d-8621-375935c03d95" providerId="ADAL" clId="{F3A7905C-C18B-45C2-B083-A8C5F0FD7339}" dt="2023-01-10T21:28:57.206" v="4514" actId="700"/>
          <ac:spMkLst>
            <pc:docMk/>
            <pc:sldMk cId="1503916163" sldId="338"/>
            <ac:spMk id="16" creationId="{9DF9B39E-8A25-4BC3-B3C0-ACD46B94E6DF}"/>
          </ac:spMkLst>
        </pc:spChg>
        <pc:picChg chg="add">
          <ac:chgData name="Pedro Simões" userId="6fbc5e26-0e7e-416d-8621-375935c03d95" providerId="ADAL" clId="{F3A7905C-C18B-45C2-B083-A8C5F0FD7339}" dt="2023-01-10T21:29:47.669" v="4515" actId="22"/>
          <ac:picMkLst>
            <pc:docMk/>
            <pc:sldMk cId="1503916163" sldId="338"/>
            <ac:picMk id="4" creationId="{1C17844D-78A9-F9AE-3894-7E6BE3A0B8D7}"/>
          </ac:picMkLst>
        </pc:picChg>
        <pc:cxnChg chg="del">
          <ac:chgData name="Pedro Simões" userId="6fbc5e26-0e7e-416d-8621-375935c03d95" providerId="ADAL" clId="{F3A7905C-C18B-45C2-B083-A8C5F0FD7339}" dt="2023-01-10T21:28:57.206" v="4514" actId="700"/>
          <ac:cxnSpMkLst>
            <pc:docMk/>
            <pc:sldMk cId="1503916163" sldId="338"/>
            <ac:cxnSpMk id="18" creationId="{BA91CE2E-0B4F-41F3-95F2-0EB7003685D2}"/>
          </ac:cxnSpMkLst>
        </pc:cxnChg>
      </pc:sldChg>
      <pc:sldChg chg="addSp new mod">
        <pc:chgData name="Pedro Simões" userId="6fbc5e26-0e7e-416d-8621-375935c03d95" providerId="ADAL" clId="{F3A7905C-C18B-45C2-B083-A8C5F0FD7339}" dt="2023-01-10T21:30:33.512" v="4517" actId="22"/>
        <pc:sldMkLst>
          <pc:docMk/>
          <pc:sldMk cId="2389989514" sldId="339"/>
        </pc:sldMkLst>
        <pc:picChg chg="add">
          <ac:chgData name="Pedro Simões" userId="6fbc5e26-0e7e-416d-8621-375935c03d95" providerId="ADAL" clId="{F3A7905C-C18B-45C2-B083-A8C5F0FD7339}" dt="2023-01-10T21:30:33.512" v="4517" actId="22"/>
          <ac:picMkLst>
            <pc:docMk/>
            <pc:sldMk cId="2389989514" sldId="339"/>
            <ac:picMk id="3" creationId="{6B87849F-9824-9287-0726-0065366EA3D5}"/>
          </ac:picMkLst>
        </pc:picChg>
      </pc:sldChg>
      <pc:sldChg chg="addSp delSp modSp add mod">
        <pc:chgData name="Pedro Simões" userId="6fbc5e26-0e7e-416d-8621-375935c03d95" providerId="ADAL" clId="{F3A7905C-C18B-45C2-B083-A8C5F0FD7339}" dt="2023-01-10T21:31:35.798" v="4523" actId="12788"/>
        <pc:sldMkLst>
          <pc:docMk/>
          <pc:sldMk cId="2962102829" sldId="340"/>
        </pc:sldMkLst>
        <pc:picChg chg="del">
          <ac:chgData name="Pedro Simões" userId="6fbc5e26-0e7e-416d-8621-375935c03d95" providerId="ADAL" clId="{F3A7905C-C18B-45C2-B083-A8C5F0FD7339}" dt="2023-01-10T21:31:02.090" v="4519" actId="478"/>
          <ac:picMkLst>
            <pc:docMk/>
            <pc:sldMk cId="2962102829" sldId="340"/>
            <ac:picMk id="3" creationId="{6B87849F-9824-9287-0726-0065366EA3D5}"/>
          </ac:picMkLst>
        </pc:picChg>
        <pc:picChg chg="add mod">
          <ac:chgData name="Pedro Simões" userId="6fbc5e26-0e7e-416d-8621-375935c03d95" providerId="ADAL" clId="{F3A7905C-C18B-45C2-B083-A8C5F0FD7339}" dt="2023-01-10T21:31:35.798" v="4523" actId="12788"/>
          <ac:picMkLst>
            <pc:docMk/>
            <pc:sldMk cId="2962102829" sldId="340"/>
            <ac:picMk id="4" creationId="{55A97203-C49D-A555-3384-3CF95DF84BA2}"/>
          </ac:picMkLst>
        </pc:picChg>
      </pc:sldChg>
      <pc:sldChg chg="addSp delSp modSp add mod">
        <pc:chgData name="Pedro Simões" userId="6fbc5e26-0e7e-416d-8621-375935c03d95" providerId="ADAL" clId="{F3A7905C-C18B-45C2-B083-A8C5F0FD7339}" dt="2023-01-10T21:31:59.970" v="4527" actId="22"/>
        <pc:sldMkLst>
          <pc:docMk/>
          <pc:sldMk cId="3744147176" sldId="341"/>
        </pc:sldMkLst>
        <pc:picChg chg="add">
          <ac:chgData name="Pedro Simões" userId="6fbc5e26-0e7e-416d-8621-375935c03d95" providerId="ADAL" clId="{F3A7905C-C18B-45C2-B083-A8C5F0FD7339}" dt="2023-01-10T21:31:59.970" v="4527" actId="22"/>
          <ac:picMkLst>
            <pc:docMk/>
            <pc:sldMk cId="3744147176" sldId="341"/>
            <ac:picMk id="3" creationId="{D0F2B119-DB6D-1708-6512-4F15AA075876}"/>
          </ac:picMkLst>
        </pc:picChg>
        <pc:picChg chg="del mod">
          <ac:chgData name="Pedro Simões" userId="6fbc5e26-0e7e-416d-8621-375935c03d95" providerId="ADAL" clId="{F3A7905C-C18B-45C2-B083-A8C5F0FD7339}" dt="2023-01-10T21:31:42.811" v="4526" actId="478"/>
          <ac:picMkLst>
            <pc:docMk/>
            <pc:sldMk cId="3744147176" sldId="341"/>
            <ac:picMk id="4" creationId="{55A97203-C49D-A555-3384-3CF95DF84BA2}"/>
          </ac:picMkLst>
        </pc:picChg>
      </pc:sldChg>
    </pc:docChg>
  </pc:docChgLst>
  <pc:docChgLst>
    <pc:chgData name="Pedro Simões" userId="6fbc5e26-0e7e-416d-8621-375935c03d95" providerId="ADAL" clId="{CF7396EB-9ED9-4EF5-BD2B-F84802A2F4E0}"/>
    <pc:docChg chg="undo redo custSel addSld delSld modSld sldOrd">
      <pc:chgData name="Pedro Simões" userId="6fbc5e26-0e7e-416d-8621-375935c03d95" providerId="ADAL" clId="{CF7396EB-9ED9-4EF5-BD2B-F84802A2F4E0}" dt="2022-05-05T16:00:48.669" v="1780" actId="2696"/>
      <pc:docMkLst>
        <pc:docMk/>
      </pc:docMkLst>
      <pc:sldChg chg="modSp mod modAnim">
        <pc:chgData name="Pedro Simões" userId="6fbc5e26-0e7e-416d-8621-375935c03d95" providerId="ADAL" clId="{CF7396EB-9ED9-4EF5-BD2B-F84802A2F4E0}" dt="2022-05-04T21:33:55.975" v="123" actId="1036"/>
        <pc:sldMkLst>
          <pc:docMk/>
          <pc:sldMk cId="2806257027" sldId="256"/>
        </pc:sldMkLst>
        <pc:spChg chg="mod">
          <ac:chgData name="Pedro Simões" userId="6fbc5e26-0e7e-416d-8621-375935c03d95" providerId="ADAL" clId="{CF7396EB-9ED9-4EF5-BD2B-F84802A2F4E0}" dt="2022-05-04T21:33:55.975" v="123" actId="1036"/>
          <ac:spMkLst>
            <pc:docMk/>
            <pc:sldMk cId="2806257027" sldId="256"/>
            <ac:spMk id="2" creationId="{DE3D84FB-5D02-47D2-98FD-4F01A02E2AEA}"/>
          </ac:spMkLst>
        </pc:spChg>
        <pc:spChg chg="mod">
          <ac:chgData name="Pedro Simões" userId="6fbc5e26-0e7e-416d-8621-375935c03d95" providerId="ADAL" clId="{CF7396EB-9ED9-4EF5-BD2B-F84802A2F4E0}" dt="2022-05-04T21:33:55.975" v="123" actId="1036"/>
          <ac:spMkLst>
            <pc:docMk/>
            <pc:sldMk cId="2806257027" sldId="256"/>
            <ac:spMk id="7" creationId="{FDD42277-E429-4897-B5F2-800581F6078F}"/>
          </ac:spMkLst>
        </pc:spChg>
      </pc:sldChg>
      <pc:sldChg chg="modSp mod modNotesTx">
        <pc:chgData name="Pedro Simões" userId="6fbc5e26-0e7e-416d-8621-375935c03d95" providerId="ADAL" clId="{CF7396EB-9ED9-4EF5-BD2B-F84802A2F4E0}" dt="2022-05-04T23:04:53.465" v="1029" actId="12100"/>
        <pc:sldMkLst>
          <pc:docMk/>
          <pc:sldMk cId="1701818829" sldId="257"/>
        </pc:sldMkLst>
        <pc:spChg chg="mod">
          <ac:chgData name="Pedro Simões" userId="6fbc5e26-0e7e-416d-8621-375935c03d95" providerId="ADAL" clId="{CF7396EB-9ED9-4EF5-BD2B-F84802A2F4E0}" dt="2022-05-04T21:34:36.578" v="143" actId="20577"/>
          <ac:spMkLst>
            <pc:docMk/>
            <pc:sldMk cId="1701818829" sldId="257"/>
            <ac:spMk id="2" creationId="{7A4919D0-F177-4BBA-9A0B-DBA69E2ED764}"/>
          </ac:spMkLst>
        </pc:spChg>
        <pc:graphicFrameChg chg="mod modGraphic">
          <ac:chgData name="Pedro Simões" userId="6fbc5e26-0e7e-416d-8621-375935c03d95" providerId="ADAL" clId="{CF7396EB-9ED9-4EF5-BD2B-F84802A2F4E0}" dt="2022-05-04T23:04:53.465" v="1029" actId="12100"/>
          <ac:graphicFrameMkLst>
            <pc:docMk/>
            <pc:sldMk cId="1701818829" sldId="257"/>
            <ac:graphicFrameMk id="13" creationId="{2A0C91C7-D257-317A-B7C5-A9AC87D14957}"/>
          </ac:graphicFrameMkLst>
        </pc:graphicFrameChg>
      </pc:sldChg>
      <pc:sldChg chg="addSp delSp modSp add mod modNotesTx">
        <pc:chgData name="Pedro Simões" userId="6fbc5e26-0e7e-416d-8621-375935c03d95" providerId="ADAL" clId="{CF7396EB-9ED9-4EF5-BD2B-F84802A2F4E0}" dt="2022-05-04T23:58:50.524" v="1587" actId="12788"/>
        <pc:sldMkLst>
          <pc:docMk/>
          <pc:sldMk cId="306949418" sldId="258"/>
        </pc:sldMkLst>
        <pc:spChg chg="mod">
          <ac:chgData name="Pedro Simões" userId="6fbc5e26-0e7e-416d-8621-375935c03d95" providerId="ADAL" clId="{CF7396EB-9ED9-4EF5-BD2B-F84802A2F4E0}" dt="2022-05-04T21:41:01.219" v="250" actId="1035"/>
          <ac:spMkLst>
            <pc:docMk/>
            <pc:sldMk cId="306949418" sldId="258"/>
            <ac:spMk id="2" creationId="{7A4919D0-F177-4BBA-9A0B-DBA69E2ED764}"/>
          </ac:spMkLst>
        </pc:spChg>
        <pc:spChg chg="add del mod">
          <ac:chgData name="Pedro Simões" userId="6fbc5e26-0e7e-416d-8621-375935c03d95" providerId="ADAL" clId="{CF7396EB-9ED9-4EF5-BD2B-F84802A2F4E0}" dt="2022-05-04T21:47:19.450" v="305" actId="478"/>
          <ac:spMkLst>
            <pc:docMk/>
            <pc:sldMk cId="306949418" sldId="258"/>
            <ac:spMk id="3" creationId="{E86692E9-585C-6328-3E9C-F1AE5F7B56E5}"/>
          </ac:spMkLst>
        </pc:spChg>
        <pc:spChg chg="add del mod">
          <ac:chgData name="Pedro Simões" userId="6fbc5e26-0e7e-416d-8621-375935c03d95" providerId="ADAL" clId="{CF7396EB-9ED9-4EF5-BD2B-F84802A2F4E0}" dt="2022-05-04T21:47:41.737" v="306" actId="12084"/>
          <ac:spMkLst>
            <pc:docMk/>
            <pc:sldMk cId="306949418" sldId="258"/>
            <ac:spMk id="4" creationId="{6A90C486-F4CA-BCD9-BB78-BA44BE287A35}"/>
          </ac:spMkLst>
        </pc:spChg>
        <pc:spChg chg="add">
          <ac:chgData name="Pedro Simões" userId="6fbc5e26-0e7e-416d-8621-375935c03d95" providerId="ADAL" clId="{CF7396EB-9ED9-4EF5-BD2B-F84802A2F4E0}" dt="2022-05-04T21:40:32.576" v="193" actId="26606"/>
          <ac:spMkLst>
            <pc:docMk/>
            <pc:sldMk cId="306949418" sldId="258"/>
            <ac:spMk id="18" creationId="{883F9AA6-0DA9-4F38-AA8A-C355838EB933}"/>
          </ac:spMkLst>
        </pc:spChg>
        <pc:graphicFrameChg chg="add mod">
          <ac:chgData name="Pedro Simões" userId="6fbc5e26-0e7e-416d-8621-375935c03d95" providerId="ADAL" clId="{CF7396EB-9ED9-4EF5-BD2B-F84802A2F4E0}" dt="2022-05-04T23:58:50.524" v="1587" actId="12788"/>
          <ac:graphicFrameMkLst>
            <pc:docMk/>
            <pc:sldMk cId="306949418" sldId="258"/>
            <ac:graphicFrameMk id="5" creationId="{F2A0869D-2CB1-FEC0-8D36-A8D21EED561A}"/>
          </ac:graphicFrameMkLst>
        </pc:graphicFrameChg>
        <pc:graphicFrameChg chg="del mod modGraphic">
          <ac:chgData name="Pedro Simões" userId="6fbc5e26-0e7e-416d-8621-375935c03d95" providerId="ADAL" clId="{CF7396EB-9ED9-4EF5-BD2B-F84802A2F4E0}" dt="2022-05-04T21:41:19.312" v="253" actId="478"/>
          <ac:graphicFrameMkLst>
            <pc:docMk/>
            <pc:sldMk cId="306949418" sldId="258"/>
            <ac:graphicFrameMk id="13" creationId="{2A0C91C7-D257-317A-B7C5-A9AC87D14957}"/>
          </ac:graphicFrameMkLst>
        </pc:graphicFrameChg>
        <pc:cxnChg chg="add">
          <ac:chgData name="Pedro Simões" userId="6fbc5e26-0e7e-416d-8621-375935c03d95" providerId="ADAL" clId="{CF7396EB-9ED9-4EF5-BD2B-F84802A2F4E0}" dt="2022-05-04T21:40:32.576" v="193" actId="26606"/>
          <ac:cxnSpMkLst>
            <pc:docMk/>
            <pc:sldMk cId="306949418" sldId="258"/>
            <ac:cxnSpMk id="20" creationId="{5C45FA27-EB18-4E04-8C96-68F7A0BC1DD9}"/>
          </ac:cxnSpMkLst>
        </pc:cxnChg>
      </pc:sldChg>
      <pc:sldChg chg="addSp delSp modSp add mod ord">
        <pc:chgData name="Pedro Simões" userId="6fbc5e26-0e7e-416d-8621-375935c03d95" providerId="ADAL" clId="{CF7396EB-9ED9-4EF5-BD2B-F84802A2F4E0}" dt="2022-05-05T15:57:50.425" v="1685" actId="207"/>
        <pc:sldMkLst>
          <pc:docMk/>
          <pc:sldMk cId="2669094616" sldId="259"/>
        </pc:sldMkLst>
        <pc:spChg chg="mod">
          <ac:chgData name="Pedro Simões" userId="6fbc5e26-0e7e-416d-8621-375935c03d95" providerId="ADAL" clId="{CF7396EB-9ED9-4EF5-BD2B-F84802A2F4E0}" dt="2022-05-04T22:00:43.671" v="437" actId="26606"/>
          <ac:spMkLst>
            <pc:docMk/>
            <pc:sldMk cId="2669094616" sldId="259"/>
            <ac:spMk id="2" creationId="{7A4919D0-F177-4BBA-9A0B-DBA69E2ED764}"/>
          </ac:spMkLst>
        </pc:spChg>
        <pc:spChg chg="add mod">
          <ac:chgData name="Pedro Simões" userId="6fbc5e26-0e7e-416d-8621-375935c03d95" providerId="ADAL" clId="{CF7396EB-9ED9-4EF5-BD2B-F84802A2F4E0}" dt="2022-05-05T15:57:50.425" v="1685" actId="207"/>
          <ac:spMkLst>
            <pc:docMk/>
            <pc:sldMk cId="2669094616" sldId="259"/>
            <ac:spMk id="3" creationId="{E92F0F48-55C2-5475-3E66-02A02C99828C}"/>
          </ac:spMkLst>
        </pc:spChg>
        <pc:spChg chg="add del mod">
          <ac:chgData name="Pedro Simões" userId="6fbc5e26-0e7e-416d-8621-375935c03d95" providerId="ADAL" clId="{CF7396EB-9ED9-4EF5-BD2B-F84802A2F4E0}" dt="2022-05-04T22:00:43.954" v="439" actId="22"/>
          <ac:spMkLst>
            <pc:docMk/>
            <pc:sldMk cId="2669094616" sldId="259"/>
            <ac:spMk id="8" creationId="{47D59B98-0EF8-473A-F7BF-302750AFF4D5}"/>
          </ac:spMkLst>
        </pc:spChg>
        <pc:spChg chg="add del">
          <ac:chgData name="Pedro Simões" userId="6fbc5e26-0e7e-416d-8621-375935c03d95" providerId="ADAL" clId="{CF7396EB-9ED9-4EF5-BD2B-F84802A2F4E0}" dt="2022-05-04T22:00:43.671" v="437" actId="26606"/>
          <ac:spMkLst>
            <pc:docMk/>
            <pc:sldMk cId="2669094616" sldId="259"/>
            <ac:spMk id="18" creationId="{883F9AA6-0DA9-4F38-AA8A-C355838EB933}"/>
          </ac:spMkLst>
        </pc:spChg>
        <pc:graphicFrameChg chg="add del mod modGraphic">
          <ac:chgData name="Pedro Simões" userId="6fbc5e26-0e7e-416d-8621-375935c03d95" providerId="ADAL" clId="{CF7396EB-9ED9-4EF5-BD2B-F84802A2F4E0}" dt="2022-05-04T22:03:55.485" v="474" actId="113"/>
          <ac:graphicFrameMkLst>
            <pc:docMk/>
            <pc:sldMk cId="2669094616" sldId="259"/>
            <ac:graphicFrameMk id="5" creationId="{F2A0869D-2CB1-FEC0-8D36-A8D21EED561A}"/>
          </ac:graphicFrameMkLst>
        </pc:graphicFrameChg>
        <pc:cxnChg chg="add del">
          <ac:chgData name="Pedro Simões" userId="6fbc5e26-0e7e-416d-8621-375935c03d95" providerId="ADAL" clId="{CF7396EB-9ED9-4EF5-BD2B-F84802A2F4E0}" dt="2022-05-04T22:00:43.671" v="437" actId="26606"/>
          <ac:cxnSpMkLst>
            <pc:docMk/>
            <pc:sldMk cId="2669094616" sldId="259"/>
            <ac:cxnSpMk id="20" creationId="{5C45FA27-EB18-4E04-8C96-68F7A0BC1DD9}"/>
          </ac:cxnSpMkLst>
        </pc:cxnChg>
      </pc:sldChg>
      <pc:sldChg chg="delSp modSp add del mod setBg delDesignElem">
        <pc:chgData name="Pedro Simões" userId="6fbc5e26-0e7e-416d-8621-375935c03d95" providerId="ADAL" clId="{CF7396EB-9ED9-4EF5-BD2B-F84802A2F4E0}" dt="2022-05-04T21:52:13.053" v="378" actId="47"/>
        <pc:sldMkLst>
          <pc:docMk/>
          <pc:sldMk cId="1273297644" sldId="260"/>
        </pc:sldMkLst>
        <pc:spChg chg="del">
          <ac:chgData name="Pedro Simões" userId="6fbc5e26-0e7e-416d-8621-375935c03d95" providerId="ADAL" clId="{CF7396EB-9ED9-4EF5-BD2B-F84802A2F4E0}" dt="2022-05-04T21:48:54.347" v="317"/>
          <ac:spMkLst>
            <pc:docMk/>
            <pc:sldMk cId="1273297644" sldId="260"/>
            <ac:spMk id="18" creationId="{883F9AA6-0DA9-4F38-AA8A-C355838EB933}"/>
          </ac:spMkLst>
        </pc:spChg>
        <pc:graphicFrameChg chg="mod modGraphic">
          <ac:chgData name="Pedro Simões" userId="6fbc5e26-0e7e-416d-8621-375935c03d95" providerId="ADAL" clId="{CF7396EB-9ED9-4EF5-BD2B-F84802A2F4E0}" dt="2022-05-04T21:51:50.211" v="373"/>
          <ac:graphicFrameMkLst>
            <pc:docMk/>
            <pc:sldMk cId="1273297644" sldId="260"/>
            <ac:graphicFrameMk id="5" creationId="{F2A0869D-2CB1-FEC0-8D36-A8D21EED561A}"/>
          </ac:graphicFrameMkLst>
        </pc:graphicFrameChg>
        <pc:cxnChg chg="del">
          <ac:chgData name="Pedro Simões" userId="6fbc5e26-0e7e-416d-8621-375935c03d95" providerId="ADAL" clId="{CF7396EB-9ED9-4EF5-BD2B-F84802A2F4E0}" dt="2022-05-04T21:48:54.347" v="317"/>
          <ac:cxnSpMkLst>
            <pc:docMk/>
            <pc:sldMk cId="1273297644" sldId="260"/>
            <ac:cxnSpMk id="20" creationId="{5C45FA27-EB18-4E04-8C96-68F7A0BC1DD9}"/>
          </ac:cxnSpMkLst>
        </pc:cxnChg>
      </pc:sldChg>
      <pc:sldChg chg="del">
        <pc:chgData name="Pedro Simões" userId="6fbc5e26-0e7e-416d-8621-375935c03d95" providerId="ADAL" clId="{CF7396EB-9ED9-4EF5-BD2B-F84802A2F4E0}" dt="2022-05-04T21:32:48.078" v="1" actId="47"/>
        <pc:sldMkLst>
          <pc:docMk/>
          <pc:sldMk cId="533478531" sldId="261"/>
        </pc:sldMkLst>
      </pc:sldChg>
      <pc:sldChg chg="delSp add del setBg delDesignElem">
        <pc:chgData name="Pedro Simões" userId="6fbc5e26-0e7e-416d-8621-375935c03d95" providerId="ADAL" clId="{CF7396EB-9ED9-4EF5-BD2B-F84802A2F4E0}" dt="2022-05-04T21:55:49.870" v="395" actId="2696"/>
        <pc:sldMkLst>
          <pc:docMk/>
          <pc:sldMk cId="1064119983" sldId="261"/>
        </pc:sldMkLst>
        <pc:spChg chg="del">
          <ac:chgData name="Pedro Simões" userId="6fbc5e26-0e7e-416d-8621-375935c03d95" providerId="ADAL" clId="{CF7396EB-9ED9-4EF5-BD2B-F84802A2F4E0}" dt="2022-05-04T21:48:55.644" v="319"/>
          <ac:spMkLst>
            <pc:docMk/>
            <pc:sldMk cId="1064119983" sldId="261"/>
            <ac:spMk id="18" creationId="{883F9AA6-0DA9-4F38-AA8A-C355838EB933}"/>
          </ac:spMkLst>
        </pc:spChg>
        <pc:cxnChg chg="del">
          <ac:chgData name="Pedro Simões" userId="6fbc5e26-0e7e-416d-8621-375935c03d95" providerId="ADAL" clId="{CF7396EB-9ED9-4EF5-BD2B-F84802A2F4E0}" dt="2022-05-04T21:48:55.644" v="319"/>
          <ac:cxnSpMkLst>
            <pc:docMk/>
            <pc:sldMk cId="1064119983" sldId="261"/>
            <ac:cxnSpMk id="20" creationId="{5C45FA27-EB18-4E04-8C96-68F7A0BC1DD9}"/>
          </ac:cxnSpMkLst>
        </pc:cxnChg>
      </pc:sldChg>
      <pc:sldChg chg="delSp modSp add del mod setBg delDesignElem">
        <pc:chgData name="Pedro Simões" userId="6fbc5e26-0e7e-416d-8621-375935c03d95" providerId="ADAL" clId="{CF7396EB-9ED9-4EF5-BD2B-F84802A2F4E0}" dt="2022-05-04T21:55:47.192" v="394" actId="2696"/>
        <pc:sldMkLst>
          <pc:docMk/>
          <pc:sldMk cId="1863962718" sldId="262"/>
        </pc:sldMkLst>
        <pc:spChg chg="mod">
          <ac:chgData name="Pedro Simões" userId="6fbc5e26-0e7e-416d-8621-375935c03d95" providerId="ADAL" clId="{CF7396EB-9ED9-4EF5-BD2B-F84802A2F4E0}" dt="2022-05-04T21:52:39.897" v="382" actId="1076"/>
          <ac:spMkLst>
            <pc:docMk/>
            <pc:sldMk cId="1863962718" sldId="262"/>
            <ac:spMk id="2" creationId="{7A4919D0-F177-4BBA-9A0B-DBA69E2ED764}"/>
          </ac:spMkLst>
        </pc:spChg>
        <pc:spChg chg="del">
          <ac:chgData name="Pedro Simões" userId="6fbc5e26-0e7e-416d-8621-375935c03d95" providerId="ADAL" clId="{CF7396EB-9ED9-4EF5-BD2B-F84802A2F4E0}" dt="2022-05-04T21:51:55.570" v="375"/>
          <ac:spMkLst>
            <pc:docMk/>
            <pc:sldMk cId="1863962718" sldId="262"/>
            <ac:spMk id="18" creationId="{883F9AA6-0DA9-4F38-AA8A-C355838EB933}"/>
          </ac:spMkLst>
        </pc:spChg>
        <pc:graphicFrameChg chg="mod">
          <ac:chgData name="Pedro Simões" userId="6fbc5e26-0e7e-416d-8621-375935c03d95" providerId="ADAL" clId="{CF7396EB-9ED9-4EF5-BD2B-F84802A2F4E0}" dt="2022-05-04T21:52:36.608" v="381"/>
          <ac:graphicFrameMkLst>
            <pc:docMk/>
            <pc:sldMk cId="1863962718" sldId="262"/>
            <ac:graphicFrameMk id="5" creationId="{F2A0869D-2CB1-FEC0-8D36-A8D21EED561A}"/>
          </ac:graphicFrameMkLst>
        </pc:graphicFrameChg>
        <pc:cxnChg chg="del">
          <ac:chgData name="Pedro Simões" userId="6fbc5e26-0e7e-416d-8621-375935c03d95" providerId="ADAL" clId="{CF7396EB-9ED9-4EF5-BD2B-F84802A2F4E0}" dt="2022-05-04T21:51:55.570" v="375"/>
          <ac:cxnSpMkLst>
            <pc:docMk/>
            <pc:sldMk cId="1863962718" sldId="262"/>
            <ac:cxnSpMk id="20" creationId="{5C45FA27-EB18-4E04-8C96-68F7A0BC1DD9}"/>
          </ac:cxnSpMkLst>
        </pc:cxnChg>
      </pc:sldChg>
      <pc:sldChg chg="addSp modSp add mod">
        <pc:chgData name="Pedro Simões" userId="6fbc5e26-0e7e-416d-8621-375935c03d95" providerId="ADAL" clId="{CF7396EB-9ED9-4EF5-BD2B-F84802A2F4E0}" dt="2022-05-05T15:57:54.894" v="1686" actId="207"/>
        <pc:sldMkLst>
          <pc:docMk/>
          <pc:sldMk cId="187983857" sldId="263"/>
        </pc:sldMkLst>
        <pc:spChg chg="add mod">
          <ac:chgData name="Pedro Simões" userId="6fbc5e26-0e7e-416d-8621-375935c03d95" providerId="ADAL" clId="{CF7396EB-9ED9-4EF5-BD2B-F84802A2F4E0}" dt="2022-05-05T15:57:54.894" v="1686" actId="207"/>
          <ac:spMkLst>
            <pc:docMk/>
            <pc:sldMk cId="187983857" sldId="263"/>
            <ac:spMk id="6" creationId="{8C3AF122-1848-C2D5-98C0-EEA91CA34514}"/>
          </ac:spMkLst>
        </pc:spChg>
        <pc:graphicFrameChg chg="mod modGraphic">
          <ac:chgData name="Pedro Simões" userId="6fbc5e26-0e7e-416d-8621-375935c03d95" providerId="ADAL" clId="{CF7396EB-9ED9-4EF5-BD2B-F84802A2F4E0}" dt="2022-05-04T22:03:46.714" v="472" actId="207"/>
          <ac:graphicFrameMkLst>
            <pc:docMk/>
            <pc:sldMk cId="187983857" sldId="263"/>
            <ac:graphicFrameMk id="5" creationId="{F2A0869D-2CB1-FEC0-8D36-A8D21EED561A}"/>
          </ac:graphicFrameMkLst>
        </pc:graphicFrameChg>
      </pc:sldChg>
      <pc:sldChg chg="addSp modSp add mod">
        <pc:chgData name="Pedro Simões" userId="6fbc5e26-0e7e-416d-8621-375935c03d95" providerId="ADAL" clId="{CF7396EB-9ED9-4EF5-BD2B-F84802A2F4E0}" dt="2022-05-05T15:57:59.109" v="1687" actId="207"/>
        <pc:sldMkLst>
          <pc:docMk/>
          <pc:sldMk cId="1891598762" sldId="264"/>
        </pc:sldMkLst>
        <pc:spChg chg="add mod">
          <ac:chgData name="Pedro Simões" userId="6fbc5e26-0e7e-416d-8621-375935c03d95" providerId="ADAL" clId="{CF7396EB-9ED9-4EF5-BD2B-F84802A2F4E0}" dt="2022-05-05T15:57:59.109" v="1687" actId="207"/>
          <ac:spMkLst>
            <pc:docMk/>
            <pc:sldMk cId="1891598762" sldId="264"/>
            <ac:spMk id="6" creationId="{9A1BB3C1-2C8A-32C2-06BB-5DA501AC4326}"/>
          </ac:spMkLst>
        </pc:spChg>
        <pc:graphicFrameChg chg="mod modGraphic">
          <ac:chgData name="Pedro Simões" userId="6fbc5e26-0e7e-416d-8621-375935c03d95" providerId="ADAL" clId="{CF7396EB-9ED9-4EF5-BD2B-F84802A2F4E0}" dt="2022-05-04T22:04:05" v="475" actId="114"/>
          <ac:graphicFrameMkLst>
            <pc:docMk/>
            <pc:sldMk cId="1891598762" sldId="264"/>
            <ac:graphicFrameMk id="5" creationId="{F2A0869D-2CB1-FEC0-8D36-A8D21EED561A}"/>
          </ac:graphicFrameMkLst>
        </pc:graphicFrameChg>
      </pc:sldChg>
      <pc:sldChg chg="delSp add del setBg delDesignElem">
        <pc:chgData name="Pedro Simões" userId="6fbc5e26-0e7e-416d-8621-375935c03d95" providerId="ADAL" clId="{CF7396EB-9ED9-4EF5-BD2B-F84802A2F4E0}" dt="2022-05-04T22:00:57.098" v="443" actId="2696"/>
        <pc:sldMkLst>
          <pc:docMk/>
          <pc:sldMk cId="4076147189" sldId="264"/>
        </pc:sldMkLst>
        <pc:spChg chg="del">
          <ac:chgData name="Pedro Simões" userId="6fbc5e26-0e7e-416d-8621-375935c03d95" providerId="ADAL" clId="{CF7396EB-9ED9-4EF5-BD2B-F84802A2F4E0}" dt="2022-05-04T22:00:52.609" v="442"/>
          <ac:spMkLst>
            <pc:docMk/>
            <pc:sldMk cId="4076147189" sldId="264"/>
            <ac:spMk id="18" creationId="{883F9AA6-0DA9-4F38-AA8A-C355838EB933}"/>
          </ac:spMkLst>
        </pc:spChg>
        <pc:cxnChg chg="del">
          <ac:chgData name="Pedro Simões" userId="6fbc5e26-0e7e-416d-8621-375935c03d95" providerId="ADAL" clId="{CF7396EB-9ED9-4EF5-BD2B-F84802A2F4E0}" dt="2022-05-04T22:00:52.609" v="442"/>
          <ac:cxnSpMkLst>
            <pc:docMk/>
            <pc:sldMk cId="4076147189" sldId="264"/>
            <ac:cxnSpMk id="20" creationId="{5C45FA27-EB18-4E04-8C96-68F7A0BC1DD9}"/>
          </ac:cxnSpMkLst>
        </pc:cxnChg>
      </pc:sldChg>
      <pc:sldChg chg="addSp modSp add mod">
        <pc:chgData name="Pedro Simões" userId="6fbc5e26-0e7e-416d-8621-375935c03d95" providerId="ADAL" clId="{CF7396EB-9ED9-4EF5-BD2B-F84802A2F4E0}" dt="2022-05-05T15:58:07.502" v="1688" actId="207"/>
        <pc:sldMkLst>
          <pc:docMk/>
          <pc:sldMk cId="1246105324" sldId="265"/>
        </pc:sldMkLst>
        <pc:spChg chg="add mod">
          <ac:chgData name="Pedro Simões" userId="6fbc5e26-0e7e-416d-8621-375935c03d95" providerId="ADAL" clId="{CF7396EB-9ED9-4EF5-BD2B-F84802A2F4E0}" dt="2022-05-05T15:58:07.502" v="1688" actId="207"/>
          <ac:spMkLst>
            <pc:docMk/>
            <pc:sldMk cId="1246105324" sldId="265"/>
            <ac:spMk id="6" creationId="{3A9BCF7B-13C5-0D72-706F-6364B4B03297}"/>
          </ac:spMkLst>
        </pc:spChg>
        <pc:graphicFrameChg chg="mod modGraphic">
          <ac:chgData name="Pedro Simões" userId="6fbc5e26-0e7e-416d-8621-375935c03d95" providerId="ADAL" clId="{CF7396EB-9ED9-4EF5-BD2B-F84802A2F4E0}" dt="2022-05-04T22:03:32.573" v="470" actId="207"/>
          <ac:graphicFrameMkLst>
            <pc:docMk/>
            <pc:sldMk cId="1246105324" sldId="265"/>
            <ac:graphicFrameMk id="5" creationId="{F2A0869D-2CB1-FEC0-8D36-A8D21EED561A}"/>
          </ac:graphicFrameMkLst>
        </pc:graphicFrameChg>
      </pc:sldChg>
      <pc:sldChg chg="del">
        <pc:chgData name="Pedro Simões" userId="6fbc5e26-0e7e-416d-8621-375935c03d95" providerId="ADAL" clId="{CF7396EB-9ED9-4EF5-BD2B-F84802A2F4E0}" dt="2022-05-04T21:32:47.536" v="0" actId="47"/>
        <pc:sldMkLst>
          <pc:docMk/>
          <pc:sldMk cId="4221827633" sldId="265"/>
        </pc:sldMkLst>
      </pc:sldChg>
      <pc:sldChg chg="del">
        <pc:chgData name="Pedro Simões" userId="6fbc5e26-0e7e-416d-8621-375935c03d95" providerId="ADAL" clId="{CF7396EB-9ED9-4EF5-BD2B-F84802A2F4E0}" dt="2022-05-04T21:32:48.625" v="2" actId="47"/>
        <pc:sldMkLst>
          <pc:docMk/>
          <pc:sldMk cId="1592018863" sldId="266"/>
        </pc:sldMkLst>
      </pc:sldChg>
      <pc:sldChg chg="delSp modSp add mod ord setBg delDesignElem modNotesTx">
        <pc:chgData name="Pedro Simões" userId="6fbc5e26-0e7e-416d-8621-375935c03d95" providerId="ADAL" clId="{CF7396EB-9ED9-4EF5-BD2B-F84802A2F4E0}" dt="2022-05-04T23:03:32.359" v="1028" actId="1036"/>
        <pc:sldMkLst>
          <pc:docMk/>
          <pc:sldMk cId="3634508156" sldId="266"/>
        </pc:sldMkLst>
        <pc:spChg chg="mod">
          <ac:chgData name="Pedro Simões" userId="6fbc5e26-0e7e-416d-8621-375935c03d95" providerId="ADAL" clId="{CF7396EB-9ED9-4EF5-BD2B-F84802A2F4E0}" dt="2022-05-04T22:09:26.767" v="527"/>
          <ac:spMkLst>
            <pc:docMk/>
            <pc:sldMk cId="3634508156" sldId="266"/>
            <ac:spMk id="2" creationId="{7A4919D0-F177-4BBA-9A0B-DBA69E2ED764}"/>
          </ac:spMkLst>
        </pc:spChg>
        <pc:spChg chg="del">
          <ac:chgData name="Pedro Simões" userId="6fbc5e26-0e7e-416d-8621-375935c03d95" providerId="ADAL" clId="{CF7396EB-9ED9-4EF5-BD2B-F84802A2F4E0}" dt="2022-05-04T22:08:36.899" v="512"/>
          <ac:spMkLst>
            <pc:docMk/>
            <pc:sldMk cId="3634508156" sldId="266"/>
            <ac:spMk id="18" creationId="{883F9AA6-0DA9-4F38-AA8A-C355838EB933}"/>
          </ac:spMkLst>
        </pc:spChg>
        <pc:graphicFrameChg chg="mod">
          <ac:chgData name="Pedro Simões" userId="6fbc5e26-0e7e-416d-8621-375935c03d95" providerId="ADAL" clId="{CF7396EB-9ED9-4EF5-BD2B-F84802A2F4E0}" dt="2022-05-04T23:03:32.359" v="1028" actId="1036"/>
          <ac:graphicFrameMkLst>
            <pc:docMk/>
            <pc:sldMk cId="3634508156" sldId="266"/>
            <ac:graphicFrameMk id="5" creationId="{F2A0869D-2CB1-FEC0-8D36-A8D21EED561A}"/>
          </ac:graphicFrameMkLst>
        </pc:graphicFrameChg>
        <pc:cxnChg chg="del">
          <ac:chgData name="Pedro Simões" userId="6fbc5e26-0e7e-416d-8621-375935c03d95" providerId="ADAL" clId="{CF7396EB-9ED9-4EF5-BD2B-F84802A2F4E0}" dt="2022-05-04T22:08:36.899" v="512"/>
          <ac:cxnSpMkLst>
            <pc:docMk/>
            <pc:sldMk cId="3634508156" sldId="266"/>
            <ac:cxnSpMk id="20" creationId="{5C45FA27-EB18-4E04-8C96-68F7A0BC1DD9}"/>
          </ac:cxnSpMkLst>
        </pc:cxnChg>
      </pc:sldChg>
      <pc:sldChg chg="addSp modSp add mod setBg modNotesTx">
        <pc:chgData name="Pedro Simões" userId="6fbc5e26-0e7e-416d-8621-375935c03d95" providerId="ADAL" clId="{CF7396EB-9ED9-4EF5-BD2B-F84802A2F4E0}" dt="2022-05-05T15:58:20.947" v="1689" actId="207"/>
        <pc:sldMkLst>
          <pc:docMk/>
          <pc:sldMk cId="4254617702" sldId="267"/>
        </pc:sldMkLst>
        <pc:spChg chg="mod">
          <ac:chgData name="Pedro Simões" userId="6fbc5e26-0e7e-416d-8621-375935c03d95" providerId="ADAL" clId="{CF7396EB-9ED9-4EF5-BD2B-F84802A2F4E0}" dt="2022-05-04T22:24:13.565" v="576" actId="1036"/>
          <ac:spMkLst>
            <pc:docMk/>
            <pc:sldMk cId="4254617702" sldId="267"/>
            <ac:spMk id="2" creationId="{7A4919D0-F177-4BBA-9A0B-DBA69E2ED764}"/>
          </ac:spMkLst>
        </pc:spChg>
        <pc:spChg chg="add mod">
          <ac:chgData name="Pedro Simões" userId="6fbc5e26-0e7e-416d-8621-375935c03d95" providerId="ADAL" clId="{CF7396EB-9ED9-4EF5-BD2B-F84802A2F4E0}" dt="2022-05-05T15:58:20.947" v="1689" actId="207"/>
          <ac:spMkLst>
            <pc:docMk/>
            <pc:sldMk cId="4254617702" sldId="267"/>
            <ac:spMk id="6" creationId="{B7B6F1F5-1C25-005B-86BA-1D816BE8D9B3}"/>
          </ac:spMkLst>
        </pc:spChg>
        <pc:spChg chg="add">
          <ac:chgData name="Pedro Simões" userId="6fbc5e26-0e7e-416d-8621-375935c03d95" providerId="ADAL" clId="{CF7396EB-9ED9-4EF5-BD2B-F84802A2F4E0}" dt="2022-05-04T22:22:38.038" v="556" actId="26606"/>
          <ac:spMkLst>
            <pc:docMk/>
            <pc:sldMk cId="4254617702" sldId="267"/>
            <ac:spMk id="10" creationId="{883F9AA6-0DA9-4F38-AA8A-C355838EB933}"/>
          </ac:spMkLst>
        </pc:spChg>
        <pc:graphicFrameChg chg="mod modGraphic">
          <ac:chgData name="Pedro Simões" userId="6fbc5e26-0e7e-416d-8621-375935c03d95" providerId="ADAL" clId="{CF7396EB-9ED9-4EF5-BD2B-F84802A2F4E0}" dt="2022-05-04T22:29:30.062" v="640" actId="113"/>
          <ac:graphicFrameMkLst>
            <pc:docMk/>
            <pc:sldMk cId="4254617702" sldId="267"/>
            <ac:graphicFrameMk id="5" creationId="{F2A0869D-2CB1-FEC0-8D36-A8D21EED561A}"/>
          </ac:graphicFrameMkLst>
        </pc:graphicFrameChg>
        <pc:cxnChg chg="add">
          <ac:chgData name="Pedro Simões" userId="6fbc5e26-0e7e-416d-8621-375935c03d95" providerId="ADAL" clId="{CF7396EB-9ED9-4EF5-BD2B-F84802A2F4E0}" dt="2022-05-04T22:22:38.038" v="556" actId="26606"/>
          <ac:cxnSpMkLst>
            <pc:docMk/>
            <pc:sldMk cId="4254617702" sldId="267"/>
            <ac:cxnSpMk id="12" creationId="{5C45FA27-EB18-4E04-8C96-68F7A0BC1DD9}"/>
          </ac:cxnSpMkLst>
        </pc:cxnChg>
      </pc:sldChg>
      <pc:sldChg chg="delSp modSp add mod modNotesTx">
        <pc:chgData name="Pedro Simões" userId="6fbc5e26-0e7e-416d-8621-375935c03d95" providerId="ADAL" clId="{CF7396EB-9ED9-4EF5-BD2B-F84802A2F4E0}" dt="2022-05-04T22:41:09.549" v="794" actId="113"/>
        <pc:sldMkLst>
          <pc:docMk/>
          <pc:sldMk cId="2159264275" sldId="268"/>
        </pc:sldMkLst>
        <pc:spChg chg="mod">
          <ac:chgData name="Pedro Simões" userId="6fbc5e26-0e7e-416d-8621-375935c03d95" providerId="ADAL" clId="{CF7396EB-9ED9-4EF5-BD2B-F84802A2F4E0}" dt="2022-05-04T22:35:48.396" v="675" actId="20577"/>
          <ac:spMkLst>
            <pc:docMk/>
            <pc:sldMk cId="2159264275" sldId="268"/>
            <ac:spMk id="2" creationId="{7A4919D0-F177-4BBA-9A0B-DBA69E2ED764}"/>
          </ac:spMkLst>
        </pc:spChg>
        <pc:spChg chg="del">
          <ac:chgData name="Pedro Simões" userId="6fbc5e26-0e7e-416d-8621-375935c03d95" providerId="ADAL" clId="{CF7396EB-9ED9-4EF5-BD2B-F84802A2F4E0}" dt="2022-05-04T22:35:51.215" v="676" actId="478"/>
          <ac:spMkLst>
            <pc:docMk/>
            <pc:sldMk cId="2159264275" sldId="268"/>
            <ac:spMk id="6" creationId="{B7B6F1F5-1C25-005B-86BA-1D816BE8D9B3}"/>
          </ac:spMkLst>
        </pc:spChg>
        <pc:graphicFrameChg chg="mod">
          <ac:chgData name="Pedro Simões" userId="6fbc5e26-0e7e-416d-8621-375935c03d95" providerId="ADAL" clId="{CF7396EB-9ED9-4EF5-BD2B-F84802A2F4E0}" dt="2022-05-04T22:41:09.549" v="794" actId="113"/>
          <ac:graphicFrameMkLst>
            <pc:docMk/>
            <pc:sldMk cId="2159264275" sldId="268"/>
            <ac:graphicFrameMk id="5" creationId="{F2A0869D-2CB1-FEC0-8D36-A8D21EED561A}"/>
          </ac:graphicFrameMkLst>
        </pc:graphicFrameChg>
      </pc:sldChg>
      <pc:sldChg chg="modSp add mod modNotesTx">
        <pc:chgData name="Pedro Simões" userId="6fbc5e26-0e7e-416d-8621-375935c03d95" providerId="ADAL" clId="{CF7396EB-9ED9-4EF5-BD2B-F84802A2F4E0}" dt="2022-05-05T15:58:27.945" v="1690" actId="207"/>
        <pc:sldMkLst>
          <pc:docMk/>
          <pc:sldMk cId="3323683031" sldId="269"/>
        </pc:sldMkLst>
        <pc:spChg chg="mod">
          <ac:chgData name="Pedro Simões" userId="6fbc5e26-0e7e-416d-8621-375935c03d95" providerId="ADAL" clId="{CF7396EB-9ED9-4EF5-BD2B-F84802A2F4E0}" dt="2022-05-04T22:43:02.410" v="803" actId="20577"/>
          <ac:spMkLst>
            <pc:docMk/>
            <pc:sldMk cId="3323683031" sldId="269"/>
            <ac:spMk id="2" creationId="{7A4919D0-F177-4BBA-9A0B-DBA69E2ED764}"/>
          </ac:spMkLst>
        </pc:spChg>
        <pc:spChg chg="mod">
          <ac:chgData name="Pedro Simões" userId="6fbc5e26-0e7e-416d-8621-375935c03d95" providerId="ADAL" clId="{CF7396EB-9ED9-4EF5-BD2B-F84802A2F4E0}" dt="2022-05-05T15:58:27.945" v="1690" actId="207"/>
          <ac:spMkLst>
            <pc:docMk/>
            <pc:sldMk cId="3323683031" sldId="269"/>
            <ac:spMk id="6" creationId="{B7B6F1F5-1C25-005B-86BA-1D816BE8D9B3}"/>
          </ac:spMkLst>
        </pc:spChg>
        <pc:graphicFrameChg chg="mod">
          <ac:chgData name="Pedro Simões" userId="6fbc5e26-0e7e-416d-8621-375935c03d95" providerId="ADAL" clId="{CF7396EB-9ED9-4EF5-BD2B-F84802A2F4E0}" dt="2022-05-04T22:48:16.786" v="839"/>
          <ac:graphicFrameMkLst>
            <pc:docMk/>
            <pc:sldMk cId="3323683031" sldId="269"/>
            <ac:graphicFrameMk id="5" creationId="{F2A0869D-2CB1-FEC0-8D36-A8D21EED561A}"/>
          </ac:graphicFrameMkLst>
        </pc:graphicFrameChg>
      </pc:sldChg>
      <pc:sldChg chg="del">
        <pc:chgData name="Pedro Simões" userId="6fbc5e26-0e7e-416d-8621-375935c03d95" providerId="ADAL" clId="{CF7396EB-9ED9-4EF5-BD2B-F84802A2F4E0}" dt="2022-05-04T21:32:49.962" v="5" actId="47"/>
        <pc:sldMkLst>
          <pc:docMk/>
          <pc:sldMk cId="3638934151" sldId="269"/>
        </pc:sldMkLst>
      </pc:sldChg>
      <pc:sldChg chg="del">
        <pc:chgData name="Pedro Simões" userId="6fbc5e26-0e7e-416d-8621-375935c03d95" providerId="ADAL" clId="{CF7396EB-9ED9-4EF5-BD2B-F84802A2F4E0}" dt="2022-05-04T21:32:51.007" v="7" actId="47"/>
        <pc:sldMkLst>
          <pc:docMk/>
          <pc:sldMk cId="610707663" sldId="270"/>
        </pc:sldMkLst>
      </pc:sldChg>
      <pc:sldChg chg="modSp add mod modNotesTx">
        <pc:chgData name="Pedro Simões" userId="6fbc5e26-0e7e-416d-8621-375935c03d95" providerId="ADAL" clId="{CF7396EB-9ED9-4EF5-BD2B-F84802A2F4E0}" dt="2022-05-05T15:58:34.325" v="1692" actId="207"/>
        <pc:sldMkLst>
          <pc:docMk/>
          <pc:sldMk cId="4046165156" sldId="270"/>
        </pc:sldMkLst>
        <pc:spChg chg="mod">
          <ac:chgData name="Pedro Simões" userId="6fbc5e26-0e7e-416d-8621-375935c03d95" providerId="ADAL" clId="{CF7396EB-9ED9-4EF5-BD2B-F84802A2F4E0}" dt="2022-05-04T22:48:50.298" v="848" actId="20577"/>
          <ac:spMkLst>
            <pc:docMk/>
            <pc:sldMk cId="4046165156" sldId="270"/>
            <ac:spMk id="2" creationId="{7A4919D0-F177-4BBA-9A0B-DBA69E2ED764}"/>
          </ac:spMkLst>
        </pc:spChg>
        <pc:spChg chg="mod">
          <ac:chgData name="Pedro Simões" userId="6fbc5e26-0e7e-416d-8621-375935c03d95" providerId="ADAL" clId="{CF7396EB-9ED9-4EF5-BD2B-F84802A2F4E0}" dt="2022-05-05T15:58:34.325" v="1692" actId="207"/>
          <ac:spMkLst>
            <pc:docMk/>
            <pc:sldMk cId="4046165156" sldId="270"/>
            <ac:spMk id="6" creationId="{B7B6F1F5-1C25-005B-86BA-1D816BE8D9B3}"/>
          </ac:spMkLst>
        </pc:spChg>
        <pc:graphicFrameChg chg="mod">
          <ac:chgData name="Pedro Simões" userId="6fbc5e26-0e7e-416d-8621-375935c03d95" providerId="ADAL" clId="{CF7396EB-9ED9-4EF5-BD2B-F84802A2F4E0}" dt="2022-05-04T22:55:23.576" v="923" actId="1037"/>
          <ac:graphicFrameMkLst>
            <pc:docMk/>
            <pc:sldMk cId="4046165156" sldId="270"/>
            <ac:graphicFrameMk id="5" creationId="{F2A0869D-2CB1-FEC0-8D36-A8D21EED561A}"/>
          </ac:graphicFrameMkLst>
        </pc:graphicFrameChg>
      </pc:sldChg>
      <pc:sldChg chg="add del">
        <pc:chgData name="Pedro Simões" userId="6fbc5e26-0e7e-416d-8621-375935c03d95" providerId="ADAL" clId="{CF7396EB-9ED9-4EF5-BD2B-F84802A2F4E0}" dt="2022-05-04T22:56:04.987" v="930" actId="2696"/>
        <pc:sldMkLst>
          <pc:docMk/>
          <pc:sldMk cId="550865290" sldId="271"/>
        </pc:sldMkLst>
      </pc:sldChg>
      <pc:sldChg chg="del">
        <pc:chgData name="Pedro Simões" userId="6fbc5e26-0e7e-416d-8621-375935c03d95" providerId="ADAL" clId="{CF7396EB-9ED9-4EF5-BD2B-F84802A2F4E0}" dt="2022-05-04T21:32:49.044" v="3" actId="47"/>
        <pc:sldMkLst>
          <pc:docMk/>
          <pc:sldMk cId="2587374764" sldId="271"/>
        </pc:sldMkLst>
      </pc:sldChg>
      <pc:sldChg chg="modSp add mod ord modNotesTx">
        <pc:chgData name="Pedro Simões" userId="6fbc5e26-0e7e-416d-8621-375935c03d95" providerId="ADAL" clId="{CF7396EB-9ED9-4EF5-BD2B-F84802A2F4E0}" dt="2022-05-05T15:58:43.790" v="1694" actId="207"/>
        <pc:sldMkLst>
          <pc:docMk/>
          <pc:sldMk cId="3311549554" sldId="271"/>
        </pc:sldMkLst>
        <pc:spChg chg="mod">
          <ac:chgData name="Pedro Simões" userId="6fbc5e26-0e7e-416d-8621-375935c03d95" providerId="ADAL" clId="{CF7396EB-9ED9-4EF5-BD2B-F84802A2F4E0}" dt="2022-05-04T22:56:45.013" v="948" actId="20577"/>
          <ac:spMkLst>
            <pc:docMk/>
            <pc:sldMk cId="3311549554" sldId="271"/>
            <ac:spMk id="2" creationId="{7A4919D0-F177-4BBA-9A0B-DBA69E2ED764}"/>
          </ac:spMkLst>
        </pc:spChg>
        <pc:spChg chg="mod">
          <ac:chgData name="Pedro Simões" userId="6fbc5e26-0e7e-416d-8621-375935c03d95" providerId="ADAL" clId="{CF7396EB-9ED9-4EF5-BD2B-F84802A2F4E0}" dt="2022-05-05T15:58:43.790" v="1694" actId="207"/>
          <ac:spMkLst>
            <pc:docMk/>
            <pc:sldMk cId="3311549554" sldId="271"/>
            <ac:spMk id="6" creationId="{B7B6F1F5-1C25-005B-86BA-1D816BE8D9B3}"/>
          </ac:spMkLst>
        </pc:spChg>
        <pc:graphicFrameChg chg="mod">
          <ac:chgData name="Pedro Simões" userId="6fbc5e26-0e7e-416d-8621-375935c03d95" providerId="ADAL" clId="{CF7396EB-9ED9-4EF5-BD2B-F84802A2F4E0}" dt="2022-05-04T22:59:51.901" v="988" actId="1076"/>
          <ac:graphicFrameMkLst>
            <pc:docMk/>
            <pc:sldMk cId="3311549554" sldId="271"/>
            <ac:graphicFrameMk id="5" creationId="{F2A0869D-2CB1-FEC0-8D36-A8D21EED561A}"/>
          </ac:graphicFrameMkLst>
        </pc:graphicFrameChg>
      </pc:sldChg>
      <pc:sldChg chg="addSp modSp add mod ord modNotesTx">
        <pc:chgData name="Pedro Simões" userId="6fbc5e26-0e7e-416d-8621-375935c03d95" providerId="ADAL" clId="{CF7396EB-9ED9-4EF5-BD2B-F84802A2F4E0}" dt="2022-05-05T15:58:50.815" v="1696" actId="207"/>
        <pc:sldMkLst>
          <pc:docMk/>
          <pc:sldMk cId="448813345" sldId="272"/>
        </pc:sldMkLst>
        <pc:spChg chg="mod">
          <ac:chgData name="Pedro Simões" userId="6fbc5e26-0e7e-416d-8621-375935c03d95" providerId="ADAL" clId="{CF7396EB-9ED9-4EF5-BD2B-F84802A2F4E0}" dt="2022-05-04T23:05:53.473" v="1039"/>
          <ac:spMkLst>
            <pc:docMk/>
            <pc:sldMk cId="448813345" sldId="272"/>
            <ac:spMk id="2" creationId="{7A4919D0-F177-4BBA-9A0B-DBA69E2ED764}"/>
          </ac:spMkLst>
        </pc:spChg>
        <pc:spChg chg="add mod">
          <ac:chgData name="Pedro Simões" userId="6fbc5e26-0e7e-416d-8621-375935c03d95" providerId="ADAL" clId="{CF7396EB-9ED9-4EF5-BD2B-F84802A2F4E0}" dt="2022-05-05T15:58:50.815" v="1696" actId="207"/>
          <ac:spMkLst>
            <pc:docMk/>
            <pc:sldMk cId="448813345" sldId="272"/>
            <ac:spMk id="4" creationId="{30BCFE4F-8F85-9C94-7E66-EAFEEADC1819}"/>
          </ac:spMkLst>
        </pc:spChg>
        <pc:graphicFrameChg chg="mod modGraphic">
          <ac:chgData name="Pedro Simões" userId="6fbc5e26-0e7e-416d-8621-375935c03d95" providerId="ADAL" clId="{CF7396EB-9ED9-4EF5-BD2B-F84802A2F4E0}" dt="2022-05-04T23:08:09.649" v="1060" actId="14100"/>
          <ac:graphicFrameMkLst>
            <pc:docMk/>
            <pc:sldMk cId="448813345" sldId="272"/>
            <ac:graphicFrameMk id="5" creationId="{F2A0869D-2CB1-FEC0-8D36-A8D21EED561A}"/>
          </ac:graphicFrameMkLst>
        </pc:graphicFrameChg>
      </pc:sldChg>
      <pc:sldChg chg="del">
        <pc:chgData name="Pedro Simões" userId="6fbc5e26-0e7e-416d-8621-375935c03d95" providerId="ADAL" clId="{CF7396EB-9ED9-4EF5-BD2B-F84802A2F4E0}" dt="2022-05-04T21:32:49.477" v="4" actId="47"/>
        <pc:sldMkLst>
          <pc:docMk/>
          <pc:sldMk cId="3993447350" sldId="272"/>
        </pc:sldMkLst>
      </pc:sldChg>
      <pc:sldChg chg="del">
        <pc:chgData name="Pedro Simões" userId="6fbc5e26-0e7e-416d-8621-375935c03d95" providerId="ADAL" clId="{CF7396EB-9ED9-4EF5-BD2B-F84802A2F4E0}" dt="2022-05-04T21:32:50.346" v="6" actId="47"/>
        <pc:sldMkLst>
          <pc:docMk/>
          <pc:sldMk cId="453850252" sldId="273"/>
        </pc:sldMkLst>
      </pc:sldChg>
      <pc:sldChg chg="modSp add mod modNotesTx">
        <pc:chgData name="Pedro Simões" userId="6fbc5e26-0e7e-416d-8621-375935c03d95" providerId="ADAL" clId="{CF7396EB-9ED9-4EF5-BD2B-F84802A2F4E0}" dt="2022-05-05T15:58:54.612" v="1697" actId="207"/>
        <pc:sldMkLst>
          <pc:docMk/>
          <pc:sldMk cId="3657308413" sldId="273"/>
        </pc:sldMkLst>
        <pc:spChg chg="mod">
          <ac:chgData name="Pedro Simões" userId="6fbc5e26-0e7e-416d-8621-375935c03d95" providerId="ADAL" clId="{CF7396EB-9ED9-4EF5-BD2B-F84802A2F4E0}" dt="2022-05-04T23:11:23.797" v="1102"/>
          <ac:spMkLst>
            <pc:docMk/>
            <pc:sldMk cId="3657308413" sldId="273"/>
            <ac:spMk id="2" creationId="{7A4919D0-F177-4BBA-9A0B-DBA69E2ED764}"/>
          </ac:spMkLst>
        </pc:spChg>
        <pc:spChg chg="mod">
          <ac:chgData name="Pedro Simões" userId="6fbc5e26-0e7e-416d-8621-375935c03d95" providerId="ADAL" clId="{CF7396EB-9ED9-4EF5-BD2B-F84802A2F4E0}" dt="2022-05-05T15:58:54.612" v="1697" actId="207"/>
          <ac:spMkLst>
            <pc:docMk/>
            <pc:sldMk cId="3657308413" sldId="273"/>
            <ac:spMk id="4" creationId="{30BCFE4F-8F85-9C94-7E66-EAFEEADC1819}"/>
          </ac:spMkLst>
        </pc:spChg>
        <pc:graphicFrameChg chg="mod">
          <ac:chgData name="Pedro Simões" userId="6fbc5e26-0e7e-416d-8621-375935c03d95" providerId="ADAL" clId="{CF7396EB-9ED9-4EF5-BD2B-F84802A2F4E0}" dt="2022-05-04T23:15:05.027" v="1151" actId="20577"/>
          <ac:graphicFrameMkLst>
            <pc:docMk/>
            <pc:sldMk cId="3657308413" sldId="273"/>
            <ac:graphicFrameMk id="5" creationId="{F2A0869D-2CB1-FEC0-8D36-A8D21EED561A}"/>
          </ac:graphicFrameMkLst>
        </pc:graphicFrameChg>
      </pc:sldChg>
      <pc:sldChg chg="addSp delSp modSp add mod setBg modNotesTx">
        <pc:chgData name="Pedro Simões" userId="6fbc5e26-0e7e-416d-8621-375935c03d95" providerId="ADAL" clId="{CF7396EB-9ED9-4EF5-BD2B-F84802A2F4E0}" dt="2022-05-04T23:32:31.152" v="1375"/>
        <pc:sldMkLst>
          <pc:docMk/>
          <pc:sldMk cId="1647721114" sldId="274"/>
        </pc:sldMkLst>
        <pc:spChg chg="mod">
          <ac:chgData name="Pedro Simões" userId="6fbc5e26-0e7e-416d-8621-375935c03d95" providerId="ADAL" clId="{CF7396EB-9ED9-4EF5-BD2B-F84802A2F4E0}" dt="2022-05-04T23:23:58.155" v="1160" actId="26606"/>
          <ac:spMkLst>
            <pc:docMk/>
            <pc:sldMk cId="1647721114" sldId="274"/>
            <ac:spMk id="2" creationId="{7A4919D0-F177-4BBA-9A0B-DBA69E2ED764}"/>
          </ac:spMkLst>
        </pc:spChg>
        <pc:spChg chg="del">
          <ac:chgData name="Pedro Simões" userId="6fbc5e26-0e7e-416d-8621-375935c03d95" providerId="ADAL" clId="{CF7396EB-9ED9-4EF5-BD2B-F84802A2F4E0}" dt="2022-05-04T23:23:36.210" v="1154" actId="478"/>
          <ac:spMkLst>
            <pc:docMk/>
            <pc:sldMk cId="1647721114" sldId="274"/>
            <ac:spMk id="4" creationId="{30BCFE4F-8F85-9C94-7E66-EAFEEADC1819}"/>
          </ac:spMkLst>
        </pc:spChg>
        <pc:spChg chg="add">
          <ac:chgData name="Pedro Simões" userId="6fbc5e26-0e7e-416d-8621-375935c03d95" providerId="ADAL" clId="{CF7396EB-9ED9-4EF5-BD2B-F84802A2F4E0}" dt="2022-05-04T23:23:58.155" v="1160" actId="26606"/>
          <ac:spMkLst>
            <pc:docMk/>
            <pc:sldMk cId="1647721114" sldId="274"/>
            <ac:spMk id="10" creationId="{0AE4C84F-7457-4662-AFA3-554A32B9C3DC}"/>
          </ac:spMkLst>
        </pc:spChg>
        <pc:spChg chg="add">
          <ac:chgData name="Pedro Simões" userId="6fbc5e26-0e7e-416d-8621-375935c03d95" providerId="ADAL" clId="{CF7396EB-9ED9-4EF5-BD2B-F84802A2F4E0}" dt="2022-05-04T23:23:58.155" v="1160" actId="26606"/>
          <ac:spMkLst>
            <pc:docMk/>
            <pc:sldMk cId="1647721114" sldId="274"/>
            <ac:spMk id="12" creationId="{9DF9B39E-8A25-4BC3-B3C0-ACD46B94E6DF}"/>
          </ac:spMkLst>
        </pc:spChg>
        <pc:graphicFrameChg chg="mod modGraphic">
          <ac:chgData name="Pedro Simões" userId="6fbc5e26-0e7e-416d-8621-375935c03d95" providerId="ADAL" clId="{CF7396EB-9ED9-4EF5-BD2B-F84802A2F4E0}" dt="2022-05-04T23:31:39.008" v="1370"/>
          <ac:graphicFrameMkLst>
            <pc:docMk/>
            <pc:sldMk cId="1647721114" sldId="274"/>
            <ac:graphicFrameMk id="5" creationId="{F2A0869D-2CB1-FEC0-8D36-A8D21EED561A}"/>
          </ac:graphicFrameMkLst>
        </pc:graphicFrameChg>
        <pc:cxnChg chg="add">
          <ac:chgData name="Pedro Simões" userId="6fbc5e26-0e7e-416d-8621-375935c03d95" providerId="ADAL" clId="{CF7396EB-9ED9-4EF5-BD2B-F84802A2F4E0}" dt="2022-05-04T23:23:58.155" v="1160" actId="26606"/>
          <ac:cxnSpMkLst>
            <pc:docMk/>
            <pc:sldMk cId="1647721114" sldId="274"/>
            <ac:cxnSpMk id="14" creationId="{BA91CE2E-0B4F-41F3-95F2-0EB7003685D2}"/>
          </ac:cxnSpMkLst>
        </pc:cxnChg>
      </pc:sldChg>
      <pc:sldChg chg="addSp delSp modSp add del mod setClrOvrMap modNotesTx">
        <pc:chgData name="Pedro Simões" userId="6fbc5e26-0e7e-416d-8621-375935c03d95" providerId="ADAL" clId="{CF7396EB-9ED9-4EF5-BD2B-F84802A2F4E0}" dt="2022-05-05T16:00:48.669" v="1780" actId="2696"/>
        <pc:sldMkLst>
          <pc:docMk/>
          <pc:sldMk cId="2677635188" sldId="275"/>
        </pc:sldMkLst>
        <pc:spChg chg="mod">
          <ac:chgData name="Pedro Simões" userId="6fbc5e26-0e7e-416d-8621-375935c03d95" providerId="ADAL" clId="{CF7396EB-9ED9-4EF5-BD2B-F84802A2F4E0}" dt="2022-05-04T23:39:01.452" v="1421" actId="26606"/>
          <ac:spMkLst>
            <pc:docMk/>
            <pc:sldMk cId="2677635188" sldId="275"/>
            <ac:spMk id="2" creationId="{7A4919D0-F177-4BBA-9A0B-DBA69E2ED764}"/>
          </ac:spMkLst>
        </pc:spChg>
        <pc:spChg chg="add mod">
          <ac:chgData name="Pedro Simões" userId="6fbc5e26-0e7e-416d-8621-375935c03d95" providerId="ADAL" clId="{CF7396EB-9ED9-4EF5-BD2B-F84802A2F4E0}" dt="2022-05-04T23:39:01.452" v="1421" actId="26606"/>
          <ac:spMkLst>
            <pc:docMk/>
            <pc:sldMk cId="2677635188" sldId="275"/>
            <ac:spMk id="8" creationId="{3FC9027E-EC2B-4498-935C-CD0AB003BDB7}"/>
          </ac:spMkLst>
        </pc:spChg>
        <pc:spChg chg="del">
          <ac:chgData name="Pedro Simões" userId="6fbc5e26-0e7e-416d-8621-375935c03d95" providerId="ADAL" clId="{CF7396EB-9ED9-4EF5-BD2B-F84802A2F4E0}" dt="2022-05-04T23:34:29.534" v="1386" actId="26606"/>
          <ac:spMkLst>
            <pc:docMk/>
            <pc:sldMk cId="2677635188" sldId="275"/>
            <ac:spMk id="10" creationId="{0AE4C84F-7457-4662-AFA3-554A32B9C3DC}"/>
          </ac:spMkLst>
        </pc:spChg>
        <pc:spChg chg="del">
          <ac:chgData name="Pedro Simões" userId="6fbc5e26-0e7e-416d-8621-375935c03d95" providerId="ADAL" clId="{CF7396EB-9ED9-4EF5-BD2B-F84802A2F4E0}" dt="2022-05-04T23:34:29.534" v="1386" actId="26606"/>
          <ac:spMkLst>
            <pc:docMk/>
            <pc:sldMk cId="2677635188" sldId="275"/>
            <ac:spMk id="12" creationId="{9DF9B39E-8A25-4BC3-B3C0-ACD46B94E6DF}"/>
          </ac:spMkLst>
        </pc:spChg>
        <pc:spChg chg="add del">
          <ac:chgData name="Pedro Simões" userId="6fbc5e26-0e7e-416d-8621-375935c03d95" providerId="ADAL" clId="{CF7396EB-9ED9-4EF5-BD2B-F84802A2F4E0}" dt="2022-05-04T23:39:01.452" v="1421" actId="26606"/>
          <ac:spMkLst>
            <pc:docMk/>
            <pc:sldMk cId="2677635188" sldId="275"/>
            <ac:spMk id="19" creationId="{39E4C68A-A4A9-48A4-9FF2-D2896B1EA01F}"/>
          </ac:spMkLst>
        </pc:spChg>
        <pc:spChg chg="add del">
          <ac:chgData name="Pedro Simões" userId="6fbc5e26-0e7e-416d-8621-375935c03d95" providerId="ADAL" clId="{CF7396EB-9ED9-4EF5-BD2B-F84802A2F4E0}" dt="2022-05-04T23:39:01.452" v="1421" actId="26606"/>
          <ac:spMkLst>
            <pc:docMk/>
            <pc:sldMk cId="2677635188" sldId="275"/>
            <ac:spMk id="21" creationId="{E2B9AEA5-52CB-49A6-AF8A-33502F291B91}"/>
          </ac:spMkLst>
        </pc:spChg>
        <pc:spChg chg="add del">
          <ac:chgData name="Pedro Simões" userId="6fbc5e26-0e7e-416d-8621-375935c03d95" providerId="ADAL" clId="{CF7396EB-9ED9-4EF5-BD2B-F84802A2F4E0}" dt="2022-05-04T23:39:01.452" v="1421" actId="26606"/>
          <ac:spMkLst>
            <pc:docMk/>
            <pc:sldMk cId="2677635188" sldId="275"/>
            <ac:spMk id="26" creationId="{B5068B1C-1A28-475A-A0E0-4C23200D8201}"/>
          </ac:spMkLst>
        </pc:spChg>
        <pc:spChg chg="add del">
          <ac:chgData name="Pedro Simões" userId="6fbc5e26-0e7e-416d-8621-375935c03d95" providerId="ADAL" clId="{CF7396EB-9ED9-4EF5-BD2B-F84802A2F4E0}" dt="2022-05-04T23:39:01.452" v="1421" actId="26606"/>
          <ac:spMkLst>
            <pc:docMk/>
            <pc:sldMk cId="2677635188" sldId="275"/>
            <ac:spMk id="28" creationId="{6D428773-F789-43B7-B5FD-AE49E5BD2E79}"/>
          </ac:spMkLst>
        </pc:spChg>
        <pc:graphicFrameChg chg="del">
          <ac:chgData name="Pedro Simões" userId="6fbc5e26-0e7e-416d-8621-375935c03d95" providerId="ADAL" clId="{CF7396EB-9ED9-4EF5-BD2B-F84802A2F4E0}" dt="2022-05-04T23:33:45.892" v="1377" actId="478"/>
          <ac:graphicFrameMkLst>
            <pc:docMk/>
            <pc:sldMk cId="2677635188" sldId="275"/>
            <ac:graphicFrameMk id="5" creationId="{F2A0869D-2CB1-FEC0-8D36-A8D21EED561A}"/>
          </ac:graphicFrameMkLst>
        </pc:graphicFrameChg>
        <pc:cxnChg chg="del">
          <ac:chgData name="Pedro Simões" userId="6fbc5e26-0e7e-416d-8621-375935c03d95" providerId="ADAL" clId="{CF7396EB-9ED9-4EF5-BD2B-F84802A2F4E0}" dt="2022-05-04T23:34:29.534" v="1386" actId="26606"/>
          <ac:cxnSpMkLst>
            <pc:docMk/>
            <pc:sldMk cId="2677635188" sldId="275"/>
            <ac:cxnSpMk id="14" creationId="{BA91CE2E-0B4F-41F3-95F2-0EB7003685D2}"/>
          </ac:cxnSpMkLst>
        </pc:cxnChg>
      </pc:sldChg>
      <pc:sldChg chg="addSp delSp modSp add mod modNotesTx">
        <pc:chgData name="Pedro Simões" userId="6fbc5e26-0e7e-416d-8621-375935c03d95" providerId="ADAL" clId="{CF7396EB-9ED9-4EF5-BD2B-F84802A2F4E0}" dt="2022-05-05T15:59:02.293" v="1698" actId="207"/>
        <pc:sldMkLst>
          <pc:docMk/>
          <pc:sldMk cId="1349031467" sldId="276"/>
        </pc:sldMkLst>
        <pc:spChg chg="mod">
          <ac:chgData name="Pedro Simões" userId="6fbc5e26-0e7e-416d-8621-375935c03d95" providerId="ADAL" clId="{CF7396EB-9ED9-4EF5-BD2B-F84802A2F4E0}" dt="2022-05-04T23:36:50.603" v="1406" actId="20577"/>
          <ac:spMkLst>
            <pc:docMk/>
            <pc:sldMk cId="1349031467" sldId="276"/>
            <ac:spMk id="2" creationId="{7A4919D0-F177-4BBA-9A0B-DBA69E2ED764}"/>
          </ac:spMkLst>
        </pc:spChg>
        <pc:spChg chg="add del">
          <ac:chgData name="Pedro Simões" userId="6fbc5e26-0e7e-416d-8621-375935c03d95" providerId="ADAL" clId="{CF7396EB-9ED9-4EF5-BD2B-F84802A2F4E0}" dt="2022-05-04T23:55:08.853" v="1566"/>
          <ac:spMkLst>
            <pc:docMk/>
            <pc:sldMk cId="1349031467" sldId="276"/>
            <ac:spMk id="3" creationId="{A358A431-1565-6B4A-0E0D-D3A85707F298}"/>
          </ac:spMkLst>
        </pc:spChg>
        <pc:spChg chg="add del">
          <ac:chgData name="Pedro Simões" userId="6fbc5e26-0e7e-416d-8621-375935c03d95" providerId="ADAL" clId="{CF7396EB-9ED9-4EF5-BD2B-F84802A2F4E0}" dt="2022-05-04T23:55:18.097" v="1571"/>
          <ac:spMkLst>
            <pc:docMk/>
            <pc:sldMk cId="1349031467" sldId="276"/>
            <ac:spMk id="4" creationId="{5999B7C0-D0BF-B071-DE34-96A4A95DEA02}"/>
          </ac:spMkLst>
        </pc:spChg>
        <pc:spChg chg="add mod">
          <ac:chgData name="Pedro Simões" userId="6fbc5e26-0e7e-416d-8621-375935c03d95" providerId="ADAL" clId="{CF7396EB-9ED9-4EF5-BD2B-F84802A2F4E0}" dt="2022-05-05T15:59:02.293" v="1698" actId="207"/>
          <ac:spMkLst>
            <pc:docMk/>
            <pc:sldMk cId="1349031467" sldId="276"/>
            <ac:spMk id="6" creationId="{739F7D95-2D8B-A5D9-9A16-3AAEA00E9933}"/>
          </ac:spMkLst>
        </pc:spChg>
        <pc:spChg chg="del mod">
          <ac:chgData name="Pedro Simões" userId="6fbc5e26-0e7e-416d-8621-375935c03d95" providerId="ADAL" clId="{CF7396EB-9ED9-4EF5-BD2B-F84802A2F4E0}" dt="2022-05-04T23:38:13.770" v="1418" actId="478"/>
          <ac:spMkLst>
            <pc:docMk/>
            <pc:sldMk cId="1349031467" sldId="276"/>
            <ac:spMk id="8" creationId="{3FC9027E-EC2B-4498-935C-CD0AB003BDB7}"/>
          </ac:spMkLst>
        </pc:spChg>
      </pc:sldChg>
      <pc:sldChg chg="addSp delSp modSp new del mod modNotesTx">
        <pc:chgData name="Pedro Simões" userId="6fbc5e26-0e7e-416d-8621-375935c03d95" providerId="ADAL" clId="{CF7396EB-9ED9-4EF5-BD2B-F84802A2F4E0}" dt="2022-05-04T23:44:33.764" v="1467" actId="2696"/>
        <pc:sldMkLst>
          <pc:docMk/>
          <pc:sldMk cId="1275999301" sldId="277"/>
        </pc:sldMkLst>
        <pc:spChg chg="del">
          <ac:chgData name="Pedro Simões" userId="6fbc5e26-0e7e-416d-8621-375935c03d95" providerId="ADAL" clId="{CF7396EB-9ED9-4EF5-BD2B-F84802A2F4E0}" dt="2022-05-04T23:43:24.077" v="1457" actId="478"/>
          <ac:spMkLst>
            <pc:docMk/>
            <pc:sldMk cId="1275999301" sldId="277"/>
            <ac:spMk id="2" creationId="{0E2D3376-3292-17D4-CABF-66AD14D55B22}"/>
          </ac:spMkLst>
        </pc:spChg>
        <pc:spChg chg="del">
          <ac:chgData name="Pedro Simões" userId="6fbc5e26-0e7e-416d-8621-375935c03d95" providerId="ADAL" clId="{CF7396EB-9ED9-4EF5-BD2B-F84802A2F4E0}" dt="2022-05-04T23:42:58.596" v="1453" actId="478"/>
          <ac:spMkLst>
            <pc:docMk/>
            <pc:sldMk cId="1275999301" sldId="277"/>
            <ac:spMk id="3" creationId="{E4405840-0299-0EE2-76DC-6322077D2FE1}"/>
          </ac:spMkLst>
        </pc:spChg>
        <pc:picChg chg="add mod modCrop">
          <ac:chgData name="Pedro Simões" userId="6fbc5e26-0e7e-416d-8621-375935c03d95" providerId="ADAL" clId="{CF7396EB-9ED9-4EF5-BD2B-F84802A2F4E0}" dt="2022-05-04T23:44:12.660" v="1464" actId="12788"/>
          <ac:picMkLst>
            <pc:docMk/>
            <pc:sldMk cId="1275999301" sldId="277"/>
            <ac:picMk id="4" creationId="{D6CABB2C-1FFA-453F-05D8-F37B239BB5B9}"/>
          </ac:picMkLst>
        </pc:picChg>
      </pc:sldChg>
      <pc:sldChg chg="addSp modSp new modNotesTx">
        <pc:chgData name="Pedro Simões" userId="6fbc5e26-0e7e-416d-8621-375935c03d95" providerId="ADAL" clId="{CF7396EB-9ED9-4EF5-BD2B-F84802A2F4E0}" dt="2022-05-04T23:44:35.109" v="1468"/>
        <pc:sldMkLst>
          <pc:docMk/>
          <pc:sldMk cId="1416535000" sldId="278"/>
        </pc:sldMkLst>
        <pc:picChg chg="add mod">
          <ac:chgData name="Pedro Simões" userId="6fbc5e26-0e7e-416d-8621-375935c03d95" providerId="ADAL" clId="{CF7396EB-9ED9-4EF5-BD2B-F84802A2F4E0}" dt="2022-05-04T23:44:24.516" v="1466"/>
          <ac:picMkLst>
            <pc:docMk/>
            <pc:sldMk cId="1416535000" sldId="278"/>
            <ac:picMk id="2" creationId="{B97F9133-DB17-2CE1-931E-1F04A46DC4F4}"/>
          </ac:picMkLst>
        </pc:picChg>
      </pc:sldChg>
      <pc:sldChg chg="modSp add del mod ord modNotesTx">
        <pc:chgData name="Pedro Simões" userId="6fbc5e26-0e7e-416d-8621-375935c03d95" providerId="ADAL" clId="{CF7396EB-9ED9-4EF5-BD2B-F84802A2F4E0}" dt="2022-05-04T23:45:54.081" v="1487" actId="2696"/>
        <pc:sldMkLst>
          <pc:docMk/>
          <pc:sldMk cId="1790757418" sldId="279"/>
        </pc:sldMkLst>
        <pc:spChg chg="mod">
          <ac:chgData name="Pedro Simões" userId="6fbc5e26-0e7e-416d-8621-375935c03d95" providerId="ADAL" clId="{CF7396EB-9ED9-4EF5-BD2B-F84802A2F4E0}" dt="2022-05-04T23:45:11.511" v="1478"/>
          <ac:spMkLst>
            <pc:docMk/>
            <pc:sldMk cId="1790757418" sldId="279"/>
            <ac:spMk id="2" creationId="{7A4919D0-F177-4BBA-9A0B-DBA69E2ED764}"/>
          </ac:spMkLst>
        </pc:spChg>
      </pc:sldChg>
      <pc:sldChg chg="addSp delSp modSp add mod ord modNotesTx">
        <pc:chgData name="Pedro Simões" userId="6fbc5e26-0e7e-416d-8621-375935c03d95" providerId="ADAL" clId="{CF7396EB-9ED9-4EF5-BD2B-F84802A2F4E0}" dt="2022-05-04T23:47:28.203" v="1535" actId="113"/>
        <pc:sldMkLst>
          <pc:docMk/>
          <pc:sldMk cId="75503906" sldId="280"/>
        </pc:sldMkLst>
        <pc:spChg chg="mod">
          <ac:chgData name="Pedro Simões" userId="6fbc5e26-0e7e-416d-8621-375935c03d95" providerId="ADAL" clId="{CF7396EB-9ED9-4EF5-BD2B-F84802A2F4E0}" dt="2022-05-04T23:45:46.614" v="1486"/>
          <ac:spMkLst>
            <pc:docMk/>
            <pc:sldMk cId="75503906" sldId="280"/>
            <ac:spMk id="2" creationId="{7A4919D0-F177-4BBA-9A0B-DBA69E2ED764}"/>
          </ac:spMkLst>
        </pc:spChg>
        <pc:spChg chg="add mod">
          <ac:chgData name="Pedro Simões" userId="6fbc5e26-0e7e-416d-8621-375935c03d95" providerId="ADAL" clId="{CF7396EB-9ED9-4EF5-BD2B-F84802A2F4E0}" dt="2022-05-04T23:47:28.203" v="1535" actId="113"/>
          <ac:spMkLst>
            <pc:docMk/>
            <pc:sldMk cId="75503906" sldId="280"/>
            <ac:spMk id="7" creationId="{BB64C14E-925F-5778-BD8B-52014121E925}"/>
          </ac:spMkLst>
        </pc:spChg>
        <pc:graphicFrameChg chg="del">
          <ac:chgData name="Pedro Simões" userId="6fbc5e26-0e7e-416d-8621-375935c03d95" providerId="ADAL" clId="{CF7396EB-9ED9-4EF5-BD2B-F84802A2F4E0}" dt="2022-05-04T23:45:55.786" v="1488" actId="478"/>
          <ac:graphicFrameMkLst>
            <pc:docMk/>
            <pc:sldMk cId="75503906" sldId="280"/>
            <ac:graphicFrameMk id="5" creationId="{F2A0869D-2CB1-FEC0-8D36-A8D21EED561A}"/>
          </ac:graphicFrameMkLst>
        </pc:graphicFrameChg>
      </pc:sldChg>
      <pc:sldChg chg="delSp add del setBg delDesignElem">
        <pc:chgData name="Pedro Simões" userId="6fbc5e26-0e7e-416d-8621-375935c03d95" providerId="ADAL" clId="{CF7396EB-9ED9-4EF5-BD2B-F84802A2F4E0}" dt="2022-05-04T23:45:26.495" v="1481" actId="47"/>
        <pc:sldMkLst>
          <pc:docMk/>
          <pc:sldMk cId="2419409731" sldId="280"/>
        </pc:sldMkLst>
        <pc:spChg chg="del">
          <ac:chgData name="Pedro Simões" userId="6fbc5e26-0e7e-416d-8621-375935c03d95" providerId="ADAL" clId="{CF7396EB-9ED9-4EF5-BD2B-F84802A2F4E0}" dt="2022-05-04T23:45:23.393" v="1480"/>
          <ac:spMkLst>
            <pc:docMk/>
            <pc:sldMk cId="2419409731" sldId="280"/>
            <ac:spMk id="10" creationId="{0AE4C84F-7457-4662-AFA3-554A32B9C3DC}"/>
          </ac:spMkLst>
        </pc:spChg>
        <pc:spChg chg="del">
          <ac:chgData name="Pedro Simões" userId="6fbc5e26-0e7e-416d-8621-375935c03d95" providerId="ADAL" clId="{CF7396EB-9ED9-4EF5-BD2B-F84802A2F4E0}" dt="2022-05-04T23:45:23.393" v="1480"/>
          <ac:spMkLst>
            <pc:docMk/>
            <pc:sldMk cId="2419409731" sldId="280"/>
            <ac:spMk id="12" creationId="{9DF9B39E-8A25-4BC3-B3C0-ACD46B94E6DF}"/>
          </ac:spMkLst>
        </pc:spChg>
        <pc:cxnChg chg="del">
          <ac:chgData name="Pedro Simões" userId="6fbc5e26-0e7e-416d-8621-375935c03d95" providerId="ADAL" clId="{CF7396EB-9ED9-4EF5-BD2B-F84802A2F4E0}" dt="2022-05-04T23:45:23.393" v="1480"/>
          <ac:cxnSpMkLst>
            <pc:docMk/>
            <pc:sldMk cId="2419409731" sldId="280"/>
            <ac:cxnSpMk id="14" creationId="{BA91CE2E-0B4F-41F3-95F2-0EB7003685D2}"/>
          </ac:cxnSpMkLst>
        </pc:cxnChg>
      </pc:sldChg>
      <pc:sldChg chg="modSp add mod ord modNotesTx">
        <pc:chgData name="Pedro Simões" userId="6fbc5e26-0e7e-416d-8621-375935c03d95" providerId="ADAL" clId="{CF7396EB-9ED9-4EF5-BD2B-F84802A2F4E0}" dt="2022-05-05T15:59:11.685" v="1699" actId="207"/>
        <pc:sldMkLst>
          <pc:docMk/>
          <pc:sldMk cId="2842227287" sldId="281"/>
        </pc:sldMkLst>
        <pc:spChg chg="mod">
          <ac:chgData name="Pedro Simões" userId="6fbc5e26-0e7e-416d-8621-375935c03d95" providerId="ADAL" clId="{CF7396EB-9ED9-4EF5-BD2B-F84802A2F4E0}" dt="2022-05-04T23:49:10.143" v="1560" actId="14100"/>
          <ac:spMkLst>
            <pc:docMk/>
            <pc:sldMk cId="2842227287" sldId="281"/>
            <ac:spMk id="2" creationId="{7A4919D0-F177-4BBA-9A0B-DBA69E2ED764}"/>
          </ac:spMkLst>
        </pc:spChg>
        <pc:spChg chg="mod">
          <ac:chgData name="Pedro Simões" userId="6fbc5e26-0e7e-416d-8621-375935c03d95" providerId="ADAL" clId="{CF7396EB-9ED9-4EF5-BD2B-F84802A2F4E0}" dt="2022-05-05T15:59:11.685" v="1699" actId="207"/>
          <ac:spMkLst>
            <pc:docMk/>
            <pc:sldMk cId="2842227287" sldId="281"/>
            <ac:spMk id="6" creationId="{739F7D95-2D8B-A5D9-9A16-3AAEA00E9933}"/>
          </ac:spMkLst>
        </pc:spChg>
      </pc:sldChg>
      <pc:sldChg chg="add del modNotesTx">
        <pc:chgData name="Pedro Simões" userId="6fbc5e26-0e7e-416d-8621-375935c03d95" providerId="ADAL" clId="{CF7396EB-9ED9-4EF5-BD2B-F84802A2F4E0}" dt="2022-05-04T23:59:21.826" v="1592" actId="2696"/>
        <pc:sldMkLst>
          <pc:docMk/>
          <pc:sldMk cId="2973063146" sldId="282"/>
        </pc:sldMkLst>
      </pc:sldChg>
      <pc:sldChg chg="addSp delSp modSp new mod ord modNotesTx">
        <pc:chgData name="Pedro Simões" userId="6fbc5e26-0e7e-416d-8621-375935c03d95" providerId="ADAL" clId="{CF7396EB-9ED9-4EF5-BD2B-F84802A2F4E0}" dt="2022-05-05T00:05:58.796" v="1684" actId="113"/>
        <pc:sldMkLst>
          <pc:docMk/>
          <pc:sldMk cId="2476429457" sldId="283"/>
        </pc:sldMkLst>
        <pc:spChg chg="mod">
          <ac:chgData name="Pedro Simões" userId="6fbc5e26-0e7e-416d-8621-375935c03d95" providerId="ADAL" clId="{CF7396EB-9ED9-4EF5-BD2B-F84802A2F4E0}" dt="2022-05-05T00:00:21.522" v="1604" actId="790"/>
          <ac:spMkLst>
            <pc:docMk/>
            <pc:sldMk cId="2476429457" sldId="283"/>
            <ac:spMk id="2" creationId="{B74AB723-67B0-022A-2A7E-BC70FF817F69}"/>
          </ac:spMkLst>
        </pc:spChg>
        <pc:spChg chg="del mod">
          <ac:chgData name="Pedro Simões" userId="6fbc5e26-0e7e-416d-8621-375935c03d95" providerId="ADAL" clId="{CF7396EB-9ED9-4EF5-BD2B-F84802A2F4E0}" dt="2022-05-05T00:03:23.045" v="1656" actId="12084"/>
          <ac:spMkLst>
            <pc:docMk/>
            <pc:sldMk cId="2476429457" sldId="283"/>
            <ac:spMk id="3" creationId="{60DA5387-335B-58B5-D787-D3EEE6298A21}"/>
          </ac:spMkLst>
        </pc:spChg>
        <pc:graphicFrameChg chg="add mod modGraphic">
          <ac:chgData name="Pedro Simões" userId="6fbc5e26-0e7e-416d-8621-375935c03d95" providerId="ADAL" clId="{CF7396EB-9ED9-4EF5-BD2B-F84802A2F4E0}" dt="2022-05-05T00:05:58.796" v="1684" actId="113"/>
          <ac:graphicFrameMkLst>
            <pc:docMk/>
            <pc:sldMk cId="2476429457" sldId="283"/>
            <ac:graphicFrameMk id="4" creationId="{CA115511-8C5B-C8A4-982B-7319F60889F8}"/>
          </ac:graphicFrameMkLst>
        </pc:graphicFrameChg>
      </pc:sldChg>
      <pc:sldChg chg="addSp delSp add del setBg delDesignElem">
        <pc:chgData name="Pedro Simões" userId="6fbc5e26-0e7e-416d-8621-375935c03d95" providerId="ADAL" clId="{CF7396EB-9ED9-4EF5-BD2B-F84802A2F4E0}" dt="2022-05-05T15:59:48.920" v="1702"/>
        <pc:sldMkLst>
          <pc:docMk/>
          <pc:sldMk cId="2098441981" sldId="284"/>
        </pc:sldMkLst>
        <pc:spChg chg="add del">
          <ac:chgData name="Pedro Simões" userId="6fbc5e26-0e7e-416d-8621-375935c03d95" providerId="ADAL" clId="{CF7396EB-9ED9-4EF5-BD2B-F84802A2F4E0}" dt="2022-05-05T15:59:48.920" v="1702"/>
          <ac:spMkLst>
            <pc:docMk/>
            <pc:sldMk cId="2098441981" sldId="284"/>
            <ac:spMk id="10" creationId="{0AE4C84F-7457-4662-AFA3-554A32B9C3DC}"/>
          </ac:spMkLst>
        </pc:spChg>
        <pc:spChg chg="add del">
          <ac:chgData name="Pedro Simões" userId="6fbc5e26-0e7e-416d-8621-375935c03d95" providerId="ADAL" clId="{CF7396EB-9ED9-4EF5-BD2B-F84802A2F4E0}" dt="2022-05-05T15:59:48.920" v="1702"/>
          <ac:spMkLst>
            <pc:docMk/>
            <pc:sldMk cId="2098441981" sldId="284"/>
            <ac:spMk id="12" creationId="{9DF9B39E-8A25-4BC3-B3C0-ACD46B94E6DF}"/>
          </ac:spMkLst>
        </pc:spChg>
        <pc:cxnChg chg="add del">
          <ac:chgData name="Pedro Simões" userId="6fbc5e26-0e7e-416d-8621-375935c03d95" providerId="ADAL" clId="{CF7396EB-9ED9-4EF5-BD2B-F84802A2F4E0}" dt="2022-05-05T15:59:48.920" v="1702"/>
          <ac:cxnSpMkLst>
            <pc:docMk/>
            <pc:sldMk cId="2098441981" sldId="284"/>
            <ac:cxnSpMk id="14" creationId="{BA91CE2E-0B4F-41F3-95F2-0EB7003685D2}"/>
          </ac:cxnSpMkLst>
        </pc:cxnChg>
      </pc:sldChg>
      <pc:sldChg chg="modSp add mod ord modNotesTx">
        <pc:chgData name="Pedro Simões" userId="6fbc5e26-0e7e-416d-8621-375935c03d95" providerId="ADAL" clId="{CF7396EB-9ED9-4EF5-BD2B-F84802A2F4E0}" dt="2022-05-05T16:00:41.659" v="1779" actId="122"/>
        <pc:sldMkLst>
          <pc:docMk/>
          <pc:sldMk cId="3257812813" sldId="284"/>
        </pc:sldMkLst>
        <pc:spChg chg="mod">
          <ac:chgData name="Pedro Simões" userId="6fbc5e26-0e7e-416d-8621-375935c03d95" providerId="ADAL" clId="{CF7396EB-9ED9-4EF5-BD2B-F84802A2F4E0}" dt="2022-05-05T16:00:24.734" v="1775" actId="6549"/>
          <ac:spMkLst>
            <pc:docMk/>
            <pc:sldMk cId="3257812813" sldId="284"/>
            <ac:spMk id="2" creationId="{7A4919D0-F177-4BBA-9A0B-DBA69E2ED764}"/>
          </ac:spMkLst>
        </pc:spChg>
        <pc:spChg chg="mod">
          <ac:chgData name="Pedro Simões" userId="6fbc5e26-0e7e-416d-8621-375935c03d95" providerId="ADAL" clId="{CF7396EB-9ED9-4EF5-BD2B-F84802A2F4E0}" dt="2022-05-05T16:00:41.659" v="1779" actId="122"/>
          <ac:spMkLst>
            <pc:docMk/>
            <pc:sldMk cId="3257812813" sldId="284"/>
            <ac:spMk id="7" creationId="{BB64C14E-925F-5778-BD8B-52014121E925}"/>
          </ac:spMkLst>
        </pc:spChg>
      </pc:sldChg>
    </pc:docChg>
  </pc:docChgLst>
  <pc:docChgLst>
    <pc:chgData name="Pedro Simões" userId="6fbc5e26-0e7e-416d-8621-375935c03d95" providerId="ADAL" clId="{D2D4DEDB-1503-42AF-97F6-64A88A239F91}"/>
    <pc:docChg chg="undo redo custSel addSld delSld modSld sldOrd">
      <pc:chgData name="Pedro Simões" userId="6fbc5e26-0e7e-416d-8621-375935c03d95" providerId="ADAL" clId="{D2D4DEDB-1503-42AF-97F6-64A88A239F91}" dt="2022-04-10T17:51:07.151" v="2229" actId="1076"/>
      <pc:docMkLst>
        <pc:docMk/>
      </pc:docMkLst>
      <pc:sldChg chg="addSp delSp modSp mod setBg addAnim modAnim setClrOvrMap">
        <pc:chgData name="Pedro Simões" userId="6fbc5e26-0e7e-416d-8621-375935c03d95" providerId="ADAL" clId="{D2D4DEDB-1503-42AF-97F6-64A88A239F91}" dt="2022-04-10T17:51:07.151" v="2229" actId="1076"/>
        <pc:sldMkLst>
          <pc:docMk/>
          <pc:sldMk cId="2806257027" sldId="256"/>
        </pc:sldMkLst>
        <pc:spChg chg="mod">
          <ac:chgData name="Pedro Simões" userId="6fbc5e26-0e7e-416d-8621-375935c03d95" providerId="ADAL" clId="{D2D4DEDB-1503-42AF-97F6-64A88A239F91}" dt="2022-04-10T14:58:28.496" v="909" actId="26606"/>
          <ac:spMkLst>
            <pc:docMk/>
            <pc:sldMk cId="2806257027" sldId="256"/>
            <ac:spMk id="2" creationId="{DE3D84FB-5D02-47D2-98FD-4F01A02E2AEA}"/>
          </ac:spMkLst>
        </pc:spChg>
        <pc:spChg chg="del mod">
          <ac:chgData name="Pedro Simões" userId="6fbc5e26-0e7e-416d-8621-375935c03d95" providerId="ADAL" clId="{D2D4DEDB-1503-42AF-97F6-64A88A239F91}" dt="2022-04-10T14:57:04.698" v="900" actId="478"/>
          <ac:spMkLst>
            <pc:docMk/>
            <pc:sldMk cId="2806257027" sldId="256"/>
            <ac:spMk id="3" creationId="{E9F6641D-ADF3-40BD-9BA3-E740E77C8826}"/>
          </ac:spMkLst>
        </pc:spChg>
        <pc:spChg chg="add del mod">
          <ac:chgData name="Pedro Simões" userId="6fbc5e26-0e7e-416d-8621-375935c03d95" providerId="ADAL" clId="{D2D4DEDB-1503-42AF-97F6-64A88A239F91}" dt="2022-04-10T14:57:06.706" v="901" actId="478"/>
          <ac:spMkLst>
            <pc:docMk/>
            <pc:sldMk cId="2806257027" sldId="256"/>
            <ac:spMk id="6" creationId="{DD693D52-4624-4A9A-A896-0056AE8E474D}"/>
          </ac:spMkLst>
        </pc:spChg>
        <pc:spChg chg="add mod">
          <ac:chgData name="Pedro Simões" userId="6fbc5e26-0e7e-416d-8621-375935c03d95" providerId="ADAL" clId="{D2D4DEDB-1503-42AF-97F6-64A88A239F91}" dt="2022-04-10T17:51:07.151" v="2229" actId="1076"/>
          <ac:spMkLst>
            <pc:docMk/>
            <pc:sldMk cId="2806257027" sldId="256"/>
            <ac:spMk id="7" creationId="{FDD42277-E429-4897-B5F2-800581F6078F}"/>
          </ac:spMkLst>
        </pc:spChg>
        <pc:spChg chg="del">
          <ac:chgData name="Pedro Simões" userId="6fbc5e26-0e7e-416d-8621-375935c03d95" providerId="ADAL" clId="{D2D4DEDB-1503-42AF-97F6-64A88A239F91}" dt="2022-04-10T13:33:56.002" v="84" actId="26606"/>
          <ac:spMkLst>
            <pc:docMk/>
            <pc:sldMk cId="2806257027" sldId="256"/>
            <ac:spMk id="19" creationId="{2FDF0794-1B86-42B2-B8C7-F60123E638ED}"/>
          </ac:spMkLst>
        </pc:spChg>
        <pc:spChg chg="del">
          <ac:chgData name="Pedro Simões" userId="6fbc5e26-0e7e-416d-8621-375935c03d95" providerId="ADAL" clId="{D2D4DEDB-1503-42AF-97F6-64A88A239F91}" dt="2022-04-10T13:33:56.002" v="84" actId="26606"/>
          <ac:spMkLst>
            <pc:docMk/>
            <pc:sldMk cId="2806257027" sldId="256"/>
            <ac:spMk id="21" creationId="{EAA48FC5-3C83-4F1B-BC33-DF0B588F8317}"/>
          </ac:spMkLst>
        </pc:spChg>
        <pc:spChg chg="add del">
          <ac:chgData name="Pedro Simões" userId="6fbc5e26-0e7e-416d-8621-375935c03d95" providerId="ADAL" clId="{D2D4DEDB-1503-42AF-97F6-64A88A239F91}" dt="2022-04-10T14:58:01.373" v="906" actId="26606"/>
          <ac:spMkLst>
            <pc:docMk/>
            <pc:sldMk cId="2806257027" sldId="256"/>
            <ac:spMk id="28" creationId="{B8D726A5-7900-41B4-8D49-49B4A2010E7C}"/>
          </ac:spMkLst>
        </pc:spChg>
        <pc:spChg chg="add del">
          <ac:chgData name="Pedro Simões" userId="6fbc5e26-0e7e-416d-8621-375935c03d95" providerId="ADAL" clId="{D2D4DEDB-1503-42AF-97F6-64A88A239F91}" dt="2022-04-10T14:58:28.500" v="910" actId="26606"/>
          <ac:spMkLst>
            <pc:docMk/>
            <pc:sldMk cId="2806257027" sldId="256"/>
            <ac:spMk id="35" creationId="{9238970C-19DE-438D-80D2-5CF9690551E8}"/>
          </ac:spMkLst>
        </pc:spChg>
        <pc:spChg chg="add del">
          <ac:chgData name="Pedro Simões" userId="6fbc5e26-0e7e-416d-8621-375935c03d95" providerId="ADAL" clId="{D2D4DEDB-1503-42AF-97F6-64A88A239F91}" dt="2022-04-10T14:58:28.500" v="910" actId="26606"/>
          <ac:spMkLst>
            <pc:docMk/>
            <pc:sldMk cId="2806257027" sldId="256"/>
            <ac:spMk id="37" creationId="{E4B1E3F6-167B-40F3-B303-9A931BAB971B}"/>
          </ac:spMkLst>
        </pc:spChg>
        <pc:spChg chg="add del">
          <ac:chgData name="Pedro Simões" userId="6fbc5e26-0e7e-416d-8621-375935c03d95" providerId="ADAL" clId="{D2D4DEDB-1503-42AF-97F6-64A88A239F91}" dt="2022-04-10T14:58:28.496" v="909" actId="26606"/>
          <ac:spMkLst>
            <pc:docMk/>
            <pc:sldMk cId="2806257027" sldId="256"/>
            <ac:spMk id="44" creationId="{0BA28970-3E8F-46CD-A302-42EE83668B0A}"/>
          </ac:spMkLst>
        </pc:spChg>
        <pc:spChg chg="add">
          <ac:chgData name="Pedro Simões" userId="6fbc5e26-0e7e-416d-8621-375935c03d95" providerId="ADAL" clId="{D2D4DEDB-1503-42AF-97F6-64A88A239F91}" dt="2022-04-10T14:58:28.500" v="910" actId="26606"/>
          <ac:spMkLst>
            <pc:docMk/>
            <pc:sldMk cId="2806257027" sldId="256"/>
            <ac:spMk id="49" creationId="{9238970C-19DE-438D-80D2-5CF9690551E8}"/>
          </ac:spMkLst>
        </pc:spChg>
        <pc:spChg chg="add">
          <ac:chgData name="Pedro Simões" userId="6fbc5e26-0e7e-416d-8621-375935c03d95" providerId="ADAL" clId="{D2D4DEDB-1503-42AF-97F6-64A88A239F91}" dt="2022-04-10T14:58:28.500" v="910" actId="26606"/>
          <ac:spMkLst>
            <pc:docMk/>
            <pc:sldMk cId="2806257027" sldId="256"/>
            <ac:spMk id="50" creationId="{E4B1E3F6-167B-40F3-B303-9A931BAB971B}"/>
          </ac:spMkLst>
        </pc:spChg>
        <pc:picChg chg="del mod ord">
          <ac:chgData name="Pedro Simões" userId="6fbc5e26-0e7e-416d-8621-375935c03d95" providerId="ADAL" clId="{D2D4DEDB-1503-42AF-97F6-64A88A239F91}" dt="2022-04-10T14:57:13.665" v="902" actId="478"/>
          <ac:picMkLst>
            <pc:docMk/>
            <pc:sldMk cId="2806257027" sldId="256"/>
            <ac:picMk id="5" creationId="{230BD1B1-AA22-48F1-B3ED-579CD284605D}"/>
          </ac:picMkLst>
        </pc:picChg>
        <pc:cxnChg chg="del">
          <ac:chgData name="Pedro Simões" userId="6fbc5e26-0e7e-416d-8621-375935c03d95" providerId="ADAL" clId="{D2D4DEDB-1503-42AF-97F6-64A88A239F91}" dt="2022-04-10T13:33:56.002" v="84" actId="26606"/>
          <ac:cxnSpMkLst>
            <pc:docMk/>
            <pc:sldMk cId="2806257027" sldId="256"/>
            <ac:cxnSpMk id="23" creationId="{62F01714-1A39-4194-BD47-8A9960C59985}"/>
          </ac:cxnSpMkLst>
        </pc:cxnChg>
        <pc:cxnChg chg="add del">
          <ac:chgData name="Pedro Simões" userId="6fbc5e26-0e7e-416d-8621-375935c03d95" providerId="ADAL" clId="{D2D4DEDB-1503-42AF-97F6-64A88A239F91}" dt="2022-04-10T14:58:01.373" v="906" actId="26606"/>
          <ac:cxnSpMkLst>
            <pc:docMk/>
            <pc:sldMk cId="2806257027" sldId="256"/>
            <ac:cxnSpMk id="30" creationId="{46E49661-E258-450C-8150-A91A6B30D1CD}"/>
          </ac:cxnSpMkLst>
        </pc:cxnChg>
        <pc:cxnChg chg="add del">
          <ac:chgData name="Pedro Simões" userId="6fbc5e26-0e7e-416d-8621-375935c03d95" providerId="ADAL" clId="{D2D4DEDB-1503-42AF-97F6-64A88A239F91}" dt="2022-04-10T14:58:28.500" v="910" actId="26606"/>
          <ac:cxnSpMkLst>
            <pc:docMk/>
            <pc:sldMk cId="2806257027" sldId="256"/>
            <ac:cxnSpMk id="39" creationId="{40465A9A-0B0E-4D7B-8150-D098AC71B379}"/>
          </ac:cxnSpMkLst>
        </pc:cxnChg>
        <pc:cxnChg chg="add del">
          <ac:chgData name="Pedro Simões" userId="6fbc5e26-0e7e-416d-8621-375935c03d95" providerId="ADAL" clId="{D2D4DEDB-1503-42AF-97F6-64A88A239F91}" dt="2022-04-10T14:58:28.496" v="909" actId="26606"/>
          <ac:cxnSpMkLst>
            <pc:docMk/>
            <pc:sldMk cId="2806257027" sldId="256"/>
            <ac:cxnSpMk id="46" creationId="{47AE7893-212D-45CB-A5B0-AE377389AB3F}"/>
          </ac:cxnSpMkLst>
        </pc:cxnChg>
        <pc:cxnChg chg="add">
          <ac:chgData name="Pedro Simões" userId="6fbc5e26-0e7e-416d-8621-375935c03d95" providerId="ADAL" clId="{D2D4DEDB-1503-42AF-97F6-64A88A239F91}" dt="2022-04-10T14:58:28.500" v="910" actId="26606"/>
          <ac:cxnSpMkLst>
            <pc:docMk/>
            <pc:sldMk cId="2806257027" sldId="256"/>
            <ac:cxnSpMk id="48" creationId="{40465A9A-0B0E-4D7B-8150-D098AC71B379}"/>
          </ac:cxnSpMkLst>
        </pc:cxnChg>
      </pc:sldChg>
      <pc:sldChg chg="addSp delSp modSp mod modNotesTx">
        <pc:chgData name="Pedro Simões" userId="6fbc5e26-0e7e-416d-8621-375935c03d95" providerId="ADAL" clId="{D2D4DEDB-1503-42AF-97F6-64A88A239F91}" dt="2022-04-10T17:44:10.760" v="2066" actId="20577"/>
        <pc:sldMkLst>
          <pc:docMk/>
          <pc:sldMk cId="1401741552" sldId="277"/>
        </pc:sldMkLst>
        <pc:spChg chg="mod">
          <ac:chgData name="Pedro Simões" userId="6fbc5e26-0e7e-416d-8621-375935c03d95" providerId="ADAL" clId="{D2D4DEDB-1503-42AF-97F6-64A88A239F91}" dt="2022-04-10T13:50:08.935" v="305" actId="26606"/>
          <ac:spMkLst>
            <pc:docMk/>
            <pc:sldMk cId="1401741552" sldId="277"/>
            <ac:spMk id="2" creationId="{7A4919D0-F177-4BBA-9A0B-DBA69E2ED764}"/>
          </ac:spMkLst>
        </pc:spChg>
        <pc:spChg chg="add del mod">
          <ac:chgData name="Pedro Simões" userId="6fbc5e26-0e7e-416d-8621-375935c03d95" providerId="ADAL" clId="{D2D4DEDB-1503-42AF-97F6-64A88A239F91}" dt="2022-04-10T13:43:18.998" v="253" actId="1032"/>
          <ac:spMkLst>
            <pc:docMk/>
            <pc:sldMk cId="1401741552" sldId="277"/>
            <ac:spMk id="4" creationId="{E5C0B82B-1087-440C-B050-D8DC205D0D13}"/>
          </ac:spMkLst>
        </pc:spChg>
        <pc:spChg chg="add del mod">
          <ac:chgData name="Pedro Simões" userId="6fbc5e26-0e7e-416d-8621-375935c03d95" providerId="ADAL" clId="{D2D4DEDB-1503-42AF-97F6-64A88A239F91}" dt="2022-04-10T13:43:54.359" v="255" actId="478"/>
          <ac:spMkLst>
            <pc:docMk/>
            <pc:sldMk cId="1401741552" sldId="277"/>
            <ac:spMk id="8" creationId="{911117AC-5BD7-410C-AD8F-5D9D55EBD4E0}"/>
          </ac:spMkLst>
        </pc:spChg>
        <pc:spChg chg="add del mod">
          <ac:chgData name="Pedro Simões" userId="6fbc5e26-0e7e-416d-8621-375935c03d95" providerId="ADAL" clId="{D2D4DEDB-1503-42AF-97F6-64A88A239F91}" dt="2022-04-10T13:48:41.767" v="295" actId="26606"/>
          <ac:spMkLst>
            <pc:docMk/>
            <pc:sldMk cId="1401741552" sldId="277"/>
            <ac:spMk id="9" creationId="{CF5A543A-2299-4E8C-B10B-1E1425C2BD52}"/>
          </ac:spMkLst>
        </pc:spChg>
        <pc:spChg chg="add del">
          <ac:chgData name="Pedro Simões" userId="6fbc5e26-0e7e-416d-8621-375935c03d95" providerId="ADAL" clId="{D2D4DEDB-1503-42AF-97F6-64A88A239F91}" dt="2022-04-10T13:50:08.935" v="305" actId="26606"/>
          <ac:spMkLst>
            <pc:docMk/>
            <pc:sldMk cId="1401741552" sldId="277"/>
            <ac:spMk id="15" creationId="{90AAC386-A18D-4525-AD1B-4D227ED34C84}"/>
          </ac:spMkLst>
        </pc:spChg>
        <pc:graphicFrameChg chg="del">
          <ac:chgData name="Pedro Simões" userId="6fbc5e26-0e7e-416d-8621-375935c03d95" providerId="ADAL" clId="{D2D4DEDB-1503-42AF-97F6-64A88A239F91}" dt="2022-04-10T13:42:48.247" v="252" actId="478"/>
          <ac:graphicFrameMkLst>
            <pc:docMk/>
            <pc:sldMk cId="1401741552" sldId="277"/>
            <ac:graphicFrameMk id="5" creationId="{91DB1382-7276-49FA-9632-38D558F457E3}"/>
          </ac:graphicFrameMkLst>
        </pc:graphicFrameChg>
        <pc:graphicFrameChg chg="add del modGraphic">
          <ac:chgData name="Pedro Simões" userId="6fbc5e26-0e7e-416d-8621-375935c03d95" providerId="ADAL" clId="{D2D4DEDB-1503-42AF-97F6-64A88A239F91}" dt="2022-04-10T13:43:52.456" v="254" actId="478"/>
          <ac:graphicFrameMkLst>
            <pc:docMk/>
            <pc:sldMk cId="1401741552" sldId="277"/>
            <ac:graphicFrameMk id="6" creationId="{DF3C0A3D-5A34-4B52-B98E-955F3DB651F6}"/>
          </ac:graphicFrameMkLst>
        </pc:graphicFrameChg>
        <pc:graphicFrameChg chg="add del">
          <ac:chgData name="Pedro Simões" userId="6fbc5e26-0e7e-416d-8621-375935c03d95" providerId="ADAL" clId="{D2D4DEDB-1503-42AF-97F6-64A88A239F91}" dt="2022-04-10T13:48:41.753" v="294" actId="26606"/>
          <ac:graphicFrameMkLst>
            <pc:docMk/>
            <pc:sldMk cId="1401741552" sldId="277"/>
            <ac:graphicFrameMk id="11" creationId="{1342B5AA-35E0-A023-B21D-95310DA010B4}"/>
          </ac:graphicFrameMkLst>
        </pc:graphicFrameChg>
        <pc:graphicFrameChg chg="add mod modGraphic">
          <ac:chgData name="Pedro Simões" userId="6fbc5e26-0e7e-416d-8621-375935c03d95" providerId="ADAL" clId="{D2D4DEDB-1503-42AF-97F6-64A88A239F91}" dt="2022-04-10T15:23:09.726" v="1104" actId="12100"/>
          <ac:graphicFrameMkLst>
            <pc:docMk/>
            <pc:sldMk cId="1401741552" sldId="277"/>
            <ac:graphicFrameMk id="13" creationId="{2A0C91C7-D257-317A-B7C5-A9AC87D14957}"/>
          </ac:graphicFrameMkLst>
        </pc:graphicFrameChg>
        <pc:cxnChg chg="add del">
          <ac:chgData name="Pedro Simões" userId="6fbc5e26-0e7e-416d-8621-375935c03d95" providerId="ADAL" clId="{D2D4DEDB-1503-42AF-97F6-64A88A239F91}" dt="2022-04-10T13:50:08.935" v="305" actId="26606"/>
          <ac:cxnSpMkLst>
            <pc:docMk/>
            <pc:sldMk cId="1401741552" sldId="277"/>
            <ac:cxnSpMk id="17" creationId="{C34C4AD0-FE94-4E84-ACA6-CC5BF1A11822}"/>
          </ac:cxnSpMkLst>
        </pc:cxnChg>
      </pc:sldChg>
      <pc:sldChg chg="addSp delSp modSp add mod modNotesTx">
        <pc:chgData name="Pedro Simões" userId="6fbc5e26-0e7e-416d-8621-375935c03d95" providerId="ADAL" clId="{D2D4DEDB-1503-42AF-97F6-64A88A239F91}" dt="2022-04-10T17:44:26.449" v="2077" actId="20577"/>
        <pc:sldMkLst>
          <pc:docMk/>
          <pc:sldMk cId="3284074657" sldId="278"/>
        </pc:sldMkLst>
        <pc:spChg chg="mod">
          <ac:chgData name="Pedro Simões" userId="6fbc5e26-0e7e-416d-8621-375935c03d95" providerId="ADAL" clId="{D2D4DEDB-1503-42AF-97F6-64A88A239F91}" dt="2022-04-10T14:59:43.914" v="921" actId="26606"/>
          <ac:spMkLst>
            <pc:docMk/>
            <pc:sldMk cId="3284074657" sldId="278"/>
            <ac:spMk id="2" creationId="{7A4919D0-F177-4BBA-9A0B-DBA69E2ED764}"/>
          </ac:spMkLst>
        </pc:spChg>
        <pc:spChg chg="add del mod">
          <ac:chgData name="Pedro Simões" userId="6fbc5e26-0e7e-416d-8621-375935c03d95" providerId="ADAL" clId="{D2D4DEDB-1503-42AF-97F6-64A88A239F91}" dt="2022-04-10T13:51:37.053" v="310" actId="26606"/>
          <ac:spMkLst>
            <pc:docMk/>
            <pc:sldMk cId="3284074657" sldId="278"/>
            <ac:spMk id="4" creationId="{ADE78B3C-4BE9-41CC-B2ED-AB5749F645E6}"/>
          </ac:spMkLst>
        </pc:spChg>
        <pc:spChg chg="add del mod">
          <ac:chgData name="Pedro Simões" userId="6fbc5e26-0e7e-416d-8621-375935c03d95" providerId="ADAL" clId="{D2D4DEDB-1503-42AF-97F6-64A88A239F91}" dt="2022-04-10T14:59:50.414" v="923" actId="478"/>
          <ac:spMkLst>
            <pc:docMk/>
            <pc:sldMk cId="3284074657" sldId="278"/>
            <ac:spMk id="7" creationId="{F532B5AB-9AB7-4C5C-9506-64077B1787C5}"/>
          </ac:spMkLst>
        </pc:spChg>
        <pc:spChg chg="add del">
          <ac:chgData name="Pedro Simões" userId="6fbc5e26-0e7e-416d-8621-375935c03d95" providerId="ADAL" clId="{D2D4DEDB-1503-42AF-97F6-64A88A239F91}" dt="2022-04-10T13:52:48.443" v="335" actId="26606"/>
          <ac:spMkLst>
            <pc:docMk/>
            <pc:sldMk cId="3284074657" sldId="278"/>
            <ac:spMk id="10" creationId="{883F9AA6-0DA9-4F38-AA8A-C355838EB933}"/>
          </ac:spMkLst>
        </pc:spChg>
        <pc:spChg chg="add del">
          <ac:chgData name="Pedro Simões" userId="6fbc5e26-0e7e-416d-8621-375935c03d95" providerId="ADAL" clId="{D2D4DEDB-1503-42AF-97F6-64A88A239F91}" dt="2022-04-10T13:52:40.211" v="330" actId="26606"/>
          <ac:spMkLst>
            <pc:docMk/>
            <pc:sldMk cId="3284074657" sldId="278"/>
            <ac:spMk id="16" creationId="{883F9AA6-0DA9-4F38-AA8A-C355838EB933}"/>
          </ac:spMkLst>
        </pc:spChg>
        <pc:spChg chg="add del">
          <ac:chgData name="Pedro Simões" userId="6fbc5e26-0e7e-416d-8621-375935c03d95" providerId="ADAL" clId="{D2D4DEDB-1503-42AF-97F6-64A88A239F91}" dt="2022-04-10T13:52:21.001" v="326" actId="26606"/>
          <ac:spMkLst>
            <pc:docMk/>
            <pc:sldMk cId="3284074657" sldId="278"/>
            <ac:spMk id="19" creationId="{F7422F06-6017-4361-8872-E0E2CEB20B48}"/>
          </ac:spMkLst>
        </pc:spChg>
        <pc:spChg chg="add del">
          <ac:chgData name="Pedro Simões" userId="6fbc5e26-0e7e-416d-8621-375935c03d95" providerId="ADAL" clId="{D2D4DEDB-1503-42AF-97F6-64A88A239F91}" dt="2022-04-10T13:52:45.996" v="332" actId="26606"/>
          <ac:spMkLst>
            <pc:docMk/>
            <pc:sldMk cId="3284074657" sldId="278"/>
            <ac:spMk id="23" creationId="{883F9AA6-0DA9-4F38-AA8A-C355838EB933}"/>
          </ac:spMkLst>
        </pc:spChg>
        <pc:spChg chg="add del">
          <ac:chgData name="Pedro Simões" userId="6fbc5e26-0e7e-416d-8621-375935c03d95" providerId="ADAL" clId="{D2D4DEDB-1503-42AF-97F6-64A88A239F91}" dt="2022-04-10T13:52:48.369" v="334" actId="26606"/>
          <ac:spMkLst>
            <pc:docMk/>
            <pc:sldMk cId="3284074657" sldId="278"/>
            <ac:spMk id="26" creationId="{90AAC386-A18D-4525-AD1B-4D227ED34C84}"/>
          </ac:spMkLst>
        </pc:spChg>
        <pc:spChg chg="add del">
          <ac:chgData name="Pedro Simões" userId="6fbc5e26-0e7e-416d-8621-375935c03d95" providerId="ADAL" clId="{D2D4DEDB-1503-42AF-97F6-64A88A239F91}" dt="2022-04-10T13:54:24.538" v="342" actId="26606"/>
          <ac:spMkLst>
            <pc:docMk/>
            <pc:sldMk cId="3284074657" sldId="278"/>
            <ac:spMk id="29" creationId="{90AAC386-A18D-4525-AD1B-4D227ED34C84}"/>
          </ac:spMkLst>
        </pc:spChg>
        <pc:spChg chg="add del">
          <ac:chgData name="Pedro Simões" userId="6fbc5e26-0e7e-416d-8621-375935c03d95" providerId="ADAL" clId="{D2D4DEDB-1503-42AF-97F6-64A88A239F91}" dt="2022-04-10T13:54:52.590" v="345" actId="26606"/>
          <ac:spMkLst>
            <pc:docMk/>
            <pc:sldMk cId="3284074657" sldId="278"/>
            <ac:spMk id="35" creationId="{883F9AA6-0DA9-4F38-AA8A-C355838EB933}"/>
          </ac:spMkLst>
        </pc:spChg>
        <pc:spChg chg="add del">
          <ac:chgData name="Pedro Simões" userId="6fbc5e26-0e7e-416d-8621-375935c03d95" providerId="ADAL" clId="{D2D4DEDB-1503-42AF-97F6-64A88A239F91}" dt="2022-04-10T14:09:03.021" v="503" actId="26606"/>
          <ac:spMkLst>
            <pc:docMk/>
            <pc:sldMk cId="3284074657" sldId="278"/>
            <ac:spMk id="42" creationId="{90AAC386-A18D-4525-AD1B-4D227ED34C84}"/>
          </ac:spMkLst>
        </pc:spChg>
        <pc:spChg chg="add del">
          <ac:chgData name="Pedro Simões" userId="6fbc5e26-0e7e-416d-8621-375935c03d95" providerId="ADAL" clId="{D2D4DEDB-1503-42AF-97F6-64A88A239F91}" dt="2022-04-10T14:09:02.965" v="502" actId="26606"/>
          <ac:spMkLst>
            <pc:docMk/>
            <pc:sldMk cId="3284074657" sldId="278"/>
            <ac:spMk id="49" creationId="{883F9AA6-0DA9-4F38-AA8A-C355838EB933}"/>
          </ac:spMkLst>
        </pc:spChg>
        <pc:spChg chg="add del">
          <ac:chgData name="Pedro Simões" userId="6fbc5e26-0e7e-416d-8621-375935c03d95" providerId="ADAL" clId="{D2D4DEDB-1503-42AF-97F6-64A88A239F91}" dt="2022-04-10T14:42:13.895" v="652" actId="26606"/>
          <ac:spMkLst>
            <pc:docMk/>
            <pc:sldMk cId="3284074657" sldId="278"/>
            <ac:spMk id="53" creationId="{883F9AA6-0DA9-4F38-AA8A-C355838EB933}"/>
          </ac:spMkLst>
        </pc:spChg>
        <pc:spChg chg="add del">
          <ac:chgData name="Pedro Simões" userId="6fbc5e26-0e7e-416d-8621-375935c03d95" providerId="ADAL" clId="{D2D4DEDB-1503-42AF-97F6-64A88A239F91}" dt="2022-04-10T14:43:55.252" v="667" actId="26606"/>
          <ac:spMkLst>
            <pc:docMk/>
            <pc:sldMk cId="3284074657" sldId="278"/>
            <ac:spMk id="59" creationId="{90AAC386-A18D-4525-AD1B-4D227ED34C84}"/>
          </ac:spMkLst>
        </pc:spChg>
        <pc:spChg chg="add del">
          <ac:chgData name="Pedro Simões" userId="6fbc5e26-0e7e-416d-8621-375935c03d95" providerId="ADAL" clId="{D2D4DEDB-1503-42AF-97F6-64A88A239F91}" dt="2022-04-10T14:58:41.005" v="912" actId="26606"/>
          <ac:spMkLst>
            <pc:docMk/>
            <pc:sldMk cId="3284074657" sldId="278"/>
            <ac:spMk id="63" creationId="{FABE753E-4156-4486-B269-C34C2220E13B}"/>
          </ac:spMkLst>
        </pc:spChg>
        <pc:spChg chg="add del">
          <ac:chgData name="Pedro Simões" userId="6fbc5e26-0e7e-416d-8621-375935c03d95" providerId="ADAL" clId="{D2D4DEDB-1503-42AF-97F6-64A88A239F91}" dt="2022-04-10T14:58:41.005" v="912" actId="26606"/>
          <ac:spMkLst>
            <pc:docMk/>
            <pc:sldMk cId="3284074657" sldId="278"/>
            <ac:spMk id="68" creationId="{DB9BFE9F-67FE-4BBC-BFED-6AA4C51D0049}"/>
          </ac:spMkLst>
        </pc:spChg>
        <pc:spChg chg="add del">
          <ac:chgData name="Pedro Simões" userId="6fbc5e26-0e7e-416d-8621-375935c03d95" providerId="ADAL" clId="{D2D4DEDB-1503-42AF-97F6-64A88A239F91}" dt="2022-04-10T14:59:43.914" v="921" actId="26606"/>
          <ac:spMkLst>
            <pc:docMk/>
            <pc:sldMk cId="3284074657" sldId="278"/>
            <ac:spMk id="73" creationId="{90AAC386-A18D-4525-AD1B-4D227ED34C84}"/>
          </ac:spMkLst>
        </pc:spChg>
        <pc:spChg chg="add">
          <ac:chgData name="Pedro Simões" userId="6fbc5e26-0e7e-416d-8621-375935c03d95" providerId="ADAL" clId="{D2D4DEDB-1503-42AF-97F6-64A88A239F91}" dt="2022-04-10T14:59:43.914" v="921" actId="26606"/>
          <ac:spMkLst>
            <pc:docMk/>
            <pc:sldMk cId="3284074657" sldId="278"/>
            <ac:spMk id="80" creationId="{FABE753E-4156-4486-B269-C34C2220E13B}"/>
          </ac:spMkLst>
        </pc:spChg>
        <pc:spChg chg="add">
          <ac:chgData name="Pedro Simões" userId="6fbc5e26-0e7e-416d-8621-375935c03d95" providerId="ADAL" clId="{D2D4DEDB-1503-42AF-97F6-64A88A239F91}" dt="2022-04-10T14:59:43.914" v="921" actId="26606"/>
          <ac:spMkLst>
            <pc:docMk/>
            <pc:sldMk cId="3284074657" sldId="278"/>
            <ac:spMk id="82" creationId="{DB9BFE9F-67FE-4BBC-BFED-6AA4C51D0049}"/>
          </ac:spMkLst>
        </pc:spChg>
        <pc:graphicFrameChg chg="del mod modGraphic">
          <ac:chgData name="Pedro Simões" userId="6fbc5e26-0e7e-416d-8621-375935c03d95" providerId="ADAL" clId="{D2D4DEDB-1503-42AF-97F6-64A88A239F91}" dt="2022-04-10T13:51:13.246" v="308" actId="478"/>
          <ac:graphicFrameMkLst>
            <pc:docMk/>
            <pc:sldMk cId="3284074657" sldId="278"/>
            <ac:graphicFrameMk id="5" creationId="{91DB1382-7276-49FA-9632-38D558F457E3}"/>
          </ac:graphicFrameMkLst>
        </pc:graphicFrameChg>
        <pc:graphicFrameChg chg="add del mod modGraphic">
          <ac:chgData name="Pedro Simões" userId="6fbc5e26-0e7e-416d-8621-375935c03d95" providerId="ADAL" clId="{D2D4DEDB-1503-42AF-97F6-64A88A239F91}" dt="2022-04-10T14:59:46.846" v="922" actId="478"/>
          <ac:graphicFrameMkLst>
            <pc:docMk/>
            <pc:sldMk cId="3284074657" sldId="278"/>
            <ac:graphicFrameMk id="14" creationId="{207DF605-3C95-30C9-FA32-55E8A997D82E}"/>
          </ac:graphicFrameMkLst>
        </pc:graphicFrameChg>
        <pc:graphicFrameChg chg="add mod">
          <ac:chgData name="Pedro Simões" userId="6fbc5e26-0e7e-416d-8621-375935c03d95" providerId="ADAL" clId="{D2D4DEDB-1503-42AF-97F6-64A88A239F91}" dt="2022-04-10T15:00:09.097" v="925" actId="1076"/>
          <ac:graphicFrameMkLst>
            <pc:docMk/>
            <pc:sldMk cId="3284074657" sldId="278"/>
            <ac:graphicFrameMk id="38" creationId="{8C3242F3-6B2A-4A09-BE83-E64290BC04C0}"/>
          </ac:graphicFrameMkLst>
        </pc:graphicFrameChg>
        <pc:cxnChg chg="add del">
          <ac:chgData name="Pedro Simões" userId="6fbc5e26-0e7e-416d-8621-375935c03d95" providerId="ADAL" clId="{D2D4DEDB-1503-42AF-97F6-64A88A239F91}" dt="2022-04-10T13:52:48.443" v="335" actId="26606"/>
          <ac:cxnSpMkLst>
            <pc:docMk/>
            <pc:sldMk cId="3284074657" sldId="278"/>
            <ac:cxnSpMk id="12" creationId="{5C45FA27-EB18-4E04-8C96-68F7A0BC1DD9}"/>
          </ac:cxnSpMkLst>
        </pc:cxnChg>
        <pc:cxnChg chg="add del">
          <ac:chgData name="Pedro Simões" userId="6fbc5e26-0e7e-416d-8621-375935c03d95" providerId="ADAL" clId="{D2D4DEDB-1503-42AF-97F6-64A88A239F91}" dt="2022-04-10T13:52:40.211" v="330" actId="26606"/>
          <ac:cxnSpMkLst>
            <pc:docMk/>
            <pc:sldMk cId="3284074657" sldId="278"/>
            <ac:cxnSpMk id="21" creationId="{5C45FA27-EB18-4E04-8C96-68F7A0BC1DD9}"/>
          </ac:cxnSpMkLst>
        </pc:cxnChg>
        <pc:cxnChg chg="add del">
          <ac:chgData name="Pedro Simões" userId="6fbc5e26-0e7e-416d-8621-375935c03d95" providerId="ADAL" clId="{D2D4DEDB-1503-42AF-97F6-64A88A239F91}" dt="2022-04-10T13:52:45.996" v="332" actId="26606"/>
          <ac:cxnSpMkLst>
            <pc:docMk/>
            <pc:sldMk cId="3284074657" sldId="278"/>
            <ac:cxnSpMk id="24" creationId="{5C45FA27-EB18-4E04-8C96-68F7A0BC1DD9}"/>
          </ac:cxnSpMkLst>
        </pc:cxnChg>
        <pc:cxnChg chg="add del">
          <ac:chgData name="Pedro Simões" userId="6fbc5e26-0e7e-416d-8621-375935c03d95" providerId="ADAL" clId="{D2D4DEDB-1503-42AF-97F6-64A88A239F91}" dt="2022-04-10T13:52:48.369" v="334" actId="26606"/>
          <ac:cxnSpMkLst>
            <pc:docMk/>
            <pc:sldMk cId="3284074657" sldId="278"/>
            <ac:cxnSpMk id="27" creationId="{C34C4AD0-FE94-4E84-ACA6-CC5BF1A11822}"/>
          </ac:cxnSpMkLst>
        </pc:cxnChg>
        <pc:cxnChg chg="add del">
          <ac:chgData name="Pedro Simões" userId="6fbc5e26-0e7e-416d-8621-375935c03d95" providerId="ADAL" clId="{D2D4DEDB-1503-42AF-97F6-64A88A239F91}" dt="2022-04-10T13:54:24.538" v="342" actId="26606"/>
          <ac:cxnSpMkLst>
            <pc:docMk/>
            <pc:sldMk cId="3284074657" sldId="278"/>
            <ac:cxnSpMk id="30" creationId="{C34C4AD0-FE94-4E84-ACA6-CC5BF1A11822}"/>
          </ac:cxnSpMkLst>
        </pc:cxnChg>
        <pc:cxnChg chg="add del">
          <ac:chgData name="Pedro Simões" userId="6fbc5e26-0e7e-416d-8621-375935c03d95" providerId="ADAL" clId="{D2D4DEDB-1503-42AF-97F6-64A88A239F91}" dt="2022-04-10T13:54:52.590" v="345" actId="26606"/>
          <ac:cxnSpMkLst>
            <pc:docMk/>
            <pc:sldMk cId="3284074657" sldId="278"/>
            <ac:cxnSpMk id="37" creationId="{5C45FA27-EB18-4E04-8C96-68F7A0BC1DD9}"/>
          </ac:cxnSpMkLst>
        </pc:cxnChg>
        <pc:cxnChg chg="add del">
          <ac:chgData name="Pedro Simões" userId="6fbc5e26-0e7e-416d-8621-375935c03d95" providerId="ADAL" clId="{D2D4DEDB-1503-42AF-97F6-64A88A239F91}" dt="2022-04-10T14:09:03.021" v="503" actId="26606"/>
          <ac:cxnSpMkLst>
            <pc:docMk/>
            <pc:sldMk cId="3284074657" sldId="278"/>
            <ac:cxnSpMk id="44" creationId="{C34C4AD0-FE94-4E84-ACA6-CC5BF1A11822}"/>
          </ac:cxnSpMkLst>
        </pc:cxnChg>
        <pc:cxnChg chg="add del">
          <ac:chgData name="Pedro Simões" userId="6fbc5e26-0e7e-416d-8621-375935c03d95" providerId="ADAL" clId="{D2D4DEDB-1503-42AF-97F6-64A88A239F91}" dt="2022-04-10T14:09:02.965" v="502" actId="26606"/>
          <ac:cxnSpMkLst>
            <pc:docMk/>
            <pc:sldMk cId="3284074657" sldId="278"/>
            <ac:cxnSpMk id="51" creationId="{5C45FA27-EB18-4E04-8C96-68F7A0BC1DD9}"/>
          </ac:cxnSpMkLst>
        </pc:cxnChg>
        <pc:cxnChg chg="add del">
          <ac:chgData name="Pedro Simões" userId="6fbc5e26-0e7e-416d-8621-375935c03d95" providerId="ADAL" clId="{D2D4DEDB-1503-42AF-97F6-64A88A239F91}" dt="2022-04-10T14:42:13.895" v="652" actId="26606"/>
          <ac:cxnSpMkLst>
            <pc:docMk/>
            <pc:sldMk cId="3284074657" sldId="278"/>
            <ac:cxnSpMk id="54" creationId="{5C45FA27-EB18-4E04-8C96-68F7A0BC1DD9}"/>
          </ac:cxnSpMkLst>
        </pc:cxnChg>
        <pc:cxnChg chg="add del">
          <ac:chgData name="Pedro Simões" userId="6fbc5e26-0e7e-416d-8621-375935c03d95" providerId="ADAL" clId="{D2D4DEDB-1503-42AF-97F6-64A88A239F91}" dt="2022-04-10T14:43:55.252" v="667" actId="26606"/>
          <ac:cxnSpMkLst>
            <pc:docMk/>
            <pc:sldMk cId="3284074657" sldId="278"/>
            <ac:cxnSpMk id="61" creationId="{C34C4AD0-FE94-4E84-ACA6-CC5BF1A11822}"/>
          </ac:cxnSpMkLst>
        </pc:cxnChg>
        <pc:cxnChg chg="add del">
          <ac:chgData name="Pedro Simões" userId="6fbc5e26-0e7e-416d-8621-375935c03d95" providerId="ADAL" clId="{D2D4DEDB-1503-42AF-97F6-64A88A239F91}" dt="2022-04-10T14:42:31.003" v="655" actId="26606"/>
          <ac:cxnSpMkLst>
            <pc:docMk/>
            <pc:sldMk cId="3284074657" sldId="278"/>
            <ac:cxnSpMk id="66" creationId="{3FEFDF7D-B17C-4F16-B8BE-C55FFC7E295E}"/>
          </ac:cxnSpMkLst>
        </pc:cxnChg>
        <pc:cxnChg chg="add del">
          <ac:chgData name="Pedro Simões" userId="6fbc5e26-0e7e-416d-8621-375935c03d95" providerId="ADAL" clId="{D2D4DEDB-1503-42AF-97F6-64A88A239F91}" dt="2022-04-10T14:59:43.914" v="921" actId="26606"/>
          <ac:cxnSpMkLst>
            <pc:docMk/>
            <pc:sldMk cId="3284074657" sldId="278"/>
            <ac:cxnSpMk id="75" creationId="{C34C4AD0-FE94-4E84-ACA6-CC5BF1A11822}"/>
          </ac:cxnSpMkLst>
        </pc:cxnChg>
      </pc:sldChg>
      <pc:sldChg chg="addSp delSp modSp new del mod setBg">
        <pc:chgData name="Pedro Simões" userId="6fbc5e26-0e7e-416d-8621-375935c03d95" providerId="ADAL" clId="{D2D4DEDB-1503-42AF-97F6-64A88A239F91}" dt="2022-04-10T14:05:11.095" v="473" actId="2696"/>
        <pc:sldMkLst>
          <pc:docMk/>
          <pc:sldMk cId="1476891332" sldId="279"/>
        </pc:sldMkLst>
        <pc:spChg chg="mod">
          <ac:chgData name="Pedro Simões" userId="6fbc5e26-0e7e-416d-8621-375935c03d95" providerId="ADAL" clId="{D2D4DEDB-1503-42AF-97F6-64A88A239F91}" dt="2022-04-10T13:58:22.663" v="393" actId="26606"/>
          <ac:spMkLst>
            <pc:docMk/>
            <pc:sldMk cId="1476891332" sldId="279"/>
            <ac:spMk id="2" creationId="{6E0B67B0-638D-4870-97CD-010AE9D16099}"/>
          </ac:spMkLst>
        </pc:spChg>
        <pc:spChg chg="add del mod">
          <ac:chgData name="Pedro Simões" userId="6fbc5e26-0e7e-416d-8621-375935c03d95" providerId="ADAL" clId="{D2D4DEDB-1503-42AF-97F6-64A88A239F91}" dt="2022-04-10T13:57:10.326" v="378" actId="26606"/>
          <ac:spMkLst>
            <pc:docMk/>
            <pc:sldMk cId="1476891332" sldId="279"/>
            <ac:spMk id="3" creationId="{5B540A59-51C3-4988-9B74-0D006CFE65CE}"/>
          </ac:spMkLst>
        </pc:spChg>
        <pc:spChg chg="add del">
          <ac:chgData name="Pedro Simões" userId="6fbc5e26-0e7e-416d-8621-375935c03d95" providerId="ADAL" clId="{D2D4DEDB-1503-42AF-97F6-64A88A239F91}" dt="2022-04-10T13:57:10.326" v="378" actId="26606"/>
          <ac:spMkLst>
            <pc:docMk/>
            <pc:sldMk cId="1476891332" sldId="279"/>
            <ac:spMk id="8" creationId="{B0890400-BB8B-4A44-AB63-65C7CA223EBA}"/>
          </ac:spMkLst>
        </pc:spChg>
        <pc:spChg chg="add del">
          <ac:chgData name="Pedro Simões" userId="6fbc5e26-0e7e-416d-8621-375935c03d95" providerId="ADAL" clId="{D2D4DEDB-1503-42AF-97F6-64A88A239F91}" dt="2022-04-10T13:58:16.853" v="392" actId="26606"/>
          <ac:spMkLst>
            <pc:docMk/>
            <pc:sldMk cId="1476891332" sldId="279"/>
            <ac:spMk id="15" creationId="{B0890400-BB8B-4A44-AB63-65C7CA223EBA}"/>
          </ac:spMkLst>
        </pc:spChg>
        <pc:spChg chg="add del mod">
          <ac:chgData name="Pedro Simões" userId="6fbc5e26-0e7e-416d-8621-375935c03d95" providerId="ADAL" clId="{D2D4DEDB-1503-42AF-97F6-64A88A239F91}" dt="2022-04-10T13:58:16.853" v="392" actId="26606"/>
          <ac:spMkLst>
            <pc:docMk/>
            <pc:sldMk cId="1476891332" sldId="279"/>
            <ac:spMk id="16" creationId="{5B540A59-51C3-4988-9B74-0D006CFE65CE}"/>
          </ac:spMkLst>
        </pc:spChg>
        <pc:spChg chg="add del">
          <ac:chgData name="Pedro Simões" userId="6fbc5e26-0e7e-416d-8621-375935c03d95" providerId="ADAL" clId="{D2D4DEDB-1503-42AF-97F6-64A88A239F91}" dt="2022-04-10T13:58:22.663" v="393" actId="26606"/>
          <ac:spMkLst>
            <pc:docMk/>
            <pc:sldMk cId="1476891332" sldId="279"/>
            <ac:spMk id="23" creationId="{FABE753E-4156-4486-B269-C34C2220E13B}"/>
          </ac:spMkLst>
        </pc:spChg>
        <pc:spChg chg="add del">
          <ac:chgData name="Pedro Simões" userId="6fbc5e26-0e7e-416d-8621-375935c03d95" providerId="ADAL" clId="{D2D4DEDB-1503-42AF-97F6-64A88A239F91}" dt="2022-04-10T13:58:22.663" v="393" actId="26606"/>
          <ac:spMkLst>
            <pc:docMk/>
            <pc:sldMk cId="1476891332" sldId="279"/>
            <ac:spMk id="25" creationId="{DB9BFE9F-67FE-4BBC-BFED-6AA4C51D0049}"/>
          </ac:spMkLst>
        </pc:spChg>
        <pc:graphicFrameChg chg="add del">
          <ac:chgData name="Pedro Simões" userId="6fbc5e26-0e7e-416d-8621-375935c03d95" providerId="ADAL" clId="{D2D4DEDB-1503-42AF-97F6-64A88A239F91}" dt="2022-04-10T13:57:09.010" v="375" actId="26606"/>
          <ac:graphicFrameMkLst>
            <pc:docMk/>
            <pc:sldMk cId="1476891332" sldId="279"/>
            <ac:graphicFrameMk id="12" creationId="{78E3E74D-575E-AFD3-1BDB-EB6CDB42C2AC}"/>
          </ac:graphicFrameMkLst>
        </pc:graphicFrameChg>
        <pc:graphicFrameChg chg="add del">
          <ac:chgData name="Pedro Simões" userId="6fbc5e26-0e7e-416d-8621-375935c03d95" providerId="ADAL" clId="{D2D4DEDB-1503-42AF-97F6-64A88A239F91}" dt="2022-04-10T13:57:10.322" v="377" actId="26606"/>
          <ac:graphicFrameMkLst>
            <pc:docMk/>
            <pc:sldMk cId="1476891332" sldId="279"/>
            <ac:graphicFrameMk id="14" creationId="{836CC760-C4B4-E733-1630-978EBE5F5852}"/>
          </ac:graphicFrameMkLst>
        </pc:graphicFrameChg>
        <pc:graphicFrameChg chg="add mod modGraphic">
          <ac:chgData name="Pedro Simões" userId="6fbc5e26-0e7e-416d-8621-375935c03d95" providerId="ADAL" clId="{D2D4DEDB-1503-42AF-97F6-64A88A239F91}" dt="2022-04-10T13:58:22.663" v="393" actId="26606"/>
          <ac:graphicFrameMkLst>
            <pc:docMk/>
            <pc:sldMk cId="1476891332" sldId="279"/>
            <ac:graphicFrameMk id="19" creationId="{AEE98593-A84F-9A61-5565-FAA7F9BD7D0A}"/>
          </ac:graphicFrameMkLst>
        </pc:graphicFrameChg>
        <pc:cxnChg chg="add del">
          <ac:chgData name="Pedro Simões" userId="6fbc5e26-0e7e-416d-8621-375935c03d95" providerId="ADAL" clId="{D2D4DEDB-1503-42AF-97F6-64A88A239F91}" dt="2022-04-10T13:57:10.326" v="378" actId="26606"/>
          <ac:cxnSpMkLst>
            <pc:docMk/>
            <pc:sldMk cId="1476891332" sldId="279"/>
            <ac:cxnSpMk id="10" creationId="{4D39B797-CDC6-4529-8A36-9CBFC9816337}"/>
          </ac:cxnSpMkLst>
        </pc:cxnChg>
        <pc:cxnChg chg="add del">
          <ac:chgData name="Pedro Simões" userId="6fbc5e26-0e7e-416d-8621-375935c03d95" providerId="ADAL" clId="{D2D4DEDB-1503-42AF-97F6-64A88A239F91}" dt="2022-04-10T13:58:16.853" v="392" actId="26606"/>
          <ac:cxnSpMkLst>
            <pc:docMk/>
            <pc:sldMk cId="1476891332" sldId="279"/>
            <ac:cxnSpMk id="17" creationId="{4D39B797-CDC6-4529-8A36-9CBFC9816337}"/>
          </ac:cxnSpMkLst>
        </pc:cxnChg>
      </pc:sldChg>
      <pc:sldChg chg="addSp delSp modSp add mod ord modNotesTx">
        <pc:chgData name="Pedro Simões" userId="6fbc5e26-0e7e-416d-8621-375935c03d95" providerId="ADAL" clId="{D2D4DEDB-1503-42AF-97F6-64A88A239F91}" dt="2022-04-10T17:44:54.439" v="2098" actId="20577"/>
        <pc:sldMkLst>
          <pc:docMk/>
          <pc:sldMk cId="4250717721" sldId="280"/>
        </pc:sldMkLst>
        <pc:spChg chg="mod">
          <ac:chgData name="Pedro Simões" userId="6fbc5e26-0e7e-416d-8621-375935c03d95" providerId="ADAL" clId="{D2D4DEDB-1503-42AF-97F6-64A88A239F91}" dt="2022-04-10T14:10:43.736" v="517"/>
          <ac:spMkLst>
            <pc:docMk/>
            <pc:sldMk cId="4250717721" sldId="280"/>
            <ac:spMk id="2" creationId="{7A4919D0-F177-4BBA-9A0B-DBA69E2ED764}"/>
          </ac:spMkLst>
        </pc:spChg>
        <pc:spChg chg="mod">
          <ac:chgData name="Pedro Simões" userId="6fbc5e26-0e7e-416d-8621-375935c03d95" providerId="ADAL" clId="{D2D4DEDB-1503-42AF-97F6-64A88A239F91}" dt="2022-04-10T14:03:03.120" v="416" actId="18245"/>
          <ac:spMkLst>
            <pc:docMk/>
            <pc:sldMk cId="4250717721" sldId="280"/>
            <ac:spMk id="4" creationId="{B47D14A3-D6FF-49E1-B851-4D2F55DA99EE}"/>
          </ac:spMkLst>
        </pc:spChg>
        <pc:spChg chg="mod">
          <ac:chgData name="Pedro Simões" userId="6fbc5e26-0e7e-416d-8621-375935c03d95" providerId="ADAL" clId="{D2D4DEDB-1503-42AF-97F6-64A88A239F91}" dt="2022-04-10T14:15:32.238" v="563" actId="1076"/>
          <ac:spMkLst>
            <pc:docMk/>
            <pc:sldMk cId="4250717721" sldId="280"/>
            <ac:spMk id="5" creationId="{5634AA76-1648-4532-A1B5-B4D70F36B1E9}"/>
          </ac:spMkLst>
        </pc:spChg>
        <pc:spChg chg="mod">
          <ac:chgData name="Pedro Simões" userId="6fbc5e26-0e7e-416d-8621-375935c03d95" providerId="ADAL" clId="{D2D4DEDB-1503-42AF-97F6-64A88A239F91}" dt="2022-04-10T14:03:03.120" v="416" actId="18245"/>
          <ac:spMkLst>
            <pc:docMk/>
            <pc:sldMk cId="4250717721" sldId="280"/>
            <ac:spMk id="6" creationId="{11101837-4A0A-4DCB-8916-CE73FEB7BE93}"/>
          </ac:spMkLst>
        </pc:spChg>
        <pc:spChg chg="mod">
          <ac:chgData name="Pedro Simões" userId="6fbc5e26-0e7e-416d-8621-375935c03d95" providerId="ADAL" clId="{D2D4DEDB-1503-42AF-97F6-64A88A239F91}" dt="2022-04-10T14:15:45.266" v="565" actId="1076"/>
          <ac:spMkLst>
            <pc:docMk/>
            <pc:sldMk cId="4250717721" sldId="280"/>
            <ac:spMk id="7" creationId="{20DB5D8E-4BC5-4151-BBD3-DC39D7008708}"/>
          </ac:spMkLst>
        </pc:spChg>
        <pc:spChg chg="mod">
          <ac:chgData name="Pedro Simões" userId="6fbc5e26-0e7e-416d-8621-375935c03d95" providerId="ADAL" clId="{D2D4DEDB-1503-42AF-97F6-64A88A239F91}" dt="2022-04-10T14:03:03.120" v="416" actId="18245"/>
          <ac:spMkLst>
            <pc:docMk/>
            <pc:sldMk cId="4250717721" sldId="280"/>
            <ac:spMk id="8" creationId="{CE8BED85-F3EE-476A-9F84-9131CCA6DF27}"/>
          </ac:spMkLst>
        </pc:spChg>
        <pc:spChg chg="mod">
          <ac:chgData name="Pedro Simões" userId="6fbc5e26-0e7e-416d-8621-375935c03d95" providerId="ADAL" clId="{D2D4DEDB-1503-42AF-97F6-64A88A239F91}" dt="2022-04-10T14:16:07.901" v="567" actId="1076"/>
          <ac:spMkLst>
            <pc:docMk/>
            <pc:sldMk cId="4250717721" sldId="280"/>
            <ac:spMk id="9" creationId="{292140FC-6A64-4A70-9BAE-92CC79B86556}"/>
          </ac:spMkLst>
        </pc:spChg>
        <pc:spChg chg="add del mod">
          <ac:chgData name="Pedro Simões" userId="6fbc5e26-0e7e-416d-8621-375935c03d95" providerId="ADAL" clId="{D2D4DEDB-1503-42AF-97F6-64A88A239F91}" dt="2022-04-10T14:16:25.359" v="569" actId="478"/>
          <ac:spMkLst>
            <pc:docMk/>
            <pc:sldMk cId="4250717721" sldId="280"/>
            <ac:spMk id="10" creationId="{B4269ABA-1FEA-4A99-84E1-C24118BAAAA6}"/>
          </ac:spMkLst>
        </pc:spChg>
        <pc:spChg chg="add">
          <ac:chgData name="Pedro Simões" userId="6fbc5e26-0e7e-416d-8621-375935c03d95" providerId="ADAL" clId="{D2D4DEDB-1503-42AF-97F6-64A88A239F91}" dt="2022-04-10T14:00:39.377" v="405" actId="26606"/>
          <ac:spMkLst>
            <pc:docMk/>
            <pc:sldMk cId="4250717721" sldId="280"/>
            <ac:spMk id="15" creationId="{883F9AA6-0DA9-4F38-AA8A-C355838EB933}"/>
          </ac:spMkLst>
        </pc:spChg>
        <pc:spChg chg="add del">
          <ac:chgData name="Pedro Simões" userId="6fbc5e26-0e7e-416d-8621-375935c03d95" providerId="ADAL" clId="{D2D4DEDB-1503-42AF-97F6-64A88A239F91}" dt="2022-04-10T13:57:47.425" v="383" actId="26606"/>
          <ac:spMkLst>
            <pc:docMk/>
            <pc:sldMk cId="4250717721" sldId="280"/>
            <ac:spMk id="18" creationId="{FABE753E-4156-4486-B269-C34C2220E13B}"/>
          </ac:spMkLst>
        </pc:spChg>
        <pc:spChg chg="add del">
          <ac:chgData name="Pedro Simões" userId="6fbc5e26-0e7e-416d-8621-375935c03d95" providerId="ADAL" clId="{D2D4DEDB-1503-42AF-97F6-64A88A239F91}" dt="2022-04-10T13:57:47.425" v="383" actId="26606"/>
          <ac:spMkLst>
            <pc:docMk/>
            <pc:sldMk cId="4250717721" sldId="280"/>
            <ac:spMk id="20" creationId="{DB9BFE9F-67FE-4BBC-BFED-6AA4C51D0049}"/>
          </ac:spMkLst>
        </pc:spChg>
        <pc:spChg chg="add del">
          <ac:chgData name="Pedro Simões" userId="6fbc5e26-0e7e-416d-8621-375935c03d95" providerId="ADAL" clId="{D2D4DEDB-1503-42AF-97F6-64A88A239F91}" dt="2022-04-10T13:57:50.057" v="385" actId="26606"/>
          <ac:spMkLst>
            <pc:docMk/>
            <pc:sldMk cId="4250717721" sldId="280"/>
            <ac:spMk id="22" creationId="{FABE753E-4156-4486-B269-C34C2220E13B}"/>
          </ac:spMkLst>
        </pc:spChg>
        <pc:spChg chg="add del">
          <ac:chgData name="Pedro Simões" userId="6fbc5e26-0e7e-416d-8621-375935c03d95" providerId="ADAL" clId="{D2D4DEDB-1503-42AF-97F6-64A88A239F91}" dt="2022-04-10T13:57:50.057" v="385" actId="26606"/>
          <ac:spMkLst>
            <pc:docMk/>
            <pc:sldMk cId="4250717721" sldId="280"/>
            <ac:spMk id="23" creationId="{DB9BFE9F-67FE-4BBC-BFED-6AA4C51D0049}"/>
          </ac:spMkLst>
        </pc:spChg>
        <pc:spChg chg="add del">
          <ac:chgData name="Pedro Simões" userId="6fbc5e26-0e7e-416d-8621-375935c03d95" providerId="ADAL" clId="{D2D4DEDB-1503-42AF-97F6-64A88A239F91}" dt="2022-04-10T13:57:57.818" v="387" actId="26606"/>
          <ac:spMkLst>
            <pc:docMk/>
            <pc:sldMk cId="4250717721" sldId="280"/>
            <ac:spMk id="25" creationId="{883F9AA6-0DA9-4F38-AA8A-C355838EB933}"/>
          </ac:spMkLst>
        </pc:spChg>
        <pc:spChg chg="add del">
          <ac:chgData name="Pedro Simões" userId="6fbc5e26-0e7e-416d-8621-375935c03d95" providerId="ADAL" clId="{D2D4DEDB-1503-42AF-97F6-64A88A239F91}" dt="2022-04-10T13:59:14.964" v="395" actId="26606"/>
          <ac:spMkLst>
            <pc:docMk/>
            <pc:sldMk cId="4250717721" sldId="280"/>
            <ac:spMk id="28" creationId="{883F9AA6-0DA9-4F38-AA8A-C355838EB933}"/>
          </ac:spMkLst>
        </pc:spChg>
        <pc:grpChg chg="mod">
          <ac:chgData name="Pedro Simões" userId="6fbc5e26-0e7e-416d-8621-375935c03d95" providerId="ADAL" clId="{D2D4DEDB-1503-42AF-97F6-64A88A239F91}" dt="2022-04-10T14:16:14.105" v="568" actId="12788"/>
          <ac:grpSpMkLst>
            <pc:docMk/>
            <pc:sldMk cId="4250717721" sldId="280"/>
            <ac:grpSpMk id="3" creationId="{8CCCD533-455C-46F7-9593-31E071B0D3E7}"/>
          </ac:grpSpMkLst>
        </pc:grpChg>
        <pc:graphicFrameChg chg="del mod modGraphic">
          <ac:chgData name="Pedro Simões" userId="6fbc5e26-0e7e-416d-8621-375935c03d95" providerId="ADAL" clId="{D2D4DEDB-1503-42AF-97F6-64A88A239F91}" dt="2022-04-10T14:03:03.120" v="416" actId="18245"/>
          <ac:graphicFrameMkLst>
            <pc:docMk/>
            <pc:sldMk cId="4250717721" sldId="280"/>
            <ac:graphicFrameMk id="13" creationId="{2A0C91C7-D257-317A-B7C5-A9AC87D14957}"/>
          </ac:graphicFrameMkLst>
        </pc:graphicFrameChg>
        <pc:cxnChg chg="add">
          <ac:chgData name="Pedro Simões" userId="6fbc5e26-0e7e-416d-8621-375935c03d95" providerId="ADAL" clId="{D2D4DEDB-1503-42AF-97F6-64A88A239F91}" dt="2022-04-10T14:00:39.377" v="405" actId="26606"/>
          <ac:cxnSpMkLst>
            <pc:docMk/>
            <pc:sldMk cId="4250717721" sldId="280"/>
            <ac:cxnSpMk id="16" creationId="{5C45FA27-EB18-4E04-8C96-68F7A0BC1DD9}"/>
          </ac:cxnSpMkLst>
        </pc:cxnChg>
        <pc:cxnChg chg="add del">
          <ac:chgData name="Pedro Simões" userId="6fbc5e26-0e7e-416d-8621-375935c03d95" providerId="ADAL" clId="{D2D4DEDB-1503-42AF-97F6-64A88A239F91}" dt="2022-04-10T13:57:57.818" v="387" actId="26606"/>
          <ac:cxnSpMkLst>
            <pc:docMk/>
            <pc:sldMk cId="4250717721" sldId="280"/>
            <ac:cxnSpMk id="26" creationId="{5C45FA27-EB18-4E04-8C96-68F7A0BC1DD9}"/>
          </ac:cxnSpMkLst>
        </pc:cxnChg>
        <pc:cxnChg chg="add del">
          <ac:chgData name="Pedro Simões" userId="6fbc5e26-0e7e-416d-8621-375935c03d95" providerId="ADAL" clId="{D2D4DEDB-1503-42AF-97F6-64A88A239F91}" dt="2022-04-10T13:59:14.964" v="395" actId="26606"/>
          <ac:cxnSpMkLst>
            <pc:docMk/>
            <pc:sldMk cId="4250717721" sldId="280"/>
            <ac:cxnSpMk id="29" creationId="{5C45FA27-EB18-4E04-8C96-68F7A0BC1DD9}"/>
          </ac:cxnSpMkLst>
        </pc:cxnChg>
      </pc:sldChg>
      <pc:sldChg chg="addSp delSp modSp add mod modNotesTx">
        <pc:chgData name="Pedro Simões" userId="6fbc5e26-0e7e-416d-8621-375935c03d95" providerId="ADAL" clId="{D2D4DEDB-1503-42AF-97F6-64A88A239F91}" dt="2022-04-10T17:50:35.061" v="2228" actId="403"/>
        <pc:sldMkLst>
          <pc:docMk/>
          <pc:sldMk cId="1026138965" sldId="281"/>
        </pc:sldMkLst>
        <pc:spChg chg="mod">
          <ac:chgData name="Pedro Simões" userId="6fbc5e26-0e7e-416d-8621-375935c03d95" providerId="ADAL" clId="{D2D4DEDB-1503-42AF-97F6-64A88A239F91}" dt="2022-04-10T15:07:28.177" v="993" actId="26606"/>
          <ac:spMkLst>
            <pc:docMk/>
            <pc:sldMk cId="1026138965" sldId="281"/>
            <ac:spMk id="2" creationId="{7A4919D0-F177-4BBA-9A0B-DBA69E2ED764}"/>
          </ac:spMkLst>
        </pc:spChg>
        <pc:spChg chg="add del">
          <ac:chgData name="Pedro Simões" userId="6fbc5e26-0e7e-416d-8621-375935c03d95" providerId="ADAL" clId="{D2D4DEDB-1503-42AF-97F6-64A88A239F91}" dt="2022-04-10T14:42:01.220" v="651" actId="26606"/>
          <ac:spMkLst>
            <pc:docMk/>
            <pc:sldMk cId="1026138965" sldId="281"/>
            <ac:spMk id="15" creationId="{883F9AA6-0DA9-4F38-AA8A-C355838EB933}"/>
          </ac:spMkLst>
        </pc:spChg>
        <pc:spChg chg="add del mod">
          <ac:chgData name="Pedro Simões" userId="6fbc5e26-0e7e-416d-8621-375935c03d95" providerId="ADAL" clId="{D2D4DEDB-1503-42AF-97F6-64A88A239F91}" dt="2022-04-10T14:55:31.906" v="893" actId="26606"/>
          <ac:spMkLst>
            <pc:docMk/>
            <pc:sldMk cId="1026138965" sldId="281"/>
            <ac:spMk id="18" creationId="{EDF6F6F7-C63B-4EBB-A855-F57632E4BB8F}"/>
          </ac:spMkLst>
        </pc:spChg>
        <pc:spChg chg="add del">
          <ac:chgData name="Pedro Simões" userId="6fbc5e26-0e7e-416d-8621-375935c03d95" providerId="ADAL" clId="{D2D4DEDB-1503-42AF-97F6-64A88A239F91}" dt="2022-04-10T14:49:11.444" v="701" actId="26606"/>
          <ac:spMkLst>
            <pc:docMk/>
            <pc:sldMk cId="1026138965" sldId="281"/>
            <ac:spMk id="19" creationId="{883F9AA6-0DA9-4F38-AA8A-C355838EB933}"/>
          </ac:spMkLst>
        </pc:spChg>
        <pc:spChg chg="add del">
          <ac:chgData name="Pedro Simões" userId="6fbc5e26-0e7e-416d-8621-375935c03d95" providerId="ADAL" clId="{D2D4DEDB-1503-42AF-97F6-64A88A239F91}" dt="2022-04-10T14:44:28.242" v="670" actId="26606"/>
          <ac:spMkLst>
            <pc:docMk/>
            <pc:sldMk cId="1026138965" sldId="281"/>
            <ac:spMk id="21" creationId="{883F9AA6-0DA9-4F38-AA8A-C355838EB933}"/>
          </ac:spMkLst>
        </pc:spChg>
        <pc:spChg chg="add del">
          <ac:chgData name="Pedro Simões" userId="6fbc5e26-0e7e-416d-8621-375935c03d95" providerId="ADAL" clId="{D2D4DEDB-1503-42AF-97F6-64A88A239F91}" dt="2022-04-10T14:49:14.036" v="703" actId="26606"/>
          <ac:spMkLst>
            <pc:docMk/>
            <pc:sldMk cId="1026138965" sldId="281"/>
            <ac:spMk id="22" creationId="{0AE4C84F-7457-4662-AFA3-554A32B9C3DC}"/>
          </ac:spMkLst>
        </pc:spChg>
        <pc:spChg chg="add del">
          <ac:chgData name="Pedro Simões" userId="6fbc5e26-0e7e-416d-8621-375935c03d95" providerId="ADAL" clId="{D2D4DEDB-1503-42AF-97F6-64A88A239F91}" dt="2022-04-10T14:49:14.036" v="703" actId="26606"/>
          <ac:spMkLst>
            <pc:docMk/>
            <pc:sldMk cId="1026138965" sldId="281"/>
            <ac:spMk id="24" creationId="{9DF9B39E-8A25-4BC3-B3C0-ACD46B94E6DF}"/>
          </ac:spMkLst>
        </pc:spChg>
        <pc:spChg chg="add del">
          <ac:chgData name="Pedro Simões" userId="6fbc5e26-0e7e-416d-8621-375935c03d95" providerId="ADAL" clId="{D2D4DEDB-1503-42AF-97F6-64A88A239F91}" dt="2022-04-10T15:00:51.822" v="943" actId="26606"/>
          <ac:spMkLst>
            <pc:docMk/>
            <pc:sldMk cId="1026138965" sldId="281"/>
            <ac:spMk id="26" creationId="{F7422F06-6017-4361-8872-E0E2CEB20B48}"/>
          </ac:spMkLst>
        </pc:spChg>
        <pc:spChg chg="add del">
          <ac:chgData name="Pedro Simões" userId="6fbc5e26-0e7e-416d-8621-375935c03d95" providerId="ADAL" clId="{D2D4DEDB-1503-42AF-97F6-64A88A239F91}" dt="2022-04-10T15:00:48.983" v="940" actId="26606"/>
          <ac:spMkLst>
            <pc:docMk/>
            <pc:sldMk cId="1026138965" sldId="281"/>
            <ac:spMk id="31" creationId="{F7422F06-6017-4361-8872-E0E2CEB20B48}"/>
          </ac:spMkLst>
        </pc:spChg>
        <pc:spChg chg="add del">
          <ac:chgData name="Pedro Simões" userId="6fbc5e26-0e7e-416d-8621-375935c03d95" providerId="ADAL" clId="{D2D4DEDB-1503-42AF-97F6-64A88A239F91}" dt="2022-04-10T15:00:51.422" v="942" actId="26606"/>
          <ac:spMkLst>
            <pc:docMk/>
            <pc:sldMk cId="1026138965" sldId="281"/>
            <ac:spMk id="33" creationId="{F7422F06-6017-4361-8872-E0E2CEB20B48}"/>
          </ac:spMkLst>
        </pc:spChg>
        <pc:spChg chg="add del">
          <ac:chgData name="Pedro Simões" userId="6fbc5e26-0e7e-416d-8621-375935c03d95" providerId="ADAL" clId="{D2D4DEDB-1503-42AF-97F6-64A88A239F91}" dt="2022-04-10T15:02:34.322" v="948" actId="26606"/>
          <ac:spMkLst>
            <pc:docMk/>
            <pc:sldMk cId="1026138965" sldId="281"/>
            <ac:spMk id="35" creationId="{90AAC386-A18D-4525-AD1B-4D227ED34C84}"/>
          </ac:spMkLst>
        </pc:spChg>
        <pc:spChg chg="add del">
          <ac:chgData name="Pedro Simões" userId="6fbc5e26-0e7e-416d-8621-375935c03d95" providerId="ADAL" clId="{D2D4DEDB-1503-42AF-97F6-64A88A239F91}" dt="2022-04-10T15:02:30.488" v="945" actId="26606"/>
          <ac:spMkLst>
            <pc:docMk/>
            <pc:sldMk cId="1026138965" sldId="281"/>
            <ac:spMk id="41" creationId="{FABE753E-4156-4486-B269-C34C2220E13B}"/>
          </ac:spMkLst>
        </pc:spChg>
        <pc:spChg chg="add del">
          <ac:chgData name="Pedro Simões" userId="6fbc5e26-0e7e-416d-8621-375935c03d95" providerId="ADAL" clId="{D2D4DEDB-1503-42AF-97F6-64A88A239F91}" dt="2022-04-10T15:02:30.488" v="945" actId="26606"/>
          <ac:spMkLst>
            <pc:docMk/>
            <pc:sldMk cId="1026138965" sldId="281"/>
            <ac:spMk id="43" creationId="{DB9BFE9F-67FE-4BBC-BFED-6AA4C51D0049}"/>
          </ac:spMkLst>
        </pc:spChg>
        <pc:spChg chg="add del">
          <ac:chgData name="Pedro Simões" userId="6fbc5e26-0e7e-416d-8621-375935c03d95" providerId="ADAL" clId="{D2D4DEDB-1503-42AF-97F6-64A88A239F91}" dt="2022-04-10T15:02:34.262" v="947" actId="26606"/>
          <ac:spMkLst>
            <pc:docMk/>
            <pc:sldMk cId="1026138965" sldId="281"/>
            <ac:spMk id="45" creationId="{FABE753E-4156-4486-B269-C34C2220E13B}"/>
          </ac:spMkLst>
        </pc:spChg>
        <pc:spChg chg="add del">
          <ac:chgData name="Pedro Simões" userId="6fbc5e26-0e7e-416d-8621-375935c03d95" providerId="ADAL" clId="{D2D4DEDB-1503-42AF-97F6-64A88A239F91}" dt="2022-04-10T15:02:34.262" v="947" actId="26606"/>
          <ac:spMkLst>
            <pc:docMk/>
            <pc:sldMk cId="1026138965" sldId="281"/>
            <ac:spMk id="46" creationId="{DB9BFE9F-67FE-4BBC-BFED-6AA4C51D0049}"/>
          </ac:spMkLst>
        </pc:spChg>
        <pc:spChg chg="add del">
          <ac:chgData name="Pedro Simões" userId="6fbc5e26-0e7e-416d-8621-375935c03d95" providerId="ADAL" clId="{D2D4DEDB-1503-42AF-97F6-64A88A239F91}" dt="2022-04-10T15:04:18.437" v="961" actId="26606"/>
          <ac:spMkLst>
            <pc:docMk/>
            <pc:sldMk cId="1026138965" sldId="281"/>
            <ac:spMk id="48" creationId="{FABE753E-4156-4486-B269-C34C2220E13B}"/>
          </ac:spMkLst>
        </pc:spChg>
        <pc:spChg chg="add del">
          <ac:chgData name="Pedro Simões" userId="6fbc5e26-0e7e-416d-8621-375935c03d95" providerId="ADAL" clId="{D2D4DEDB-1503-42AF-97F6-64A88A239F91}" dt="2022-04-10T15:04:18.437" v="961" actId="26606"/>
          <ac:spMkLst>
            <pc:docMk/>
            <pc:sldMk cId="1026138965" sldId="281"/>
            <ac:spMk id="49" creationId="{DB9BFE9F-67FE-4BBC-BFED-6AA4C51D0049}"/>
          </ac:spMkLst>
        </pc:spChg>
        <pc:spChg chg="add del">
          <ac:chgData name="Pedro Simões" userId="6fbc5e26-0e7e-416d-8621-375935c03d95" providerId="ADAL" clId="{D2D4DEDB-1503-42AF-97F6-64A88A239F91}" dt="2022-04-10T15:07:28.177" v="993" actId="26606"/>
          <ac:spMkLst>
            <pc:docMk/>
            <pc:sldMk cId="1026138965" sldId="281"/>
            <ac:spMk id="54" creationId="{883F9AA6-0DA9-4F38-AA8A-C355838EB933}"/>
          </ac:spMkLst>
        </pc:spChg>
        <pc:spChg chg="add">
          <ac:chgData name="Pedro Simões" userId="6fbc5e26-0e7e-416d-8621-375935c03d95" providerId="ADAL" clId="{D2D4DEDB-1503-42AF-97F6-64A88A239F91}" dt="2022-04-10T15:07:28.177" v="993" actId="26606"/>
          <ac:spMkLst>
            <pc:docMk/>
            <pc:sldMk cId="1026138965" sldId="281"/>
            <ac:spMk id="61" creationId="{0AE4C84F-7457-4662-AFA3-554A32B9C3DC}"/>
          </ac:spMkLst>
        </pc:spChg>
        <pc:spChg chg="add">
          <ac:chgData name="Pedro Simões" userId="6fbc5e26-0e7e-416d-8621-375935c03d95" providerId="ADAL" clId="{D2D4DEDB-1503-42AF-97F6-64A88A239F91}" dt="2022-04-10T15:07:28.177" v="993" actId="26606"/>
          <ac:spMkLst>
            <pc:docMk/>
            <pc:sldMk cId="1026138965" sldId="281"/>
            <ac:spMk id="63" creationId="{9DF9B39E-8A25-4BC3-B3C0-ACD46B94E6DF}"/>
          </ac:spMkLst>
        </pc:spChg>
        <pc:grpChg chg="del">
          <ac:chgData name="Pedro Simões" userId="6fbc5e26-0e7e-416d-8621-375935c03d95" providerId="ADAL" clId="{D2D4DEDB-1503-42AF-97F6-64A88A239F91}" dt="2022-04-10T14:34:55.557" v="571" actId="478"/>
          <ac:grpSpMkLst>
            <pc:docMk/>
            <pc:sldMk cId="1026138965" sldId="281"/>
            <ac:grpSpMk id="3" creationId="{8CCCD533-455C-46F7-9593-31E071B0D3E7}"/>
          </ac:grpSpMkLst>
        </pc:grpChg>
        <pc:graphicFrameChg chg="add del mod">
          <ac:chgData name="Pedro Simões" userId="6fbc5e26-0e7e-416d-8621-375935c03d95" providerId="ADAL" clId="{D2D4DEDB-1503-42AF-97F6-64A88A239F91}" dt="2022-04-10T14:35:43.584" v="575"/>
          <ac:graphicFrameMkLst>
            <pc:docMk/>
            <pc:sldMk cId="1026138965" sldId="281"/>
            <ac:graphicFrameMk id="10" creationId="{6C68C8C9-A9D5-4F95-B83E-98F8DFACD1FB}"/>
          </ac:graphicFrameMkLst>
        </pc:graphicFrameChg>
        <pc:graphicFrameChg chg="add del mod modGraphic">
          <ac:chgData name="Pedro Simões" userId="6fbc5e26-0e7e-416d-8621-375935c03d95" providerId="ADAL" clId="{D2D4DEDB-1503-42AF-97F6-64A88A239F91}" dt="2022-04-10T14:38:27.302" v="603" actId="478"/>
          <ac:graphicFrameMkLst>
            <pc:docMk/>
            <pc:sldMk cId="1026138965" sldId="281"/>
            <ac:graphicFrameMk id="11" creationId="{FC97EF35-4F80-4C5B-94F2-EAFB179A1253}"/>
          </ac:graphicFrameMkLst>
        </pc:graphicFrameChg>
        <pc:graphicFrameChg chg="add del mod">
          <ac:chgData name="Pedro Simões" userId="6fbc5e26-0e7e-416d-8621-375935c03d95" providerId="ADAL" clId="{D2D4DEDB-1503-42AF-97F6-64A88A239F91}" dt="2022-04-10T14:36:29.444" v="584"/>
          <ac:graphicFrameMkLst>
            <pc:docMk/>
            <pc:sldMk cId="1026138965" sldId="281"/>
            <ac:graphicFrameMk id="12" creationId="{914B28C3-3DF0-4AD4-9A1D-A56CC003F62F}"/>
          </ac:graphicFrameMkLst>
        </pc:graphicFrameChg>
        <pc:graphicFrameChg chg="add del mod modGraphic">
          <ac:chgData name="Pedro Simões" userId="6fbc5e26-0e7e-416d-8621-375935c03d95" providerId="ADAL" clId="{D2D4DEDB-1503-42AF-97F6-64A88A239F91}" dt="2022-04-10T14:37:53.726" v="593" actId="478"/>
          <ac:graphicFrameMkLst>
            <pc:docMk/>
            <pc:sldMk cId="1026138965" sldId="281"/>
            <ac:graphicFrameMk id="13" creationId="{0CE04A7F-AB34-405E-8776-41B7F1F07AF7}"/>
          </ac:graphicFrameMkLst>
        </pc:graphicFrameChg>
        <pc:graphicFrameChg chg="add del mod modGraphic">
          <ac:chgData name="Pedro Simões" userId="6fbc5e26-0e7e-416d-8621-375935c03d95" providerId="ADAL" clId="{D2D4DEDB-1503-42AF-97F6-64A88A239F91}" dt="2022-04-10T14:50:18.980" v="714" actId="478"/>
          <ac:graphicFrameMkLst>
            <pc:docMk/>
            <pc:sldMk cId="1026138965" sldId="281"/>
            <ac:graphicFrameMk id="14" creationId="{C3F500F0-39EC-4559-B020-4B2064CC2132}"/>
          </ac:graphicFrameMkLst>
        </pc:graphicFrameChg>
        <pc:graphicFrameChg chg="add mod modGraphic">
          <ac:chgData name="Pedro Simões" userId="6fbc5e26-0e7e-416d-8621-375935c03d95" providerId="ADAL" clId="{D2D4DEDB-1503-42AF-97F6-64A88A239F91}" dt="2022-04-10T17:50:35.061" v="2228" actId="403"/>
          <ac:graphicFrameMkLst>
            <pc:docMk/>
            <pc:sldMk cId="1026138965" sldId="281"/>
            <ac:graphicFrameMk id="20" creationId="{C11FAC48-8E6B-0762-A2AD-8CE3D16F011D}"/>
          </ac:graphicFrameMkLst>
        </pc:graphicFrameChg>
        <pc:cxnChg chg="add del">
          <ac:chgData name="Pedro Simões" userId="6fbc5e26-0e7e-416d-8621-375935c03d95" providerId="ADAL" clId="{D2D4DEDB-1503-42AF-97F6-64A88A239F91}" dt="2022-04-10T14:42:01.220" v="651" actId="26606"/>
          <ac:cxnSpMkLst>
            <pc:docMk/>
            <pc:sldMk cId="1026138965" sldId="281"/>
            <ac:cxnSpMk id="16" creationId="{5C45FA27-EB18-4E04-8C96-68F7A0BC1DD9}"/>
          </ac:cxnSpMkLst>
        </pc:cxnChg>
        <pc:cxnChg chg="add del">
          <ac:chgData name="Pedro Simões" userId="6fbc5e26-0e7e-416d-8621-375935c03d95" providerId="ADAL" clId="{D2D4DEDB-1503-42AF-97F6-64A88A239F91}" dt="2022-04-10T14:49:11.444" v="701" actId="26606"/>
          <ac:cxnSpMkLst>
            <pc:docMk/>
            <pc:sldMk cId="1026138965" sldId="281"/>
            <ac:cxnSpMk id="17" creationId="{5C45FA27-EB18-4E04-8C96-68F7A0BC1DD9}"/>
          </ac:cxnSpMkLst>
        </pc:cxnChg>
        <pc:cxnChg chg="add del">
          <ac:chgData name="Pedro Simões" userId="6fbc5e26-0e7e-416d-8621-375935c03d95" providerId="ADAL" clId="{D2D4DEDB-1503-42AF-97F6-64A88A239F91}" dt="2022-04-10T14:44:28.242" v="670" actId="26606"/>
          <ac:cxnSpMkLst>
            <pc:docMk/>
            <pc:sldMk cId="1026138965" sldId="281"/>
            <ac:cxnSpMk id="23" creationId="{5C45FA27-EB18-4E04-8C96-68F7A0BC1DD9}"/>
          </ac:cxnSpMkLst>
        </pc:cxnChg>
        <pc:cxnChg chg="add del">
          <ac:chgData name="Pedro Simões" userId="6fbc5e26-0e7e-416d-8621-375935c03d95" providerId="ADAL" clId="{D2D4DEDB-1503-42AF-97F6-64A88A239F91}" dt="2022-04-10T14:49:14.036" v="703" actId="26606"/>
          <ac:cxnSpMkLst>
            <pc:docMk/>
            <pc:sldMk cId="1026138965" sldId="281"/>
            <ac:cxnSpMk id="25" creationId="{BA91CE2E-0B4F-41F3-95F2-0EB7003685D2}"/>
          </ac:cxnSpMkLst>
        </pc:cxnChg>
        <pc:cxnChg chg="add del">
          <ac:chgData name="Pedro Simões" userId="6fbc5e26-0e7e-416d-8621-375935c03d95" providerId="ADAL" clId="{D2D4DEDB-1503-42AF-97F6-64A88A239F91}" dt="2022-04-10T15:02:34.322" v="948" actId="26606"/>
          <ac:cxnSpMkLst>
            <pc:docMk/>
            <pc:sldMk cId="1026138965" sldId="281"/>
            <ac:cxnSpMk id="36" creationId="{C34C4AD0-FE94-4E84-ACA6-CC5BF1A11822}"/>
          </ac:cxnSpMkLst>
        </pc:cxnChg>
        <pc:cxnChg chg="add del">
          <ac:chgData name="Pedro Simões" userId="6fbc5e26-0e7e-416d-8621-375935c03d95" providerId="ADAL" clId="{D2D4DEDB-1503-42AF-97F6-64A88A239F91}" dt="2022-04-10T15:07:28.177" v="993" actId="26606"/>
          <ac:cxnSpMkLst>
            <pc:docMk/>
            <pc:sldMk cId="1026138965" sldId="281"/>
            <ac:cxnSpMk id="56" creationId="{5C45FA27-EB18-4E04-8C96-68F7A0BC1DD9}"/>
          </ac:cxnSpMkLst>
        </pc:cxnChg>
        <pc:cxnChg chg="add">
          <ac:chgData name="Pedro Simões" userId="6fbc5e26-0e7e-416d-8621-375935c03d95" providerId="ADAL" clId="{D2D4DEDB-1503-42AF-97F6-64A88A239F91}" dt="2022-04-10T15:07:28.177" v="993" actId="26606"/>
          <ac:cxnSpMkLst>
            <pc:docMk/>
            <pc:sldMk cId="1026138965" sldId="281"/>
            <ac:cxnSpMk id="65" creationId="{BA91CE2E-0B4F-41F3-95F2-0EB7003685D2}"/>
          </ac:cxnSpMkLst>
        </pc:cxnChg>
      </pc:sldChg>
      <pc:sldChg chg="add del">
        <pc:chgData name="Pedro Simões" userId="6fbc5e26-0e7e-416d-8621-375935c03d95" providerId="ADAL" clId="{D2D4DEDB-1503-42AF-97F6-64A88A239F91}" dt="2022-04-10T15:00:17.116" v="926" actId="2696"/>
        <pc:sldMkLst>
          <pc:docMk/>
          <pc:sldMk cId="1142878751" sldId="282"/>
        </pc:sldMkLst>
      </pc:sldChg>
      <pc:sldChg chg="addSp delSp modSp add mod ord modNotesTx">
        <pc:chgData name="Pedro Simões" userId="6fbc5e26-0e7e-416d-8621-375935c03d95" providerId="ADAL" clId="{D2D4DEDB-1503-42AF-97F6-64A88A239F91}" dt="2022-04-10T17:46:20.119" v="2136" actId="20577"/>
        <pc:sldMkLst>
          <pc:docMk/>
          <pc:sldMk cId="1956307466" sldId="282"/>
        </pc:sldMkLst>
        <pc:spChg chg="mod">
          <ac:chgData name="Pedro Simões" userId="6fbc5e26-0e7e-416d-8621-375935c03d95" providerId="ADAL" clId="{D2D4DEDB-1503-42AF-97F6-64A88A239F91}" dt="2022-04-10T15:22:12.097" v="1075" actId="26606"/>
          <ac:spMkLst>
            <pc:docMk/>
            <pc:sldMk cId="1956307466" sldId="282"/>
            <ac:spMk id="2" creationId="{7A4919D0-F177-4BBA-9A0B-DBA69E2ED764}"/>
          </ac:spMkLst>
        </pc:spChg>
        <pc:spChg chg="add del mod">
          <ac:chgData name="Pedro Simões" userId="6fbc5e26-0e7e-416d-8621-375935c03d95" providerId="ADAL" clId="{D2D4DEDB-1503-42AF-97F6-64A88A239F91}" dt="2022-04-10T15:14:04.098" v="1028" actId="26606"/>
          <ac:spMkLst>
            <pc:docMk/>
            <pc:sldMk cId="1956307466" sldId="282"/>
            <ac:spMk id="10" creationId="{8BFDA132-365C-4F40-A71A-C16569956172}"/>
          </ac:spMkLst>
        </pc:spChg>
        <pc:spChg chg="add del">
          <ac:chgData name="Pedro Simões" userId="6fbc5e26-0e7e-416d-8621-375935c03d95" providerId="ADAL" clId="{D2D4DEDB-1503-42AF-97F6-64A88A239F91}" dt="2022-04-10T15:14:04.098" v="1028" actId="26606"/>
          <ac:spMkLst>
            <pc:docMk/>
            <pc:sldMk cId="1956307466" sldId="282"/>
            <ac:spMk id="15" creationId="{883F9AA6-0DA9-4F38-AA8A-C355838EB933}"/>
          </ac:spMkLst>
        </pc:spChg>
        <pc:spChg chg="add del">
          <ac:chgData name="Pedro Simões" userId="6fbc5e26-0e7e-416d-8621-375935c03d95" providerId="ADAL" clId="{D2D4DEDB-1503-42AF-97F6-64A88A239F91}" dt="2022-04-10T15:13:54.496" v="1017" actId="26606"/>
          <ac:spMkLst>
            <pc:docMk/>
            <pc:sldMk cId="1956307466" sldId="282"/>
            <ac:spMk id="20" creationId="{8BFDA132-365C-4F40-A71A-C16569956172}"/>
          </ac:spMkLst>
        </pc:spChg>
        <pc:spChg chg="add del">
          <ac:chgData name="Pedro Simões" userId="6fbc5e26-0e7e-416d-8621-375935c03d95" providerId="ADAL" clId="{D2D4DEDB-1503-42AF-97F6-64A88A239F91}" dt="2022-04-10T15:13:54.496" v="1017" actId="26606"/>
          <ac:spMkLst>
            <pc:docMk/>
            <pc:sldMk cId="1956307466" sldId="282"/>
            <ac:spMk id="21" creationId="{39E4C68A-A4A9-48A4-9FF2-D2896B1EA01F}"/>
          </ac:spMkLst>
        </pc:spChg>
        <pc:spChg chg="add del">
          <ac:chgData name="Pedro Simões" userId="6fbc5e26-0e7e-416d-8621-375935c03d95" providerId="ADAL" clId="{D2D4DEDB-1503-42AF-97F6-64A88A239F91}" dt="2022-04-10T15:13:59.737" v="1021" actId="26606"/>
          <ac:spMkLst>
            <pc:docMk/>
            <pc:sldMk cId="1956307466" sldId="282"/>
            <ac:spMk id="22" creationId="{FABE753E-4156-4486-B269-C34C2220E13B}"/>
          </ac:spMkLst>
        </pc:spChg>
        <pc:spChg chg="add del">
          <ac:chgData name="Pedro Simões" userId="6fbc5e26-0e7e-416d-8621-375935c03d95" providerId="ADAL" clId="{D2D4DEDB-1503-42AF-97F6-64A88A239F91}" dt="2022-04-10T15:13:54.496" v="1017" actId="26606"/>
          <ac:spMkLst>
            <pc:docMk/>
            <pc:sldMk cId="1956307466" sldId="282"/>
            <ac:spMk id="23" creationId="{E2B9AEA5-52CB-49A6-AF8A-33502F291B91}"/>
          </ac:spMkLst>
        </pc:spChg>
        <pc:spChg chg="add del">
          <ac:chgData name="Pedro Simões" userId="6fbc5e26-0e7e-416d-8621-375935c03d95" providerId="ADAL" clId="{D2D4DEDB-1503-42AF-97F6-64A88A239F91}" dt="2022-04-10T15:13:59.737" v="1021" actId="26606"/>
          <ac:spMkLst>
            <pc:docMk/>
            <pc:sldMk cId="1956307466" sldId="282"/>
            <ac:spMk id="24" creationId="{DB9BFE9F-67FE-4BBC-BFED-6AA4C51D0049}"/>
          </ac:spMkLst>
        </pc:spChg>
        <pc:spChg chg="add del">
          <ac:chgData name="Pedro Simões" userId="6fbc5e26-0e7e-416d-8621-375935c03d95" providerId="ADAL" clId="{D2D4DEDB-1503-42AF-97F6-64A88A239F91}" dt="2022-04-10T15:14:01.095" v="1023" actId="26606"/>
          <ac:spMkLst>
            <pc:docMk/>
            <pc:sldMk cId="1956307466" sldId="282"/>
            <ac:spMk id="29" creationId="{883F9AA6-0DA9-4F38-AA8A-C355838EB933}"/>
          </ac:spMkLst>
        </pc:spChg>
        <pc:spChg chg="add del">
          <ac:chgData name="Pedro Simões" userId="6fbc5e26-0e7e-416d-8621-375935c03d95" providerId="ADAL" clId="{D2D4DEDB-1503-42AF-97F6-64A88A239F91}" dt="2022-04-10T15:14:02.700" v="1025" actId="26606"/>
          <ac:spMkLst>
            <pc:docMk/>
            <pc:sldMk cId="1956307466" sldId="282"/>
            <ac:spMk id="33" creationId="{883F9AA6-0DA9-4F38-AA8A-C355838EB933}"/>
          </ac:spMkLst>
        </pc:spChg>
        <pc:spChg chg="add del">
          <ac:chgData name="Pedro Simões" userId="6fbc5e26-0e7e-416d-8621-375935c03d95" providerId="ADAL" clId="{D2D4DEDB-1503-42AF-97F6-64A88A239F91}" dt="2022-04-10T15:14:04.051" v="1027" actId="26606"/>
          <ac:spMkLst>
            <pc:docMk/>
            <pc:sldMk cId="1956307466" sldId="282"/>
            <ac:spMk id="37" creationId="{883F9AA6-0DA9-4F38-AA8A-C355838EB933}"/>
          </ac:spMkLst>
        </pc:spChg>
        <pc:spChg chg="add del">
          <ac:chgData name="Pedro Simões" userId="6fbc5e26-0e7e-416d-8621-375935c03d95" providerId="ADAL" clId="{D2D4DEDB-1503-42AF-97F6-64A88A239F91}" dt="2022-04-10T15:15:04.771" v="1037" actId="26606"/>
          <ac:spMkLst>
            <pc:docMk/>
            <pc:sldMk cId="1956307466" sldId="282"/>
            <ac:spMk id="41" creationId="{883F9AA6-0DA9-4F38-AA8A-C355838EB933}"/>
          </ac:spMkLst>
        </pc:spChg>
        <pc:spChg chg="add del">
          <ac:chgData name="Pedro Simões" userId="6fbc5e26-0e7e-416d-8621-375935c03d95" providerId="ADAL" clId="{D2D4DEDB-1503-42AF-97F6-64A88A239F91}" dt="2022-04-10T15:18:25.807" v="1042" actId="26606"/>
          <ac:spMkLst>
            <pc:docMk/>
            <pc:sldMk cId="1956307466" sldId="282"/>
            <ac:spMk id="45" creationId="{883F9AA6-0DA9-4F38-AA8A-C355838EB933}"/>
          </ac:spMkLst>
        </pc:spChg>
        <pc:spChg chg="add del">
          <ac:chgData name="Pedro Simões" userId="6fbc5e26-0e7e-416d-8621-375935c03d95" providerId="ADAL" clId="{D2D4DEDB-1503-42AF-97F6-64A88A239F91}" dt="2022-04-10T15:20:10.351" v="1058" actId="26606"/>
          <ac:spMkLst>
            <pc:docMk/>
            <pc:sldMk cId="1956307466" sldId="282"/>
            <ac:spMk id="46" creationId="{883F9AA6-0DA9-4F38-AA8A-C355838EB933}"/>
          </ac:spMkLst>
        </pc:spChg>
        <pc:spChg chg="add del">
          <ac:chgData name="Pedro Simões" userId="6fbc5e26-0e7e-416d-8621-375935c03d95" providerId="ADAL" clId="{D2D4DEDB-1503-42AF-97F6-64A88A239F91}" dt="2022-04-10T15:15:03.953" v="1034" actId="26606"/>
          <ac:spMkLst>
            <pc:docMk/>
            <pc:sldMk cId="1956307466" sldId="282"/>
            <ac:spMk id="48" creationId="{F7422F06-6017-4361-8872-E0E2CEB20B48}"/>
          </ac:spMkLst>
        </pc:spChg>
        <pc:spChg chg="add del">
          <ac:chgData name="Pedro Simões" userId="6fbc5e26-0e7e-416d-8621-375935c03d95" providerId="ADAL" clId="{D2D4DEDB-1503-42AF-97F6-64A88A239F91}" dt="2022-04-10T15:20:09.013" v="1055" actId="26606"/>
          <ac:spMkLst>
            <pc:docMk/>
            <pc:sldMk cId="1956307466" sldId="282"/>
            <ac:spMk id="49" creationId="{883F9AA6-0DA9-4F38-AA8A-C355838EB933}"/>
          </ac:spMkLst>
        </pc:spChg>
        <pc:spChg chg="add del">
          <ac:chgData name="Pedro Simões" userId="6fbc5e26-0e7e-416d-8621-375935c03d95" providerId="ADAL" clId="{D2D4DEDB-1503-42AF-97F6-64A88A239F91}" dt="2022-04-10T15:20:10.341" v="1057" actId="26606"/>
          <ac:spMkLst>
            <pc:docMk/>
            <pc:sldMk cId="1956307466" sldId="282"/>
            <ac:spMk id="53" creationId="{883F9AA6-0DA9-4F38-AA8A-C355838EB933}"/>
          </ac:spMkLst>
        </pc:spChg>
        <pc:spChg chg="add del">
          <ac:chgData name="Pedro Simões" userId="6fbc5e26-0e7e-416d-8621-375935c03d95" providerId="ADAL" clId="{D2D4DEDB-1503-42AF-97F6-64A88A239F91}" dt="2022-04-10T15:22:12.097" v="1075" actId="26606"/>
          <ac:spMkLst>
            <pc:docMk/>
            <pc:sldMk cId="1956307466" sldId="282"/>
            <ac:spMk id="56" creationId="{883F9AA6-0DA9-4F38-AA8A-C355838EB933}"/>
          </ac:spMkLst>
        </pc:spChg>
        <pc:grpChg chg="del">
          <ac:chgData name="Pedro Simões" userId="6fbc5e26-0e7e-416d-8621-375935c03d95" providerId="ADAL" clId="{D2D4DEDB-1503-42AF-97F6-64A88A239F91}" dt="2022-04-10T15:11:32.002" v="1000" actId="478"/>
          <ac:grpSpMkLst>
            <pc:docMk/>
            <pc:sldMk cId="1956307466" sldId="282"/>
            <ac:grpSpMk id="3" creationId="{8CCCD533-455C-46F7-9593-31E071B0D3E7}"/>
          </ac:grpSpMkLst>
        </pc:grpChg>
        <pc:graphicFrameChg chg="add del">
          <ac:chgData name="Pedro Simões" userId="6fbc5e26-0e7e-416d-8621-375935c03d95" providerId="ADAL" clId="{D2D4DEDB-1503-42AF-97F6-64A88A239F91}" dt="2022-04-10T15:13:51.363" v="1015" actId="26606"/>
          <ac:graphicFrameMkLst>
            <pc:docMk/>
            <pc:sldMk cId="1956307466" sldId="282"/>
            <ac:graphicFrameMk id="18" creationId="{9F4C4C5D-7F94-AD86-3E00-91795DEA0280}"/>
          </ac:graphicFrameMkLst>
        </pc:graphicFrameChg>
        <pc:graphicFrameChg chg="add del">
          <ac:chgData name="Pedro Simões" userId="6fbc5e26-0e7e-416d-8621-375935c03d95" providerId="ADAL" clId="{D2D4DEDB-1503-42AF-97F6-64A88A239F91}" dt="2022-04-10T15:13:55.814" v="1019" actId="26606"/>
          <ac:graphicFrameMkLst>
            <pc:docMk/>
            <pc:sldMk cId="1956307466" sldId="282"/>
            <ac:graphicFrameMk id="25" creationId="{FC5569DA-BADE-CADE-D498-A4D26ABC17BE}"/>
          </ac:graphicFrameMkLst>
        </pc:graphicFrameChg>
        <pc:graphicFrameChg chg="add del">
          <ac:chgData name="Pedro Simões" userId="6fbc5e26-0e7e-416d-8621-375935c03d95" providerId="ADAL" clId="{D2D4DEDB-1503-42AF-97F6-64A88A239F91}" dt="2022-04-10T15:13:59.737" v="1021" actId="26606"/>
          <ac:graphicFrameMkLst>
            <pc:docMk/>
            <pc:sldMk cId="1956307466" sldId="282"/>
            <ac:graphicFrameMk id="27" creationId="{AE47BC8C-328C-75AF-C910-CCFEF8C2A075}"/>
          </ac:graphicFrameMkLst>
        </pc:graphicFrameChg>
        <pc:graphicFrameChg chg="add del">
          <ac:chgData name="Pedro Simões" userId="6fbc5e26-0e7e-416d-8621-375935c03d95" providerId="ADAL" clId="{D2D4DEDB-1503-42AF-97F6-64A88A239F91}" dt="2022-04-10T15:14:01.095" v="1023" actId="26606"/>
          <ac:graphicFrameMkLst>
            <pc:docMk/>
            <pc:sldMk cId="1956307466" sldId="282"/>
            <ac:graphicFrameMk id="31" creationId="{440CA62B-539D-E233-C219-71C5AFEFAC47}"/>
          </ac:graphicFrameMkLst>
        </pc:graphicFrameChg>
        <pc:graphicFrameChg chg="add del">
          <ac:chgData name="Pedro Simões" userId="6fbc5e26-0e7e-416d-8621-375935c03d95" providerId="ADAL" clId="{D2D4DEDB-1503-42AF-97F6-64A88A239F91}" dt="2022-04-10T15:14:02.700" v="1025" actId="26606"/>
          <ac:graphicFrameMkLst>
            <pc:docMk/>
            <pc:sldMk cId="1956307466" sldId="282"/>
            <ac:graphicFrameMk id="35" creationId="{9F4C4C5D-7F94-AD86-3E00-91795DEA0280}"/>
          </ac:graphicFrameMkLst>
        </pc:graphicFrameChg>
        <pc:graphicFrameChg chg="add del">
          <ac:chgData name="Pedro Simões" userId="6fbc5e26-0e7e-416d-8621-375935c03d95" providerId="ADAL" clId="{D2D4DEDB-1503-42AF-97F6-64A88A239F91}" dt="2022-04-10T15:14:04.051" v="1027" actId="26606"/>
          <ac:graphicFrameMkLst>
            <pc:docMk/>
            <pc:sldMk cId="1956307466" sldId="282"/>
            <ac:graphicFrameMk id="39" creationId="{440CA62B-539D-E233-C219-71C5AFEFAC47}"/>
          </ac:graphicFrameMkLst>
        </pc:graphicFrameChg>
        <pc:graphicFrameChg chg="add mod modGraphic">
          <ac:chgData name="Pedro Simões" userId="6fbc5e26-0e7e-416d-8621-375935c03d95" providerId="ADAL" clId="{D2D4DEDB-1503-42AF-97F6-64A88A239F91}" dt="2022-04-10T15:59:20.187" v="1216" actId="12788"/>
          <ac:graphicFrameMkLst>
            <pc:docMk/>
            <pc:sldMk cId="1956307466" sldId="282"/>
            <ac:graphicFrameMk id="43" creationId="{9F4C4C5D-7F94-AD86-3E00-91795DEA0280}"/>
          </ac:graphicFrameMkLst>
        </pc:graphicFrameChg>
        <pc:cxnChg chg="add del">
          <ac:chgData name="Pedro Simões" userId="6fbc5e26-0e7e-416d-8621-375935c03d95" providerId="ADAL" clId="{D2D4DEDB-1503-42AF-97F6-64A88A239F91}" dt="2022-04-10T15:14:04.098" v="1028" actId="26606"/>
          <ac:cxnSpMkLst>
            <pc:docMk/>
            <pc:sldMk cId="1956307466" sldId="282"/>
            <ac:cxnSpMk id="16" creationId="{5C45FA27-EB18-4E04-8C96-68F7A0BC1DD9}"/>
          </ac:cxnSpMkLst>
        </pc:cxnChg>
        <pc:cxnChg chg="add del">
          <ac:chgData name="Pedro Simões" userId="6fbc5e26-0e7e-416d-8621-375935c03d95" providerId="ADAL" clId="{D2D4DEDB-1503-42AF-97F6-64A88A239F91}" dt="2022-04-10T15:14:01.095" v="1023" actId="26606"/>
          <ac:cxnSpMkLst>
            <pc:docMk/>
            <pc:sldMk cId="1956307466" sldId="282"/>
            <ac:cxnSpMk id="30" creationId="{5C45FA27-EB18-4E04-8C96-68F7A0BC1DD9}"/>
          </ac:cxnSpMkLst>
        </pc:cxnChg>
        <pc:cxnChg chg="add del">
          <ac:chgData name="Pedro Simões" userId="6fbc5e26-0e7e-416d-8621-375935c03d95" providerId="ADAL" clId="{D2D4DEDB-1503-42AF-97F6-64A88A239F91}" dt="2022-04-10T15:14:02.700" v="1025" actId="26606"/>
          <ac:cxnSpMkLst>
            <pc:docMk/>
            <pc:sldMk cId="1956307466" sldId="282"/>
            <ac:cxnSpMk id="34" creationId="{5C45FA27-EB18-4E04-8C96-68F7A0BC1DD9}"/>
          </ac:cxnSpMkLst>
        </pc:cxnChg>
        <pc:cxnChg chg="add del">
          <ac:chgData name="Pedro Simões" userId="6fbc5e26-0e7e-416d-8621-375935c03d95" providerId="ADAL" clId="{D2D4DEDB-1503-42AF-97F6-64A88A239F91}" dt="2022-04-10T15:14:04.051" v="1027" actId="26606"/>
          <ac:cxnSpMkLst>
            <pc:docMk/>
            <pc:sldMk cId="1956307466" sldId="282"/>
            <ac:cxnSpMk id="38" creationId="{5C45FA27-EB18-4E04-8C96-68F7A0BC1DD9}"/>
          </ac:cxnSpMkLst>
        </pc:cxnChg>
        <pc:cxnChg chg="add del">
          <ac:chgData name="Pedro Simões" userId="6fbc5e26-0e7e-416d-8621-375935c03d95" providerId="ADAL" clId="{D2D4DEDB-1503-42AF-97F6-64A88A239F91}" dt="2022-04-10T15:15:04.771" v="1037" actId="26606"/>
          <ac:cxnSpMkLst>
            <pc:docMk/>
            <pc:sldMk cId="1956307466" sldId="282"/>
            <ac:cxnSpMk id="42" creationId="{5C45FA27-EB18-4E04-8C96-68F7A0BC1DD9}"/>
          </ac:cxnSpMkLst>
        </pc:cxnChg>
        <pc:cxnChg chg="add del">
          <ac:chgData name="Pedro Simões" userId="6fbc5e26-0e7e-416d-8621-375935c03d95" providerId="ADAL" clId="{D2D4DEDB-1503-42AF-97F6-64A88A239F91}" dt="2022-04-10T15:20:10.351" v="1058" actId="26606"/>
          <ac:cxnSpMkLst>
            <pc:docMk/>
            <pc:sldMk cId="1956307466" sldId="282"/>
            <ac:cxnSpMk id="47" creationId="{5C45FA27-EB18-4E04-8C96-68F7A0BC1DD9}"/>
          </ac:cxnSpMkLst>
        </pc:cxnChg>
        <pc:cxnChg chg="add del">
          <ac:chgData name="Pedro Simões" userId="6fbc5e26-0e7e-416d-8621-375935c03d95" providerId="ADAL" clId="{D2D4DEDB-1503-42AF-97F6-64A88A239F91}" dt="2022-04-10T15:18:25.807" v="1042" actId="26606"/>
          <ac:cxnSpMkLst>
            <pc:docMk/>
            <pc:sldMk cId="1956307466" sldId="282"/>
            <ac:cxnSpMk id="50" creationId="{5C45FA27-EB18-4E04-8C96-68F7A0BC1DD9}"/>
          </ac:cxnSpMkLst>
        </pc:cxnChg>
        <pc:cxnChg chg="add del">
          <ac:chgData name="Pedro Simões" userId="6fbc5e26-0e7e-416d-8621-375935c03d95" providerId="ADAL" clId="{D2D4DEDB-1503-42AF-97F6-64A88A239F91}" dt="2022-04-10T15:20:09.013" v="1055" actId="26606"/>
          <ac:cxnSpMkLst>
            <pc:docMk/>
            <pc:sldMk cId="1956307466" sldId="282"/>
            <ac:cxnSpMk id="51" creationId="{5C45FA27-EB18-4E04-8C96-68F7A0BC1DD9}"/>
          </ac:cxnSpMkLst>
        </pc:cxnChg>
        <pc:cxnChg chg="add del">
          <ac:chgData name="Pedro Simões" userId="6fbc5e26-0e7e-416d-8621-375935c03d95" providerId="ADAL" clId="{D2D4DEDB-1503-42AF-97F6-64A88A239F91}" dt="2022-04-10T15:20:10.341" v="1057" actId="26606"/>
          <ac:cxnSpMkLst>
            <pc:docMk/>
            <pc:sldMk cId="1956307466" sldId="282"/>
            <ac:cxnSpMk id="54" creationId="{5C45FA27-EB18-4E04-8C96-68F7A0BC1DD9}"/>
          </ac:cxnSpMkLst>
        </pc:cxnChg>
        <pc:cxnChg chg="add del">
          <ac:chgData name="Pedro Simões" userId="6fbc5e26-0e7e-416d-8621-375935c03d95" providerId="ADAL" clId="{D2D4DEDB-1503-42AF-97F6-64A88A239F91}" dt="2022-04-10T15:22:12.097" v="1075" actId="26606"/>
          <ac:cxnSpMkLst>
            <pc:docMk/>
            <pc:sldMk cId="1956307466" sldId="282"/>
            <ac:cxnSpMk id="57" creationId="{5C45FA27-EB18-4E04-8C96-68F7A0BC1DD9}"/>
          </ac:cxnSpMkLst>
        </pc:cxnChg>
      </pc:sldChg>
      <pc:sldChg chg="addSp delSp modSp add mod setClrOvrMap modNotesTx">
        <pc:chgData name="Pedro Simões" userId="6fbc5e26-0e7e-416d-8621-375935c03d95" providerId="ADAL" clId="{D2D4DEDB-1503-42AF-97F6-64A88A239F91}" dt="2022-04-10T17:46:53.178" v="2151" actId="20577"/>
        <pc:sldMkLst>
          <pc:docMk/>
          <pc:sldMk cId="3381229215" sldId="283"/>
        </pc:sldMkLst>
        <pc:spChg chg="mod">
          <ac:chgData name="Pedro Simões" userId="6fbc5e26-0e7e-416d-8621-375935c03d95" providerId="ADAL" clId="{D2D4DEDB-1503-42AF-97F6-64A88A239F91}" dt="2022-04-10T16:22:33.445" v="1370" actId="26606"/>
          <ac:spMkLst>
            <pc:docMk/>
            <pc:sldMk cId="3381229215" sldId="283"/>
            <ac:spMk id="2" creationId="{7A4919D0-F177-4BBA-9A0B-DBA69E2ED764}"/>
          </ac:spMkLst>
        </pc:spChg>
        <pc:spChg chg="add del mod ord topLvl">
          <ac:chgData name="Pedro Simões" userId="6fbc5e26-0e7e-416d-8621-375935c03d95" providerId="ADAL" clId="{D2D4DEDB-1503-42AF-97F6-64A88A239F91}" dt="2022-04-10T16:21:59.863" v="1365" actId="478"/>
          <ac:spMkLst>
            <pc:docMk/>
            <pc:sldMk cId="3381229215" sldId="283"/>
            <ac:spMk id="3" creationId="{AB28DA1D-CDFD-4294-B7A7-0B0C5182529F}"/>
          </ac:spMkLst>
        </pc:spChg>
        <pc:spChg chg="add del mod">
          <ac:chgData name="Pedro Simões" userId="6fbc5e26-0e7e-416d-8621-375935c03d95" providerId="ADAL" clId="{D2D4DEDB-1503-42AF-97F6-64A88A239F91}" dt="2022-04-10T15:26:48.695" v="1130" actId="12084"/>
          <ac:spMkLst>
            <pc:docMk/>
            <pc:sldMk cId="3381229215" sldId="283"/>
            <ac:spMk id="4" creationId="{C1F925EC-1D85-477D-864D-B929E1C0A20F}"/>
          </ac:spMkLst>
        </pc:spChg>
        <pc:spChg chg="add del">
          <ac:chgData name="Pedro Simões" userId="6fbc5e26-0e7e-416d-8621-375935c03d95" providerId="ADAL" clId="{D2D4DEDB-1503-42AF-97F6-64A88A239F91}" dt="2022-04-10T15:25:33.733" v="1116" actId="26606"/>
          <ac:spMkLst>
            <pc:docMk/>
            <pc:sldMk cId="3381229215" sldId="283"/>
            <ac:spMk id="8" creationId="{39E4C68A-A4A9-48A4-9FF2-D2896B1EA01F}"/>
          </ac:spMkLst>
        </pc:spChg>
        <pc:spChg chg="add del">
          <ac:chgData name="Pedro Simões" userId="6fbc5e26-0e7e-416d-8621-375935c03d95" providerId="ADAL" clId="{D2D4DEDB-1503-42AF-97F6-64A88A239F91}" dt="2022-04-10T15:25:33.733" v="1116" actId="26606"/>
          <ac:spMkLst>
            <pc:docMk/>
            <pc:sldMk cId="3381229215" sldId="283"/>
            <ac:spMk id="10" creationId="{E2B9AEA5-52CB-49A6-AF8A-33502F291B91}"/>
          </ac:spMkLst>
        </pc:spChg>
        <pc:spChg chg="add del">
          <ac:chgData name="Pedro Simões" userId="6fbc5e26-0e7e-416d-8621-375935c03d95" providerId="ADAL" clId="{D2D4DEDB-1503-42AF-97F6-64A88A239F91}" dt="2022-04-10T15:25:35.232" v="1118" actId="26606"/>
          <ac:spMkLst>
            <pc:docMk/>
            <pc:sldMk cId="3381229215" sldId="283"/>
            <ac:spMk id="12" creationId="{B5068B1C-1A28-475A-A0E0-4C23200D8201}"/>
          </ac:spMkLst>
        </pc:spChg>
        <pc:spChg chg="add del">
          <ac:chgData name="Pedro Simões" userId="6fbc5e26-0e7e-416d-8621-375935c03d95" providerId="ADAL" clId="{D2D4DEDB-1503-42AF-97F6-64A88A239F91}" dt="2022-04-10T15:25:35.232" v="1118" actId="26606"/>
          <ac:spMkLst>
            <pc:docMk/>
            <pc:sldMk cId="3381229215" sldId="283"/>
            <ac:spMk id="13" creationId="{6D428773-F789-43B7-B5FD-AE49E5BD2E79}"/>
          </ac:spMkLst>
        </pc:spChg>
        <pc:spChg chg="add del">
          <ac:chgData name="Pedro Simões" userId="6fbc5e26-0e7e-416d-8621-375935c03d95" providerId="ADAL" clId="{D2D4DEDB-1503-42AF-97F6-64A88A239F91}" dt="2022-04-10T16:20:39.759" v="1348" actId="26606"/>
          <ac:spMkLst>
            <pc:docMk/>
            <pc:sldMk cId="3381229215" sldId="283"/>
            <ac:spMk id="15" creationId="{39E4C68A-A4A9-48A4-9FF2-D2896B1EA01F}"/>
          </ac:spMkLst>
        </pc:spChg>
        <pc:spChg chg="add del">
          <ac:chgData name="Pedro Simões" userId="6fbc5e26-0e7e-416d-8621-375935c03d95" providerId="ADAL" clId="{D2D4DEDB-1503-42AF-97F6-64A88A239F91}" dt="2022-04-10T16:20:39.759" v="1348" actId="26606"/>
          <ac:spMkLst>
            <pc:docMk/>
            <pc:sldMk cId="3381229215" sldId="283"/>
            <ac:spMk id="16" creationId="{E2B9AEA5-52CB-49A6-AF8A-33502F291B91}"/>
          </ac:spMkLst>
        </pc:spChg>
        <pc:spChg chg="add del">
          <ac:chgData name="Pedro Simões" userId="6fbc5e26-0e7e-416d-8621-375935c03d95" providerId="ADAL" clId="{D2D4DEDB-1503-42AF-97F6-64A88A239F91}" dt="2022-04-10T16:22:24.644" v="1367" actId="26606"/>
          <ac:spMkLst>
            <pc:docMk/>
            <pc:sldMk cId="3381229215" sldId="283"/>
            <ac:spMk id="21" creationId="{90AAC386-A18D-4525-AD1B-4D227ED34C84}"/>
          </ac:spMkLst>
        </pc:spChg>
        <pc:spChg chg="add del">
          <ac:chgData name="Pedro Simões" userId="6fbc5e26-0e7e-416d-8621-375935c03d95" providerId="ADAL" clId="{D2D4DEDB-1503-42AF-97F6-64A88A239F91}" dt="2022-04-10T16:22:33.445" v="1370" actId="26606"/>
          <ac:spMkLst>
            <pc:docMk/>
            <pc:sldMk cId="3381229215" sldId="283"/>
            <ac:spMk id="28" creationId="{0AE4C84F-7457-4662-AFA3-554A32B9C3DC}"/>
          </ac:spMkLst>
        </pc:spChg>
        <pc:spChg chg="add del">
          <ac:chgData name="Pedro Simões" userId="6fbc5e26-0e7e-416d-8621-375935c03d95" providerId="ADAL" clId="{D2D4DEDB-1503-42AF-97F6-64A88A239F91}" dt="2022-04-10T16:22:33.445" v="1370" actId="26606"/>
          <ac:spMkLst>
            <pc:docMk/>
            <pc:sldMk cId="3381229215" sldId="283"/>
            <ac:spMk id="30" creationId="{9DF9B39E-8A25-4BC3-B3C0-ACD46B94E6DF}"/>
          </ac:spMkLst>
        </pc:spChg>
        <pc:spChg chg="add del">
          <ac:chgData name="Pedro Simões" userId="6fbc5e26-0e7e-416d-8621-375935c03d95" providerId="ADAL" clId="{D2D4DEDB-1503-42AF-97F6-64A88A239F91}" dt="2022-04-10T16:22:49.688" v="1375" actId="26606"/>
          <ac:spMkLst>
            <pc:docMk/>
            <pc:sldMk cId="3381229215" sldId="283"/>
            <ac:spMk id="37" creationId="{883F9AA6-0DA9-4F38-AA8A-C355838EB933}"/>
          </ac:spMkLst>
        </pc:spChg>
        <pc:spChg chg="add del">
          <ac:chgData name="Pedro Simões" userId="6fbc5e26-0e7e-416d-8621-375935c03d95" providerId="ADAL" clId="{D2D4DEDB-1503-42AF-97F6-64A88A239F91}" dt="2022-04-10T16:22:48.761" v="1372" actId="26606"/>
          <ac:spMkLst>
            <pc:docMk/>
            <pc:sldMk cId="3381229215" sldId="283"/>
            <ac:spMk id="44" creationId="{883F9AA6-0DA9-4F38-AA8A-C355838EB933}"/>
          </ac:spMkLst>
        </pc:spChg>
        <pc:spChg chg="add del">
          <ac:chgData name="Pedro Simões" userId="6fbc5e26-0e7e-416d-8621-375935c03d95" providerId="ADAL" clId="{D2D4DEDB-1503-42AF-97F6-64A88A239F91}" dt="2022-04-10T16:22:49.661" v="1374" actId="26606"/>
          <ac:spMkLst>
            <pc:docMk/>
            <pc:sldMk cId="3381229215" sldId="283"/>
            <ac:spMk id="48" creationId="{883F9AA6-0DA9-4F38-AA8A-C355838EB933}"/>
          </ac:spMkLst>
        </pc:spChg>
        <pc:spChg chg="add">
          <ac:chgData name="Pedro Simões" userId="6fbc5e26-0e7e-416d-8621-375935c03d95" providerId="ADAL" clId="{D2D4DEDB-1503-42AF-97F6-64A88A239F91}" dt="2022-04-10T16:22:49.688" v="1375" actId="26606"/>
          <ac:spMkLst>
            <pc:docMk/>
            <pc:sldMk cId="3381229215" sldId="283"/>
            <ac:spMk id="51" creationId="{883F9AA6-0DA9-4F38-AA8A-C355838EB933}"/>
          </ac:spMkLst>
        </pc:spChg>
        <pc:grpChg chg="add del mod">
          <ac:chgData name="Pedro Simões" userId="6fbc5e26-0e7e-416d-8621-375935c03d95" providerId="ADAL" clId="{D2D4DEDB-1503-42AF-97F6-64A88A239F91}" dt="2022-04-10T16:11:36.126" v="1324" actId="165"/>
          <ac:grpSpMkLst>
            <pc:docMk/>
            <pc:sldMk cId="3381229215" sldId="283"/>
            <ac:grpSpMk id="6" creationId="{9432B7E2-BA24-4DAD-8D7A-0ABA5BA884E9}"/>
          </ac:grpSpMkLst>
        </pc:grpChg>
        <pc:grpChg chg="add del mod">
          <ac:chgData name="Pedro Simões" userId="6fbc5e26-0e7e-416d-8621-375935c03d95" providerId="ADAL" clId="{D2D4DEDB-1503-42AF-97F6-64A88A239F91}" dt="2022-04-10T16:20:47.355" v="1349" actId="165"/>
          <ac:grpSpMkLst>
            <pc:docMk/>
            <pc:sldMk cId="3381229215" sldId="283"/>
            <ac:grpSpMk id="7" creationId="{14109581-6020-4E92-AABA-38BF2BBAD639}"/>
          </ac:grpSpMkLst>
        </pc:grpChg>
        <pc:grpChg chg="add del mod">
          <ac:chgData name="Pedro Simões" userId="6fbc5e26-0e7e-416d-8621-375935c03d95" providerId="ADAL" clId="{D2D4DEDB-1503-42AF-97F6-64A88A239F91}" dt="2022-04-10T16:21:59.863" v="1365" actId="478"/>
          <ac:grpSpMkLst>
            <pc:docMk/>
            <pc:sldMk cId="3381229215" sldId="283"/>
            <ac:grpSpMk id="9" creationId="{BB4B01E4-DDBB-4336-B2E2-5E1BA0461619}"/>
          </ac:grpSpMkLst>
        </pc:grpChg>
        <pc:graphicFrameChg chg="add mod topLvl modGraphic">
          <ac:chgData name="Pedro Simões" userId="6fbc5e26-0e7e-416d-8621-375935c03d95" providerId="ADAL" clId="{D2D4DEDB-1503-42AF-97F6-64A88A239F91}" dt="2022-04-10T16:24:04.912" v="1377" actId="12788"/>
          <ac:graphicFrameMkLst>
            <pc:docMk/>
            <pc:sldMk cId="3381229215" sldId="283"/>
            <ac:graphicFrameMk id="5" creationId="{FF20E9A1-9F89-42EE-A9F9-E72A5A0B241E}"/>
          </ac:graphicFrameMkLst>
        </pc:graphicFrameChg>
        <pc:graphicFrameChg chg="del">
          <ac:chgData name="Pedro Simões" userId="6fbc5e26-0e7e-416d-8621-375935c03d95" providerId="ADAL" clId="{D2D4DEDB-1503-42AF-97F6-64A88A239F91}" dt="2022-04-10T15:24:24.075" v="1106" actId="478"/>
          <ac:graphicFrameMkLst>
            <pc:docMk/>
            <pc:sldMk cId="3381229215" sldId="283"/>
            <ac:graphicFrameMk id="43" creationId="{9F4C4C5D-7F94-AD86-3E00-91795DEA0280}"/>
          </ac:graphicFrameMkLst>
        </pc:graphicFrameChg>
        <pc:cxnChg chg="add del">
          <ac:chgData name="Pedro Simões" userId="6fbc5e26-0e7e-416d-8621-375935c03d95" providerId="ADAL" clId="{D2D4DEDB-1503-42AF-97F6-64A88A239F91}" dt="2022-04-10T16:22:24.644" v="1367" actId="26606"/>
          <ac:cxnSpMkLst>
            <pc:docMk/>
            <pc:sldMk cId="3381229215" sldId="283"/>
            <ac:cxnSpMk id="23" creationId="{C34C4AD0-FE94-4E84-ACA6-CC5BF1A11822}"/>
          </ac:cxnSpMkLst>
        </pc:cxnChg>
        <pc:cxnChg chg="add del">
          <ac:chgData name="Pedro Simões" userId="6fbc5e26-0e7e-416d-8621-375935c03d95" providerId="ADAL" clId="{D2D4DEDB-1503-42AF-97F6-64A88A239F91}" dt="2022-04-10T16:22:33.445" v="1370" actId="26606"/>
          <ac:cxnSpMkLst>
            <pc:docMk/>
            <pc:sldMk cId="3381229215" sldId="283"/>
            <ac:cxnSpMk id="32" creationId="{BA91CE2E-0B4F-41F3-95F2-0EB7003685D2}"/>
          </ac:cxnSpMkLst>
        </pc:cxnChg>
        <pc:cxnChg chg="add del">
          <ac:chgData name="Pedro Simões" userId="6fbc5e26-0e7e-416d-8621-375935c03d95" providerId="ADAL" clId="{D2D4DEDB-1503-42AF-97F6-64A88A239F91}" dt="2022-04-10T16:22:49.688" v="1375" actId="26606"/>
          <ac:cxnSpMkLst>
            <pc:docMk/>
            <pc:sldMk cId="3381229215" sldId="283"/>
            <ac:cxnSpMk id="39" creationId="{5C45FA27-EB18-4E04-8C96-68F7A0BC1DD9}"/>
          </ac:cxnSpMkLst>
        </pc:cxnChg>
        <pc:cxnChg chg="add del">
          <ac:chgData name="Pedro Simões" userId="6fbc5e26-0e7e-416d-8621-375935c03d95" providerId="ADAL" clId="{D2D4DEDB-1503-42AF-97F6-64A88A239F91}" dt="2022-04-10T16:22:48.761" v="1372" actId="26606"/>
          <ac:cxnSpMkLst>
            <pc:docMk/>
            <pc:sldMk cId="3381229215" sldId="283"/>
            <ac:cxnSpMk id="46" creationId="{5C45FA27-EB18-4E04-8C96-68F7A0BC1DD9}"/>
          </ac:cxnSpMkLst>
        </pc:cxnChg>
        <pc:cxnChg chg="add del">
          <ac:chgData name="Pedro Simões" userId="6fbc5e26-0e7e-416d-8621-375935c03d95" providerId="ADAL" clId="{D2D4DEDB-1503-42AF-97F6-64A88A239F91}" dt="2022-04-10T16:22:49.661" v="1374" actId="26606"/>
          <ac:cxnSpMkLst>
            <pc:docMk/>
            <pc:sldMk cId="3381229215" sldId="283"/>
            <ac:cxnSpMk id="49" creationId="{5C45FA27-EB18-4E04-8C96-68F7A0BC1DD9}"/>
          </ac:cxnSpMkLst>
        </pc:cxnChg>
        <pc:cxnChg chg="add">
          <ac:chgData name="Pedro Simões" userId="6fbc5e26-0e7e-416d-8621-375935c03d95" providerId="ADAL" clId="{D2D4DEDB-1503-42AF-97F6-64A88A239F91}" dt="2022-04-10T16:22:49.688" v="1375" actId="26606"/>
          <ac:cxnSpMkLst>
            <pc:docMk/>
            <pc:sldMk cId="3381229215" sldId="283"/>
            <ac:cxnSpMk id="52" creationId="{5C45FA27-EB18-4E04-8C96-68F7A0BC1DD9}"/>
          </ac:cxnSpMkLst>
        </pc:cxnChg>
      </pc:sldChg>
      <pc:sldChg chg="addSp delSp modSp add del mod ord">
        <pc:chgData name="Pedro Simões" userId="6fbc5e26-0e7e-416d-8621-375935c03d95" providerId="ADAL" clId="{D2D4DEDB-1503-42AF-97F6-64A88A239F91}" dt="2022-04-10T16:11:31.939" v="1323" actId="2696"/>
        <pc:sldMkLst>
          <pc:docMk/>
          <pc:sldMk cId="3788793386" sldId="284"/>
        </pc:sldMkLst>
        <pc:spChg chg="mod">
          <ac:chgData name="Pedro Simões" userId="6fbc5e26-0e7e-416d-8621-375935c03d95" providerId="ADAL" clId="{D2D4DEDB-1503-42AF-97F6-64A88A239F91}" dt="2022-04-10T16:00:32.410" v="1223"/>
          <ac:spMkLst>
            <pc:docMk/>
            <pc:sldMk cId="3788793386" sldId="284"/>
            <ac:spMk id="2" creationId="{7A4919D0-F177-4BBA-9A0B-DBA69E2ED764}"/>
          </ac:spMkLst>
        </pc:spChg>
        <pc:spChg chg="add del mod">
          <ac:chgData name="Pedro Simões" userId="6fbc5e26-0e7e-416d-8621-375935c03d95" providerId="ADAL" clId="{D2D4DEDB-1503-42AF-97F6-64A88A239F91}" dt="2022-04-10T16:08:27.042" v="1311" actId="12084"/>
          <ac:spMkLst>
            <pc:docMk/>
            <pc:sldMk cId="3788793386" sldId="284"/>
            <ac:spMk id="10" creationId="{37B19456-A091-4A44-9518-CFE17E25943C}"/>
          </ac:spMkLst>
        </pc:spChg>
        <pc:grpChg chg="del">
          <ac:chgData name="Pedro Simões" userId="6fbc5e26-0e7e-416d-8621-375935c03d95" providerId="ADAL" clId="{D2D4DEDB-1503-42AF-97F6-64A88A239F91}" dt="2022-04-10T16:00:22.163" v="1220" actId="478"/>
          <ac:grpSpMkLst>
            <pc:docMk/>
            <pc:sldMk cId="3788793386" sldId="284"/>
            <ac:grpSpMk id="3" creationId="{8CCCD533-455C-46F7-9593-31E071B0D3E7}"/>
          </ac:grpSpMkLst>
        </pc:grpChg>
        <pc:graphicFrameChg chg="add del mod">
          <ac:chgData name="Pedro Simões" userId="6fbc5e26-0e7e-416d-8621-375935c03d95" providerId="ADAL" clId="{D2D4DEDB-1503-42AF-97F6-64A88A239F91}" dt="2022-04-10T16:06:25.961" v="1284" actId="12084"/>
          <ac:graphicFrameMkLst>
            <pc:docMk/>
            <pc:sldMk cId="3788793386" sldId="284"/>
            <ac:graphicFrameMk id="11" creationId="{A800A175-8117-4EE7-B89B-64ADEDA87B66}"/>
          </ac:graphicFrameMkLst>
        </pc:graphicFrameChg>
        <pc:graphicFrameChg chg="add mod">
          <ac:chgData name="Pedro Simões" userId="6fbc5e26-0e7e-416d-8621-375935c03d95" providerId="ADAL" clId="{D2D4DEDB-1503-42AF-97F6-64A88A239F91}" dt="2022-04-10T16:10:24.488" v="1317" actId="255"/>
          <ac:graphicFrameMkLst>
            <pc:docMk/>
            <pc:sldMk cId="3788793386" sldId="284"/>
            <ac:graphicFrameMk id="12" creationId="{F09681C1-7B7F-47B9-8EF5-9FFC43E1037F}"/>
          </ac:graphicFrameMkLst>
        </pc:graphicFrameChg>
      </pc:sldChg>
      <pc:sldChg chg="addSp modSp new">
        <pc:chgData name="Pedro Simões" userId="6fbc5e26-0e7e-416d-8621-375935c03d95" providerId="ADAL" clId="{D2D4DEDB-1503-42AF-97F6-64A88A239F91}" dt="2022-04-10T16:20:02.356" v="1347" actId="20577"/>
        <pc:sldMkLst>
          <pc:docMk/>
          <pc:sldMk cId="2202590024" sldId="285"/>
        </pc:sldMkLst>
        <pc:graphicFrameChg chg="add mod">
          <ac:chgData name="Pedro Simões" userId="6fbc5e26-0e7e-416d-8621-375935c03d95" providerId="ADAL" clId="{D2D4DEDB-1503-42AF-97F6-64A88A239F91}" dt="2022-04-10T16:20:02.356" v="1347" actId="20577"/>
          <ac:graphicFrameMkLst>
            <pc:docMk/>
            <pc:sldMk cId="2202590024" sldId="285"/>
            <ac:graphicFrameMk id="2" creationId="{114D2184-69EF-48E0-B2E5-A9D9360438A3}"/>
          </ac:graphicFrameMkLst>
        </pc:graphicFrameChg>
      </pc:sldChg>
      <pc:sldChg chg="addSp modSp add mod ord modNotesTx">
        <pc:chgData name="Pedro Simões" userId="6fbc5e26-0e7e-416d-8621-375935c03d95" providerId="ADAL" clId="{D2D4DEDB-1503-42AF-97F6-64A88A239F91}" dt="2022-04-10T17:47:33.064" v="2175" actId="15"/>
        <pc:sldMkLst>
          <pc:docMk/>
          <pc:sldMk cId="803500983" sldId="286"/>
        </pc:sldMkLst>
        <pc:spChg chg="mod">
          <ac:chgData name="Pedro Simões" userId="6fbc5e26-0e7e-416d-8621-375935c03d95" providerId="ADAL" clId="{D2D4DEDB-1503-42AF-97F6-64A88A239F91}" dt="2022-04-10T17:27:39.967" v="1919" actId="20577"/>
          <ac:spMkLst>
            <pc:docMk/>
            <pc:sldMk cId="803500983" sldId="286"/>
            <ac:spMk id="2" creationId="{7A4919D0-F177-4BBA-9A0B-DBA69E2ED764}"/>
          </ac:spMkLst>
        </pc:spChg>
        <pc:spChg chg="add mod">
          <ac:chgData name="Pedro Simões" userId="6fbc5e26-0e7e-416d-8621-375935c03d95" providerId="ADAL" clId="{D2D4DEDB-1503-42AF-97F6-64A88A239F91}" dt="2022-04-10T17:27:09.726" v="1911" actId="1076"/>
          <ac:spMkLst>
            <pc:docMk/>
            <pc:sldMk cId="803500983" sldId="286"/>
            <ac:spMk id="7" creationId="{0A036BE4-939E-4A3A-A378-22392C6F9A8E}"/>
          </ac:spMkLst>
        </pc:spChg>
        <pc:spChg chg="add mod">
          <ac:chgData name="Pedro Simões" userId="6fbc5e26-0e7e-416d-8621-375935c03d95" providerId="ADAL" clId="{D2D4DEDB-1503-42AF-97F6-64A88A239F91}" dt="2022-04-10T17:27:18.344" v="1913" actId="1076"/>
          <ac:spMkLst>
            <pc:docMk/>
            <pc:sldMk cId="803500983" sldId="286"/>
            <ac:spMk id="8" creationId="{C2DED5CC-7D99-4A1D-B2AE-3B5BFF9AEAF9}"/>
          </ac:spMkLst>
        </pc:spChg>
        <pc:spChg chg="add mod">
          <ac:chgData name="Pedro Simões" userId="6fbc5e26-0e7e-416d-8621-375935c03d95" providerId="ADAL" clId="{D2D4DEDB-1503-42AF-97F6-64A88A239F91}" dt="2022-04-10T17:27:23.609" v="1915" actId="1076"/>
          <ac:spMkLst>
            <pc:docMk/>
            <pc:sldMk cId="803500983" sldId="286"/>
            <ac:spMk id="9" creationId="{2E073B8A-7D87-49F4-A88A-3CB0755C5BAE}"/>
          </ac:spMkLst>
        </pc:spChg>
        <pc:spChg chg="add mod">
          <ac:chgData name="Pedro Simões" userId="6fbc5e26-0e7e-416d-8621-375935c03d95" providerId="ADAL" clId="{D2D4DEDB-1503-42AF-97F6-64A88A239F91}" dt="2022-04-10T17:27:30.007" v="1917" actId="1076"/>
          <ac:spMkLst>
            <pc:docMk/>
            <pc:sldMk cId="803500983" sldId="286"/>
            <ac:spMk id="10" creationId="{7BFE444D-DB86-4A12-9ECD-2047508A6FE8}"/>
          </ac:spMkLst>
        </pc:spChg>
        <pc:graphicFrameChg chg="mod">
          <ac:chgData name="Pedro Simões" userId="6fbc5e26-0e7e-416d-8621-375935c03d95" providerId="ADAL" clId="{D2D4DEDB-1503-42AF-97F6-64A88A239F91}" dt="2022-04-10T16:27:19.212" v="1388" actId="20577"/>
          <ac:graphicFrameMkLst>
            <pc:docMk/>
            <pc:sldMk cId="803500983" sldId="286"/>
            <ac:graphicFrameMk id="5" creationId="{FF20E9A1-9F89-42EE-A9F9-E72A5A0B241E}"/>
          </ac:graphicFrameMkLst>
        </pc:graphicFrameChg>
        <pc:graphicFrameChg chg="add mod">
          <ac:chgData name="Pedro Simões" userId="6fbc5e26-0e7e-416d-8621-375935c03d95" providerId="ADAL" clId="{D2D4DEDB-1503-42AF-97F6-64A88A239F91}" dt="2022-04-10T17:26:54.622" v="1909"/>
          <ac:graphicFrameMkLst>
            <pc:docMk/>
            <pc:sldMk cId="803500983" sldId="286"/>
            <ac:graphicFrameMk id="6" creationId="{81E9360B-A487-4DC0-9E12-484226FD2EB7}"/>
          </ac:graphicFrameMkLst>
        </pc:graphicFrameChg>
      </pc:sldChg>
      <pc:sldChg chg="addSp delSp modSp add mod modNotesTx">
        <pc:chgData name="Pedro Simões" userId="6fbc5e26-0e7e-416d-8621-375935c03d95" providerId="ADAL" clId="{D2D4DEDB-1503-42AF-97F6-64A88A239F91}" dt="2022-04-10T17:47:48.229" v="2184" actId="20577"/>
        <pc:sldMkLst>
          <pc:docMk/>
          <pc:sldMk cId="2011646689" sldId="287"/>
        </pc:sldMkLst>
        <pc:spChg chg="mod">
          <ac:chgData name="Pedro Simões" userId="6fbc5e26-0e7e-416d-8621-375935c03d95" providerId="ADAL" clId="{D2D4DEDB-1503-42AF-97F6-64A88A239F91}" dt="2022-04-10T16:57:08.557" v="1700" actId="20577"/>
          <ac:spMkLst>
            <pc:docMk/>
            <pc:sldMk cId="2011646689" sldId="287"/>
            <ac:spMk id="2" creationId="{7A4919D0-F177-4BBA-9A0B-DBA69E2ED764}"/>
          </ac:spMkLst>
        </pc:spChg>
        <pc:spChg chg="add del mod">
          <ac:chgData name="Pedro Simões" userId="6fbc5e26-0e7e-416d-8621-375935c03d95" providerId="ADAL" clId="{D2D4DEDB-1503-42AF-97F6-64A88A239F91}" dt="2022-04-10T16:43:24.650" v="1611" actId="12084"/>
          <ac:spMkLst>
            <pc:docMk/>
            <pc:sldMk cId="2011646689" sldId="287"/>
            <ac:spMk id="3" creationId="{A5FC58A3-34D1-44AD-B196-07AC7E462F46}"/>
          </ac:spMkLst>
        </pc:spChg>
        <pc:spChg chg="add del">
          <ac:chgData name="Pedro Simões" userId="6fbc5e26-0e7e-416d-8621-375935c03d95" providerId="ADAL" clId="{D2D4DEDB-1503-42AF-97F6-64A88A239F91}" dt="2022-04-10T16:54:08.322" v="1666" actId="26606"/>
          <ac:spMkLst>
            <pc:docMk/>
            <pc:sldMk cId="2011646689" sldId="287"/>
            <ac:spMk id="51" creationId="{883F9AA6-0DA9-4F38-AA8A-C355838EB933}"/>
          </ac:spMkLst>
        </pc:spChg>
        <pc:spChg chg="add del">
          <ac:chgData name="Pedro Simões" userId="6fbc5e26-0e7e-416d-8621-375935c03d95" providerId="ADAL" clId="{D2D4DEDB-1503-42AF-97F6-64A88A239F91}" dt="2022-04-10T16:54:08.252" v="1665" actId="26606"/>
          <ac:spMkLst>
            <pc:docMk/>
            <pc:sldMk cId="2011646689" sldId="287"/>
            <ac:spMk id="57" creationId="{0AE4C84F-7457-4662-AFA3-554A32B9C3DC}"/>
          </ac:spMkLst>
        </pc:spChg>
        <pc:spChg chg="add del">
          <ac:chgData name="Pedro Simões" userId="6fbc5e26-0e7e-416d-8621-375935c03d95" providerId="ADAL" clId="{D2D4DEDB-1503-42AF-97F6-64A88A239F91}" dt="2022-04-10T16:54:08.252" v="1665" actId="26606"/>
          <ac:spMkLst>
            <pc:docMk/>
            <pc:sldMk cId="2011646689" sldId="287"/>
            <ac:spMk id="59" creationId="{9DF9B39E-8A25-4BC3-B3C0-ACD46B94E6DF}"/>
          </ac:spMkLst>
        </pc:spChg>
        <pc:spChg chg="add">
          <ac:chgData name="Pedro Simões" userId="6fbc5e26-0e7e-416d-8621-375935c03d95" providerId="ADAL" clId="{D2D4DEDB-1503-42AF-97F6-64A88A239F91}" dt="2022-04-10T16:54:08.322" v="1666" actId="26606"/>
          <ac:spMkLst>
            <pc:docMk/>
            <pc:sldMk cId="2011646689" sldId="287"/>
            <ac:spMk id="63" creationId="{81AEB8A9-B768-4E30-BA55-D919E6687343}"/>
          </ac:spMkLst>
        </pc:spChg>
        <pc:graphicFrameChg chg="add mod modGraphic">
          <ac:chgData name="Pedro Simões" userId="6fbc5e26-0e7e-416d-8621-375935c03d95" providerId="ADAL" clId="{D2D4DEDB-1503-42AF-97F6-64A88A239F91}" dt="2022-04-10T17:19:17.867" v="1839" actId="255"/>
          <ac:graphicFrameMkLst>
            <pc:docMk/>
            <pc:sldMk cId="2011646689" sldId="287"/>
            <ac:graphicFrameMk id="4" creationId="{FAAFCB73-E0E7-45A9-93D3-00CF0C35FF6E}"/>
          </ac:graphicFrameMkLst>
        </pc:graphicFrameChg>
        <pc:graphicFrameChg chg="del">
          <ac:chgData name="Pedro Simões" userId="6fbc5e26-0e7e-416d-8621-375935c03d95" providerId="ADAL" clId="{D2D4DEDB-1503-42AF-97F6-64A88A239F91}" dt="2022-04-10T16:37:11.148" v="1540" actId="478"/>
          <ac:graphicFrameMkLst>
            <pc:docMk/>
            <pc:sldMk cId="2011646689" sldId="287"/>
            <ac:graphicFrameMk id="5" creationId="{FF20E9A1-9F89-42EE-A9F9-E72A5A0B241E}"/>
          </ac:graphicFrameMkLst>
        </pc:graphicFrameChg>
        <pc:graphicFrameChg chg="del">
          <ac:chgData name="Pedro Simões" userId="6fbc5e26-0e7e-416d-8621-375935c03d95" providerId="ADAL" clId="{D2D4DEDB-1503-42AF-97F6-64A88A239F91}" dt="2022-04-10T16:37:01.833" v="1539" actId="478"/>
          <ac:graphicFrameMkLst>
            <pc:docMk/>
            <pc:sldMk cId="2011646689" sldId="287"/>
            <ac:graphicFrameMk id="6" creationId="{81E9360B-A487-4DC0-9E12-484226FD2EB7}"/>
          </ac:graphicFrameMkLst>
        </pc:graphicFrameChg>
        <pc:cxnChg chg="add del">
          <ac:chgData name="Pedro Simões" userId="6fbc5e26-0e7e-416d-8621-375935c03d95" providerId="ADAL" clId="{D2D4DEDB-1503-42AF-97F6-64A88A239F91}" dt="2022-04-10T16:54:08.322" v="1666" actId="26606"/>
          <ac:cxnSpMkLst>
            <pc:docMk/>
            <pc:sldMk cId="2011646689" sldId="287"/>
            <ac:cxnSpMk id="52" creationId="{5C45FA27-EB18-4E04-8C96-68F7A0BC1DD9}"/>
          </ac:cxnSpMkLst>
        </pc:cxnChg>
        <pc:cxnChg chg="add del">
          <ac:chgData name="Pedro Simões" userId="6fbc5e26-0e7e-416d-8621-375935c03d95" providerId="ADAL" clId="{D2D4DEDB-1503-42AF-97F6-64A88A239F91}" dt="2022-04-10T16:54:08.252" v="1665" actId="26606"/>
          <ac:cxnSpMkLst>
            <pc:docMk/>
            <pc:sldMk cId="2011646689" sldId="287"/>
            <ac:cxnSpMk id="61" creationId="{BA91CE2E-0B4F-41F3-95F2-0EB7003685D2}"/>
          </ac:cxnSpMkLst>
        </pc:cxnChg>
      </pc:sldChg>
      <pc:sldChg chg="addSp delSp modSp new mod modNotesTx">
        <pc:chgData name="Pedro Simões" userId="6fbc5e26-0e7e-416d-8621-375935c03d95" providerId="ADAL" clId="{D2D4DEDB-1503-42AF-97F6-64A88A239F91}" dt="2022-04-10T17:48:11.929" v="2202" actId="20577"/>
        <pc:sldMkLst>
          <pc:docMk/>
          <pc:sldMk cId="1427987653" sldId="288"/>
        </pc:sldMkLst>
        <pc:spChg chg="mod">
          <ac:chgData name="Pedro Simões" userId="6fbc5e26-0e7e-416d-8621-375935c03d95" providerId="ADAL" clId="{D2D4DEDB-1503-42AF-97F6-64A88A239F91}" dt="2022-04-10T17:21:30.528" v="1902" actId="20577"/>
          <ac:spMkLst>
            <pc:docMk/>
            <pc:sldMk cId="1427987653" sldId="288"/>
            <ac:spMk id="2" creationId="{7DB888E8-D47F-476C-86B7-4AD8AB72D1D5}"/>
          </ac:spMkLst>
        </pc:spChg>
        <pc:spChg chg="del mod">
          <ac:chgData name="Pedro Simões" userId="6fbc5e26-0e7e-416d-8621-375935c03d95" providerId="ADAL" clId="{D2D4DEDB-1503-42AF-97F6-64A88A239F91}" dt="2022-04-10T17:31:59.079" v="1953" actId="12084"/>
          <ac:spMkLst>
            <pc:docMk/>
            <pc:sldMk cId="1427987653" sldId="288"/>
            <ac:spMk id="3" creationId="{3D5A1864-8042-4C39-9C82-2154E86E2B6F}"/>
          </ac:spMkLst>
        </pc:spChg>
        <pc:graphicFrameChg chg="add mod">
          <ac:chgData name="Pedro Simões" userId="6fbc5e26-0e7e-416d-8621-375935c03d95" providerId="ADAL" clId="{D2D4DEDB-1503-42AF-97F6-64A88A239F91}" dt="2022-04-10T17:32:59.872" v="1962" actId="1076"/>
          <ac:graphicFrameMkLst>
            <pc:docMk/>
            <pc:sldMk cId="1427987653" sldId="288"/>
            <ac:graphicFrameMk id="4" creationId="{FE13E4A1-D1D6-4DA9-B932-DADD048D39D8}"/>
          </ac:graphicFrameMkLst>
        </pc:graphicFrameChg>
      </pc:sldChg>
      <pc:sldChg chg="add del">
        <pc:chgData name="Pedro Simões" userId="6fbc5e26-0e7e-416d-8621-375935c03d95" providerId="ADAL" clId="{D2D4DEDB-1503-42AF-97F6-64A88A239F91}" dt="2022-04-10T17:21:09.025" v="1900" actId="2696"/>
        <pc:sldMkLst>
          <pc:docMk/>
          <pc:sldMk cId="2224080070" sldId="289"/>
        </pc:sldMkLst>
      </pc:sldChg>
      <pc:sldChg chg="modSp add modNotesTx">
        <pc:chgData name="Pedro Simões" userId="6fbc5e26-0e7e-416d-8621-375935c03d95" providerId="ADAL" clId="{D2D4DEDB-1503-42AF-97F6-64A88A239F91}" dt="2022-04-10T17:48:00.499" v="2193" actId="20577"/>
        <pc:sldMkLst>
          <pc:docMk/>
          <pc:sldMk cId="3776293741" sldId="290"/>
        </pc:sldMkLst>
        <pc:graphicFrameChg chg="mod">
          <ac:chgData name="Pedro Simões" userId="6fbc5e26-0e7e-416d-8621-375935c03d95" providerId="ADAL" clId="{D2D4DEDB-1503-42AF-97F6-64A88A239F91}" dt="2022-04-10T17:21:03.312" v="1899"/>
          <ac:graphicFrameMkLst>
            <pc:docMk/>
            <pc:sldMk cId="3776293741" sldId="290"/>
            <ac:graphicFrameMk id="4" creationId="{FAAFCB73-E0E7-45A9-93D3-00CF0C35FF6E}"/>
          </ac:graphicFrameMkLst>
        </pc:graphicFrameChg>
      </pc:sldChg>
      <pc:sldChg chg="addSp delSp modSp new mod modNotesTx">
        <pc:chgData name="Pedro Simões" userId="6fbc5e26-0e7e-416d-8621-375935c03d95" providerId="ADAL" clId="{D2D4DEDB-1503-42AF-97F6-64A88A239F91}" dt="2022-04-10T17:48:43.458" v="2206" actId="20577"/>
        <pc:sldMkLst>
          <pc:docMk/>
          <pc:sldMk cId="4274001327" sldId="291"/>
        </pc:sldMkLst>
        <pc:spChg chg="mod">
          <ac:chgData name="Pedro Simões" userId="6fbc5e26-0e7e-416d-8621-375935c03d95" providerId="ADAL" clId="{D2D4DEDB-1503-42AF-97F6-64A88A239F91}" dt="2022-04-10T17:33:43.309" v="1994"/>
          <ac:spMkLst>
            <pc:docMk/>
            <pc:sldMk cId="4274001327" sldId="291"/>
            <ac:spMk id="2" creationId="{9DC86B17-D2E1-4596-9B7B-47CDC7ECE92E}"/>
          </ac:spMkLst>
        </pc:spChg>
        <pc:spChg chg="del">
          <ac:chgData name="Pedro Simões" userId="6fbc5e26-0e7e-416d-8621-375935c03d95" providerId="ADAL" clId="{D2D4DEDB-1503-42AF-97F6-64A88A239F91}" dt="2022-04-10T17:33:59.255" v="1995" actId="478"/>
          <ac:spMkLst>
            <pc:docMk/>
            <pc:sldMk cId="4274001327" sldId="291"/>
            <ac:spMk id="3" creationId="{CA012E25-3323-48E0-B5F9-1C4048124E0C}"/>
          </ac:spMkLst>
        </pc:spChg>
        <pc:spChg chg="add mod">
          <ac:chgData name="Pedro Simões" userId="6fbc5e26-0e7e-416d-8621-375935c03d95" providerId="ADAL" clId="{D2D4DEDB-1503-42AF-97F6-64A88A239F91}" dt="2022-04-10T17:39:58.482" v="2017" actId="2710"/>
          <ac:spMkLst>
            <pc:docMk/>
            <pc:sldMk cId="4274001327" sldId="291"/>
            <ac:spMk id="4" creationId="{BB87E6E6-BE02-4709-BC0B-882559D40677}"/>
          </ac:spMkLst>
        </pc:spChg>
      </pc:sldChg>
    </pc:docChg>
  </pc:docChgLst>
  <pc:docChgLst>
    <pc:chgData name="Pedro Simões" userId="S::30007732@students.ual.pt::6fbc5e26-0e7e-416d-8621-375935c03d95" providerId="AD" clId="Web-{73D54C0D-7D90-17F5-56F7-1674D7D3DD8E}"/>
    <pc:docChg chg="modSld">
      <pc:chgData name="Pedro Simões" userId="S::30007732@students.ual.pt::6fbc5e26-0e7e-416d-8621-375935c03d95" providerId="AD" clId="Web-{73D54C0D-7D90-17F5-56F7-1674D7D3DD8E}" dt="2022-04-26T21:20:06.749" v="5" actId="14100"/>
      <pc:docMkLst>
        <pc:docMk/>
      </pc:docMkLst>
      <pc:sldChg chg="modSp">
        <pc:chgData name="Pedro Simões" userId="S::30007732@students.ual.pt::6fbc5e26-0e7e-416d-8621-375935c03d95" providerId="AD" clId="Web-{73D54C0D-7D90-17F5-56F7-1674D7D3DD8E}" dt="2022-04-26T21:20:06.749" v="5" actId="14100"/>
        <pc:sldMkLst>
          <pc:docMk/>
          <pc:sldMk cId="610707663" sldId="270"/>
        </pc:sldMkLst>
        <pc:spChg chg="mod">
          <ac:chgData name="Pedro Simões" userId="S::30007732@students.ual.pt::6fbc5e26-0e7e-416d-8621-375935c03d95" providerId="AD" clId="Web-{73D54C0D-7D90-17F5-56F7-1674D7D3DD8E}" dt="2022-04-26T21:19:21.920" v="2" actId="20577"/>
          <ac:spMkLst>
            <pc:docMk/>
            <pc:sldMk cId="610707663" sldId="270"/>
            <ac:spMk id="2" creationId="{7DB888E8-D47F-476C-86B7-4AD8AB72D1D5}"/>
          </ac:spMkLst>
        </pc:spChg>
        <pc:graphicFrameChg chg="mod modGraphic">
          <ac:chgData name="Pedro Simões" userId="S::30007732@students.ual.pt::6fbc5e26-0e7e-416d-8621-375935c03d95" providerId="AD" clId="Web-{73D54C0D-7D90-17F5-56F7-1674D7D3DD8E}" dt="2022-04-26T21:20:06.749" v="5" actId="14100"/>
          <ac:graphicFrameMkLst>
            <pc:docMk/>
            <pc:sldMk cId="610707663" sldId="270"/>
            <ac:graphicFrameMk id="4" creationId="{FE13E4A1-D1D6-4DA9-B932-DADD048D39D8}"/>
          </ac:graphicFrameMkLst>
        </pc:graphicFrameChg>
      </pc:sldChg>
    </pc:docChg>
  </pc:docChgLst>
  <pc:docChgLst>
    <pc:chgData name="Gonçalo Lemos" userId="S::30007523@students.ual.pt::d0ec2aeb-6796-4e46-9a97-acb9d34a3f8b" providerId="AD" clId="Web-{BB669F60-5793-4461-A965-CF87EE7B0B1F}"/>
    <pc:docChg chg="modSld">
      <pc:chgData name="Gonçalo Lemos" userId="S::30007523@students.ual.pt::d0ec2aeb-6796-4e46-9a97-acb9d34a3f8b" providerId="AD" clId="Web-{BB669F60-5793-4461-A965-CF87EE7B0B1F}" dt="2022-04-10T17:07:48.532" v="0" actId="20577"/>
      <pc:docMkLst>
        <pc:docMk/>
      </pc:docMkLst>
      <pc:sldChg chg="modSp">
        <pc:chgData name="Gonçalo Lemos" userId="S::30007523@students.ual.pt::d0ec2aeb-6796-4e46-9a97-acb9d34a3f8b" providerId="AD" clId="Web-{BB669F60-5793-4461-A965-CF87EE7B0B1F}" dt="2022-04-10T17:07:48.532" v="0" actId="20577"/>
        <pc:sldMkLst>
          <pc:docMk/>
          <pc:sldMk cId="2011646689" sldId="287"/>
        </pc:sldMkLst>
        <pc:spChg chg="mod">
          <ac:chgData name="Gonçalo Lemos" userId="S::30007523@students.ual.pt::d0ec2aeb-6796-4e46-9a97-acb9d34a3f8b" providerId="AD" clId="Web-{BB669F60-5793-4461-A965-CF87EE7B0B1F}" dt="2022-04-10T17:07:48.532" v="0" actId="20577"/>
          <ac:spMkLst>
            <pc:docMk/>
            <pc:sldMk cId="2011646689" sldId="287"/>
            <ac:spMk id="2" creationId="{7A4919D0-F177-4BBA-9A0B-DBA69E2ED764}"/>
          </ac:spMkLst>
        </pc:spChg>
      </pc:sldChg>
    </pc:docChg>
  </pc:docChgLst>
  <pc:docChgLst>
    <pc:chgData name="Pedro Simões" userId="6fbc5e26-0e7e-416d-8621-375935c03d95" providerId="ADAL" clId="{B42E47A9-D9F9-4242-A3CE-C81655874945}"/>
    <pc:docChg chg="undo redo custSel addSld delSld modSld addSection delSection modSection">
      <pc:chgData name="Pedro Simões" userId="6fbc5e26-0e7e-416d-8621-375935c03d95" providerId="ADAL" clId="{B42E47A9-D9F9-4242-A3CE-C81655874945}" dt="2022-11-20T22:56:55.846" v="1471" actId="26606"/>
      <pc:docMkLst>
        <pc:docMk/>
      </pc:docMkLst>
      <pc:sldChg chg="modSp mod modAnim">
        <pc:chgData name="Pedro Simões" userId="6fbc5e26-0e7e-416d-8621-375935c03d95" providerId="ADAL" clId="{B42E47A9-D9F9-4242-A3CE-C81655874945}" dt="2022-11-20T21:36:03.717" v="66" actId="1035"/>
        <pc:sldMkLst>
          <pc:docMk/>
          <pc:sldMk cId="2806257027" sldId="256"/>
        </pc:sldMkLst>
        <pc:spChg chg="mod">
          <ac:chgData name="Pedro Simões" userId="6fbc5e26-0e7e-416d-8621-375935c03d95" providerId="ADAL" clId="{B42E47A9-D9F9-4242-A3CE-C81655874945}" dt="2022-11-20T21:36:03.717" v="66" actId="1035"/>
          <ac:spMkLst>
            <pc:docMk/>
            <pc:sldMk cId="2806257027" sldId="256"/>
            <ac:spMk id="2" creationId="{DE3D84FB-5D02-47D2-98FD-4F01A02E2AEA}"/>
          </ac:spMkLst>
        </pc:spChg>
        <pc:spChg chg="mod">
          <ac:chgData name="Pedro Simões" userId="6fbc5e26-0e7e-416d-8621-375935c03d95" providerId="ADAL" clId="{B42E47A9-D9F9-4242-A3CE-C81655874945}" dt="2022-11-20T21:36:03.717" v="66" actId="1035"/>
          <ac:spMkLst>
            <pc:docMk/>
            <pc:sldMk cId="2806257027" sldId="256"/>
            <ac:spMk id="7" creationId="{FDD42277-E429-4897-B5F2-800581F6078F}"/>
          </ac:spMkLst>
        </pc:spChg>
      </pc:sldChg>
      <pc:sldChg chg="addSp delSp modSp mod modClrScheme delDesignElem chgLayout modNotesTx">
        <pc:chgData name="Pedro Simões" userId="6fbc5e26-0e7e-416d-8621-375935c03d95" providerId="ADAL" clId="{B42E47A9-D9F9-4242-A3CE-C81655874945}" dt="2022-11-20T21:43:03.709" v="152" actId="20577"/>
        <pc:sldMkLst>
          <pc:docMk/>
          <pc:sldMk cId="1701818829" sldId="257"/>
        </pc:sldMkLst>
        <pc:spChg chg="del mod">
          <ac:chgData name="Pedro Simões" userId="6fbc5e26-0e7e-416d-8621-375935c03d95" providerId="ADAL" clId="{B42E47A9-D9F9-4242-A3CE-C81655874945}" dt="2022-11-20T21:37:44.961" v="72" actId="700"/>
          <ac:spMkLst>
            <pc:docMk/>
            <pc:sldMk cId="1701818829" sldId="257"/>
            <ac:spMk id="2" creationId="{7A4919D0-F177-4BBA-9A0B-DBA69E2ED764}"/>
          </ac:spMkLst>
        </pc:spChg>
        <pc:spChg chg="add del">
          <ac:chgData name="Pedro Simões" userId="6fbc5e26-0e7e-416d-8621-375935c03d95" providerId="ADAL" clId="{B42E47A9-D9F9-4242-A3CE-C81655874945}" dt="2022-11-20T21:37:44.961" v="72" actId="700"/>
          <ac:spMkLst>
            <pc:docMk/>
            <pc:sldMk cId="1701818829" sldId="257"/>
            <ac:spMk id="4" creationId="{6A5AB136-1321-47B3-8AF9-A8140222B1ED}"/>
          </ac:spMkLst>
        </pc:spChg>
        <pc:spChg chg="add del">
          <ac:chgData name="Pedro Simões" userId="6fbc5e26-0e7e-416d-8621-375935c03d95" providerId="ADAL" clId="{B42E47A9-D9F9-4242-A3CE-C81655874945}" dt="2022-11-20T21:37:44.961" v="72" actId="700"/>
          <ac:spMkLst>
            <pc:docMk/>
            <pc:sldMk cId="1701818829" sldId="257"/>
            <ac:spMk id="7" creationId="{BE194971-2F2D-44B0-8AE6-FF2DCCEE0A96}"/>
          </ac:spMkLst>
        </pc:spChg>
        <pc:spChg chg="add del">
          <ac:chgData name="Pedro Simões" userId="6fbc5e26-0e7e-416d-8621-375935c03d95" providerId="ADAL" clId="{B42E47A9-D9F9-4242-A3CE-C81655874945}" dt="2022-11-20T21:37:44.961" v="72" actId="700"/>
          <ac:spMkLst>
            <pc:docMk/>
            <pc:sldMk cId="1701818829" sldId="257"/>
            <ac:spMk id="9" creationId="{1FF9A61E-EB11-4C46-82E1-3E00A3B4B4D6}"/>
          </ac:spMkLst>
        </pc:spChg>
        <pc:spChg chg="add del">
          <ac:chgData name="Pedro Simões" userId="6fbc5e26-0e7e-416d-8621-375935c03d95" providerId="ADAL" clId="{B42E47A9-D9F9-4242-A3CE-C81655874945}" dt="2022-11-20T21:37:44.961" v="72" actId="700"/>
          <ac:spMkLst>
            <pc:docMk/>
            <pc:sldMk cId="1701818829" sldId="257"/>
            <ac:spMk id="15" creationId="{3A29AB2E-91A6-4F11-8765-A410A0139EB7}"/>
          </ac:spMkLst>
        </pc:spChg>
        <pc:graphicFrameChg chg="add mod modGraphic">
          <ac:chgData name="Pedro Simões" userId="6fbc5e26-0e7e-416d-8621-375935c03d95" providerId="ADAL" clId="{B42E47A9-D9F9-4242-A3CE-C81655874945}" dt="2022-11-20T21:42:53.187" v="150" actId="1036"/>
          <ac:graphicFrameMkLst>
            <pc:docMk/>
            <pc:sldMk cId="1701818829" sldId="257"/>
            <ac:graphicFrameMk id="3" creationId="{B4E650FC-BBB7-5E39-516E-2591AB816AB4}"/>
          </ac:graphicFrameMkLst>
        </pc:graphicFrameChg>
        <pc:graphicFrameChg chg="del mod">
          <ac:chgData name="Pedro Simões" userId="6fbc5e26-0e7e-416d-8621-375935c03d95" providerId="ADAL" clId="{B42E47A9-D9F9-4242-A3CE-C81655874945}" dt="2022-11-20T21:36:13.927" v="68" actId="478"/>
          <ac:graphicFrameMkLst>
            <pc:docMk/>
            <pc:sldMk cId="1701818829" sldId="257"/>
            <ac:graphicFrameMk id="13" creationId="{2A0C91C7-D257-317A-B7C5-A9AC87D14957}"/>
          </ac:graphicFrameMkLst>
        </pc:graphicFrameChg>
        <pc:cxnChg chg="add del">
          <ac:chgData name="Pedro Simões" userId="6fbc5e26-0e7e-416d-8621-375935c03d95" providerId="ADAL" clId="{B42E47A9-D9F9-4242-A3CE-C81655874945}" dt="2022-11-20T21:37:44.961" v="72" actId="700"/>
          <ac:cxnSpMkLst>
            <pc:docMk/>
            <pc:sldMk cId="1701818829" sldId="257"/>
            <ac:cxnSpMk id="11" creationId="{5E564EB3-35F2-4EFF-87DC-642DC020526D}"/>
          </ac:cxnSpMkLst>
        </pc:cxnChg>
      </pc:sldChg>
      <pc:sldChg chg="del">
        <pc:chgData name="Pedro Simões" userId="6fbc5e26-0e7e-416d-8621-375935c03d95" providerId="ADAL" clId="{B42E47A9-D9F9-4242-A3CE-C81655874945}" dt="2022-11-20T21:36:20.115" v="69" actId="47"/>
        <pc:sldMkLst>
          <pc:docMk/>
          <pc:sldMk cId="306949418" sldId="258"/>
        </pc:sldMkLst>
      </pc:sldChg>
      <pc:sldChg chg="addSp delSp modSp new mod modClrScheme chgLayout">
        <pc:chgData name="Pedro Simões" userId="6fbc5e26-0e7e-416d-8621-375935c03d95" providerId="ADAL" clId="{B42E47A9-D9F9-4242-A3CE-C81655874945}" dt="2022-11-20T21:49:50.767" v="195" actId="113"/>
        <pc:sldMkLst>
          <pc:docMk/>
          <pc:sldMk cId="428148544" sldId="258"/>
        </pc:sldMkLst>
        <pc:spChg chg="add mod">
          <ac:chgData name="Pedro Simões" userId="6fbc5e26-0e7e-416d-8621-375935c03d95" providerId="ADAL" clId="{B42E47A9-D9F9-4242-A3CE-C81655874945}" dt="2022-11-20T21:46:34.293" v="169"/>
          <ac:spMkLst>
            <pc:docMk/>
            <pc:sldMk cId="428148544" sldId="258"/>
            <ac:spMk id="2" creationId="{1BD1DF0E-3D9B-D2FD-9951-0F9535C16544}"/>
          </ac:spMkLst>
        </pc:spChg>
        <pc:spChg chg="add del mod">
          <ac:chgData name="Pedro Simões" userId="6fbc5e26-0e7e-416d-8621-375935c03d95" providerId="ADAL" clId="{B42E47A9-D9F9-4242-A3CE-C81655874945}" dt="2022-11-20T21:45:47.944" v="155" actId="478"/>
          <ac:spMkLst>
            <pc:docMk/>
            <pc:sldMk cId="428148544" sldId="258"/>
            <ac:spMk id="3" creationId="{92EBFC80-8B84-948B-8AE9-B0B20F67E231}"/>
          </ac:spMkLst>
        </pc:spChg>
        <pc:graphicFrameChg chg="add mod modGraphic">
          <ac:chgData name="Pedro Simões" userId="6fbc5e26-0e7e-416d-8621-375935c03d95" providerId="ADAL" clId="{B42E47A9-D9F9-4242-A3CE-C81655874945}" dt="2022-11-20T21:49:50.767" v="195" actId="113"/>
          <ac:graphicFrameMkLst>
            <pc:docMk/>
            <pc:sldMk cId="428148544" sldId="258"/>
            <ac:graphicFrameMk id="4" creationId="{DD028E25-3CE0-B911-20F3-16B75D157647}"/>
          </ac:graphicFrameMkLst>
        </pc:graphicFrameChg>
      </pc:sldChg>
      <pc:sldChg chg="addSp delSp modSp new mod setBg delDesignElem chgLayout">
        <pc:chgData name="Pedro Simões" userId="6fbc5e26-0e7e-416d-8621-375935c03d95" providerId="ADAL" clId="{B42E47A9-D9F9-4242-A3CE-C81655874945}" dt="2022-11-20T21:53:11.206" v="228" actId="1037"/>
        <pc:sldMkLst>
          <pc:docMk/>
          <pc:sldMk cId="615612303" sldId="259"/>
        </pc:sldMkLst>
        <pc:spChg chg="del mod">
          <ac:chgData name="Pedro Simões" userId="6fbc5e26-0e7e-416d-8621-375935c03d95" providerId="ADAL" clId="{B42E47A9-D9F9-4242-A3CE-C81655874945}" dt="2022-11-20T21:51:00.332" v="199" actId="700"/>
          <ac:spMkLst>
            <pc:docMk/>
            <pc:sldMk cId="615612303" sldId="259"/>
            <ac:spMk id="2" creationId="{653372CE-BFA5-30BD-EAD5-D22244EABCDC}"/>
          </ac:spMkLst>
        </pc:spChg>
        <pc:spChg chg="del">
          <ac:chgData name="Pedro Simões" userId="6fbc5e26-0e7e-416d-8621-375935c03d95" providerId="ADAL" clId="{B42E47A9-D9F9-4242-A3CE-C81655874945}" dt="2022-11-20T21:50:13.167" v="197" actId="478"/>
          <ac:spMkLst>
            <pc:docMk/>
            <pc:sldMk cId="615612303" sldId="259"/>
            <ac:spMk id="3" creationId="{4B1894BC-7B05-5734-FFCC-36799136D172}"/>
          </ac:spMkLst>
        </pc:spChg>
        <pc:spChg chg="add mod ord">
          <ac:chgData name="Pedro Simões" userId="6fbc5e26-0e7e-416d-8621-375935c03d95" providerId="ADAL" clId="{B42E47A9-D9F9-4242-A3CE-C81655874945}" dt="2022-11-20T21:53:11.206" v="228" actId="1037"/>
          <ac:spMkLst>
            <pc:docMk/>
            <pc:sldMk cId="615612303" sldId="259"/>
            <ac:spMk id="4" creationId="{A6333E1C-92CA-2FA5-746F-D7F2F9902E5B}"/>
          </ac:spMkLst>
        </pc:spChg>
        <pc:spChg chg="add del mod ord">
          <ac:chgData name="Pedro Simões" userId="6fbc5e26-0e7e-416d-8621-375935c03d95" providerId="ADAL" clId="{B42E47A9-D9F9-4242-A3CE-C81655874945}" dt="2022-11-20T21:51:48.444" v="207" actId="1032"/>
          <ac:spMkLst>
            <pc:docMk/>
            <pc:sldMk cId="615612303" sldId="259"/>
            <ac:spMk id="5" creationId="{0DA5E049-DC85-62DC-B49B-341FF7E98FE3}"/>
          </ac:spMkLst>
        </pc:spChg>
        <pc:spChg chg="add del">
          <ac:chgData name="Pedro Simões" userId="6fbc5e26-0e7e-416d-8621-375935c03d95" providerId="ADAL" clId="{B42E47A9-D9F9-4242-A3CE-C81655874945}" dt="2022-11-20T21:51:00.332" v="199" actId="700"/>
          <ac:spMkLst>
            <pc:docMk/>
            <pc:sldMk cId="615612303" sldId="259"/>
            <ac:spMk id="7" creationId="{BE194971-2F2D-44B0-8AE6-FF2DCCEE0A96}"/>
          </ac:spMkLst>
        </pc:spChg>
        <pc:spChg chg="add del">
          <ac:chgData name="Pedro Simões" userId="6fbc5e26-0e7e-416d-8621-375935c03d95" providerId="ADAL" clId="{B42E47A9-D9F9-4242-A3CE-C81655874945}" dt="2022-11-20T21:51:00.332" v="199" actId="700"/>
          <ac:spMkLst>
            <pc:docMk/>
            <pc:sldMk cId="615612303" sldId="259"/>
            <ac:spMk id="9" creationId="{1FF9A61E-EB11-4C46-82E1-3E00A3B4B4D6}"/>
          </ac:spMkLst>
        </pc:spChg>
        <pc:spChg chg="add">
          <ac:chgData name="Pedro Simões" userId="6fbc5e26-0e7e-416d-8621-375935c03d95" providerId="ADAL" clId="{B42E47A9-D9F9-4242-A3CE-C81655874945}" dt="2022-11-20T21:51:04.128" v="200" actId="26606"/>
          <ac:spMkLst>
            <pc:docMk/>
            <pc:sldMk cId="615612303" sldId="259"/>
            <ac:spMk id="10" creationId="{39E4C68A-A4A9-48A4-9FF2-D2896B1EA01F}"/>
          </ac:spMkLst>
        </pc:spChg>
        <pc:spChg chg="add">
          <ac:chgData name="Pedro Simões" userId="6fbc5e26-0e7e-416d-8621-375935c03d95" providerId="ADAL" clId="{B42E47A9-D9F9-4242-A3CE-C81655874945}" dt="2022-11-20T21:51:04.128" v="200" actId="26606"/>
          <ac:spMkLst>
            <pc:docMk/>
            <pc:sldMk cId="615612303" sldId="259"/>
            <ac:spMk id="12" creationId="{E2B9AEA5-52CB-49A6-AF8A-33502F291B91}"/>
          </ac:spMkLst>
        </pc:spChg>
        <pc:spChg chg="add del">
          <ac:chgData name="Pedro Simões" userId="6fbc5e26-0e7e-416d-8621-375935c03d95" providerId="ADAL" clId="{B42E47A9-D9F9-4242-A3CE-C81655874945}" dt="2022-11-20T21:51:00.332" v="199" actId="700"/>
          <ac:spMkLst>
            <pc:docMk/>
            <pc:sldMk cId="615612303" sldId="259"/>
            <ac:spMk id="13" creationId="{6A5AB136-1321-47B3-8AF9-A8140222B1ED}"/>
          </ac:spMkLst>
        </pc:spChg>
        <pc:spChg chg="add del">
          <ac:chgData name="Pedro Simões" userId="6fbc5e26-0e7e-416d-8621-375935c03d95" providerId="ADAL" clId="{B42E47A9-D9F9-4242-A3CE-C81655874945}" dt="2022-11-20T21:51:00.332" v="199" actId="700"/>
          <ac:spMkLst>
            <pc:docMk/>
            <pc:sldMk cId="615612303" sldId="259"/>
            <ac:spMk id="15" creationId="{3A29AB2E-91A6-4F11-8765-A410A0139EB7}"/>
          </ac:spMkLst>
        </pc:spChg>
        <pc:graphicFrameChg chg="add mod modGraphic">
          <ac:chgData name="Pedro Simões" userId="6fbc5e26-0e7e-416d-8621-375935c03d95" providerId="ADAL" clId="{B42E47A9-D9F9-4242-A3CE-C81655874945}" dt="2022-11-20T21:53:00.720" v="217" actId="1076"/>
          <ac:graphicFrameMkLst>
            <pc:docMk/>
            <pc:sldMk cId="615612303" sldId="259"/>
            <ac:graphicFrameMk id="6" creationId="{94D3629E-3AA2-29F0-44AD-3A3499FA1AF5}"/>
          </ac:graphicFrameMkLst>
        </pc:graphicFrameChg>
        <pc:cxnChg chg="add del">
          <ac:chgData name="Pedro Simões" userId="6fbc5e26-0e7e-416d-8621-375935c03d95" providerId="ADAL" clId="{B42E47A9-D9F9-4242-A3CE-C81655874945}" dt="2022-11-20T21:51:00.332" v="199" actId="700"/>
          <ac:cxnSpMkLst>
            <pc:docMk/>
            <pc:sldMk cId="615612303" sldId="259"/>
            <ac:cxnSpMk id="11" creationId="{5E564EB3-35F2-4EFF-87DC-642DC020526D}"/>
          </ac:cxnSpMkLst>
        </pc:cxnChg>
      </pc:sldChg>
      <pc:sldChg chg="del">
        <pc:chgData name="Pedro Simões" userId="6fbc5e26-0e7e-416d-8621-375935c03d95" providerId="ADAL" clId="{B42E47A9-D9F9-4242-A3CE-C81655874945}" dt="2022-11-20T21:36:20.115" v="69" actId="47"/>
        <pc:sldMkLst>
          <pc:docMk/>
          <pc:sldMk cId="2669094616" sldId="259"/>
        </pc:sldMkLst>
      </pc:sldChg>
      <pc:sldChg chg="addSp delSp modSp new mod">
        <pc:chgData name="Pedro Simões" userId="6fbc5e26-0e7e-416d-8621-375935c03d95" providerId="ADAL" clId="{B42E47A9-D9F9-4242-A3CE-C81655874945}" dt="2022-11-20T22:08:05.006" v="511" actId="1036"/>
        <pc:sldMkLst>
          <pc:docMk/>
          <pc:sldMk cId="3052540008" sldId="260"/>
        </pc:sldMkLst>
        <pc:spChg chg="mod">
          <ac:chgData name="Pedro Simões" userId="6fbc5e26-0e7e-416d-8621-375935c03d95" providerId="ADAL" clId="{B42E47A9-D9F9-4242-A3CE-C81655874945}" dt="2022-11-20T21:53:41.098" v="238"/>
          <ac:spMkLst>
            <pc:docMk/>
            <pc:sldMk cId="3052540008" sldId="260"/>
            <ac:spMk id="2" creationId="{FAF07E9E-64E0-6F03-E462-D7CC2C8A43B0}"/>
          </ac:spMkLst>
        </pc:spChg>
        <pc:spChg chg="add del">
          <ac:chgData name="Pedro Simões" userId="6fbc5e26-0e7e-416d-8621-375935c03d95" providerId="ADAL" clId="{B42E47A9-D9F9-4242-A3CE-C81655874945}" dt="2022-11-20T21:55:31.417" v="241" actId="1032"/>
          <ac:spMkLst>
            <pc:docMk/>
            <pc:sldMk cId="3052540008" sldId="260"/>
            <ac:spMk id="3" creationId="{8D986B29-593A-3811-6040-795211310755}"/>
          </ac:spMkLst>
        </pc:spChg>
        <pc:spChg chg="mod topLvl">
          <ac:chgData name="Pedro Simões" userId="6fbc5e26-0e7e-416d-8621-375935c03d95" providerId="ADAL" clId="{B42E47A9-D9F9-4242-A3CE-C81655874945}" dt="2022-11-20T22:05:51.883" v="450" actId="164"/>
          <ac:spMkLst>
            <pc:docMk/>
            <pc:sldMk cId="3052540008" sldId="260"/>
            <ac:spMk id="7" creationId="{53F5FEBB-4B2B-0F69-0F64-D3A4F64EDCA3}"/>
          </ac:spMkLst>
        </pc:spChg>
        <pc:spChg chg="mod topLvl">
          <ac:chgData name="Pedro Simões" userId="6fbc5e26-0e7e-416d-8621-375935c03d95" providerId="ADAL" clId="{B42E47A9-D9F9-4242-A3CE-C81655874945}" dt="2022-11-20T22:05:51.883" v="450" actId="164"/>
          <ac:spMkLst>
            <pc:docMk/>
            <pc:sldMk cId="3052540008" sldId="260"/>
            <ac:spMk id="8" creationId="{4D2DA4D6-5BFD-62FF-8A41-D119825515F1}"/>
          </ac:spMkLst>
        </pc:spChg>
        <pc:spChg chg="mod topLvl">
          <ac:chgData name="Pedro Simões" userId="6fbc5e26-0e7e-416d-8621-375935c03d95" providerId="ADAL" clId="{B42E47A9-D9F9-4242-A3CE-C81655874945}" dt="2022-11-20T22:05:46.893" v="449" actId="164"/>
          <ac:spMkLst>
            <pc:docMk/>
            <pc:sldMk cId="3052540008" sldId="260"/>
            <ac:spMk id="9" creationId="{3DBDD131-BDAA-9ED9-AC00-10E439B6FD25}"/>
          </ac:spMkLst>
        </pc:spChg>
        <pc:spChg chg="mod topLvl">
          <ac:chgData name="Pedro Simões" userId="6fbc5e26-0e7e-416d-8621-375935c03d95" providerId="ADAL" clId="{B42E47A9-D9F9-4242-A3CE-C81655874945}" dt="2022-11-20T22:05:46.893" v="449" actId="164"/>
          <ac:spMkLst>
            <pc:docMk/>
            <pc:sldMk cId="3052540008" sldId="260"/>
            <ac:spMk id="10" creationId="{E6D288DE-8EF6-9025-40D3-CB645343DA63}"/>
          </ac:spMkLst>
        </pc:spChg>
        <pc:spChg chg="del mod topLvl">
          <ac:chgData name="Pedro Simões" userId="6fbc5e26-0e7e-416d-8621-375935c03d95" providerId="ADAL" clId="{B42E47A9-D9F9-4242-A3CE-C81655874945}" dt="2022-11-20T22:05:13.895" v="442" actId="478"/>
          <ac:spMkLst>
            <pc:docMk/>
            <pc:sldMk cId="3052540008" sldId="260"/>
            <ac:spMk id="11" creationId="{8487BE87-3185-1E49-D750-A5F970D616E3}"/>
          </ac:spMkLst>
        </pc:spChg>
        <pc:spChg chg="mod topLvl">
          <ac:chgData name="Pedro Simões" userId="6fbc5e26-0e7e-416d-8621-375935c03d95" providerId="ADAL" clId="{B42E47A9-D9F9-4242-A3CE-C81655874945}" dt="2022-11-20T22:05:41.788" v="448" actId="164"/>
          <ac:spMkLst>
            <pc:docMk/>
            <pc:sldMk cId="3052540008" sldId="260"/>
            <ac:spMk id="12" creationId="{1465AAAD-9A95-7F7C-52DD-1E555BF13792}"/>
          </ac:spMkLst>
        </pc:spChg>
        <pc:spChg chg="mod topLvl">
          <ac:chgData name="Pedro Simões" userId="6fbc5e26-0e7e-416d-8621-375935c03d95" providerId="ADAL" clId="{B42E47A9-D9F9-4242-A3CE-C81655874945}" dt="2022-11-20T22:05:41.788" v="448" actId="164"/>
          <ac:spMkLst>
            <pc:docMk/>
            <pc:sldMk cId="3052540008" sldId="260"/>
            <ac:spMk id="13" creationId="{231EA96E-835D-6DB0-35B4-FE22E9B85D45}"/>
          </ac:spMkLst>
        </pc:spChg>
        <pc:spChg chg="del mod topLvl">
          <ac:chgData name="Pedro Simões" userId="6fbc5e26-0e7e-416d-8621-375935c03d95" providerId="ADAL" clId="{B42E47A9-D9F9-4242-A3CE-C81655874945}" dt="2022-11-20T22:05:13.895" v="442" actId="478"/>
          <ac:spMkLst>
            <pc:docMk/>
            <pc:sldMk cId="3052540008" sldId="260"/>
            <ac:spMk id="14" creationId="{F829F996-FBE4-7CCA-F47B-094ED1266955}"/>
          </ac:spMkLst>
        </pc:spChg>
        <pc:spChg chg="mod topLvl">
          <ac:chgData name="Pedro Simões" userId="6fbc5e26-0e7e-416d-8621-375935c03d95" providerId="ADAL" clId="{B42E47A9-D9F9-4242-A3CE-C81655874945}" dt="2022-11-20T22:06:55.498" v="464" actId="1076"/>
          <ac:spMkLst>
            <pc:docMk/>
            <pc:sldMk cId="3052540008" sldId="260"/>
            <ac:spMk id="15" creationId="{4BDB6CF3-6F6A-2795-B4D5-8B39A7B93AF1}"/>
          </ac:spMkLst>
        </pc:spChg>
        <pc:spChg chg="mod topLvl">
          <ac:chgData name="Pedro Simões" userId="6fbc5e26-0e7e-416d-8621-375935c03d95" providerId="ADAL" clId="{B42E47A9-D9F9-4242-A3CE-C81655874945}" dt="2022-11-20T22:05:36.496" v="447" actId="164"/>
          <ac:spMkLst>
            <pc:docMk/>
            <pc:sldMk cId="3052540008" sldId="260"/>
            <ac:spMk id="16" creationId="{6C8D38A8-5B91-3979-2D3B-DD2D9F993AF9}"/>
          </ac:spMkLst>
        </pc:spChg>
        <pc:spChg chg="del mod topLvl">
          <ac:chgData name="Pedro Simões" userId="6fbc5e26-0e7e-416d-8621-375935c03d95" providerId="ADAL" clId="{B42E47A9-D9F9-4242-A3CE-C81655874945}" dt="2022-11-20T22:05:13.895" v="442" actId="478"/>
          <ac:spMkLst>
            <pc:docMk/>
            <pc:sldMk cId="3052540008" sldId="260"/>
            <ac:spMk id="17" creationId="{94E6E2CA-849D-A7AE-9FDD-6BF5B79C7AF0}"/>
          </ac:spMkLst>
        </pc:spChg>
        <pc:spChg chg="mod topLvl">
          <ac:chgData name="Pedro Simões" userId="6fbc5e26-0e7e-416d-8621-375935c03d95" providerId="ADAL" clId="{B42E47A9-D9F9-4242-A3CE-C81655874945}" dt="2022-11-20T22:05:30.121" v="446" actId="164"/>
          <ac:spMkLst>
            <pc:docMk/>
            <pc:sldMk cId="3052540008" sldId="260"/>
            <ac:spMk id="18" creationId="{FD82DA13-8DAE-26FD-AE17-002028E269CB}"/>
          </ac:spMkLst>
        </pc:spChg>
        <pc:spChg chg="mod topLvl">
          <ac:chgData name="Pedro Simões" userId="6fbc5e26-0e7e-416d-8621-375935c03d95" providerId="ADAL" clId="{B42E47A9-D9F9-4242-A3CE-C81655874945}" dt="2022-11-20T22:05:30.121" v="446" actId="164"/>
          <ac:spMkLst>
            <pc:docMk/>
            <pc:sldMk cId="3052540008" sldId="260"/>
            <ac:spMk id="19" creationId="{46CA3848-DDCA-F49F-77DB-CB0A92D4CA7D}"/>
          </ac:spMkLst>
        </pc:spChg>
        <pc:spChg chg="del mod topLvl">
          <ac:chgData name="Pedro Simões" userId="6fbc5e26-0e7e-416d-8621-375935c03d95" providerId="ADAL" clId="{B42E47A9-D9F9-4242-A3CE-C81655874945}" dt="2022-11-20T22:05:13.895" v="442" actId="478"/>
          <ac:spMkLst>
            <pc:docMk/>
            <pc:sldMk cId="3052540008" sldId="260"/>
            <ac:spMk id="20" creationId="{B14AE0FB-DD57-0C0B-1C3F-5DAE45AB04A9}"/>
          </ac:spMkLst>
        </pc:spChg>
        <pc:spChg chg="mod topLvl">
          <ac:chgData name="Pedro Simões" userId="6fbc5e26-0e7e-416d-8621-375935c03d95" providerId="ADAL" clId="{B42E47A9-D9F9-4242-A3CE-C81655874945}" dt="2022-11-20T22:06:10.245" v="456" actId="164"/>
          <ac:spMkLst>
            <pc:docMk/>
            <pc:sldMk cId="3052540008" sldId="260"/>
            <ac:spMk id="21" creationId="{0DAD559F-7ABA-6F2B-90A6-5D051E0F1B2D}"/>
          </ac:spMkLst>
        </pc:spChg>
        <pc:spChg chg="mod topLvl">
          <ac:chgData name="Pedro Simões" userId="6fbc5e26-0e7e-416d-8621-375935c03d95" providerId="ADAL" clId="{B42E47A9-D9F9-4242-A3CE-C81655874945}" dt="2022-11-20T22:06:10.245" v="456" actId="164"/>
          <ac:spMkLst>
            <pc:docMk/>
            <pc:sldMk cId="3052540008" sldId="260"/>
            <ac:spMk id="22" creationId="{913F5D6E-86F7-584E-8A37-FD78E8B8FABA}"/>
          </ac:spMkLst>
        </pc:spChg>
        <pc:spChg chg="del mod topLvl">
          <ac:chgData name="Pedro Simões" userId="6fbc5e26-0e7e-416d-8621-375935c03d95" providerId="ADAL" clId="{B42E47A9-D9F9-4242-A3CE-C81655874945}" dt="2022-11-20T22:05:13.895" v="442" actId="478"/>
          <ac:spMkLst>
            <pc:docMk/>
            <pc:sldMk cId="3052540008" sldId="260"/>
            <ac:spMk id="23" creationId="{AB76A9DF-E6F8-740D-34B4-2281DC524B80}"/>
          </ac:spMkLst>
        </pc:spChg>
        <pc:grpChg chg="del mod">
          <ac:chgData name="Pedro Simões" userId="6fbc5e26-0e7e-416d-8621-375935c03d95" providerId="ADAL" clId="{B42E47A9-D9F9-4242-A3CE-C81655874945}" dt="2022-11-20T22:04:26.985" v="441" actId="165"/>
          <ac:grpSpMkLst>
            <pc:docMk/>
            <pc:sldMk cId="3052540008" sldId="260"/>
            <ac:grpSpMk id="6" creationId="{F865ADD9-7694-E4BC-F70C-64960304FA54}"/>
          </ac:grpSpMkLst>
        </pc:grpChg>
        <pc:grpChg chg="add mod">
          <ac:chgData name="Pedro Simões" userId="6fbc5e26-0e7e-416d-8621-375935c03d95" providerId="ADAL" clId="{B42E47A9-D9F9-4242-A3CE-C81655874945}" dt="2022-11-20T22:07:46.872" v="481" actId="164"/>
          <ac:grpSpMkLst>
            <pc:docMk/>
            <pc:sldMk cId="3052540008" sldId="260"/>
            <ac:grpSpMk id="24" creationId="{95A877DE-7CA2-A0F6-462E-6A8BC3018D62}"/>
          </ac:grpSpMkLst>
        </pc:grpChg>
        <pc:grpChg chg="add mod">
          <ac:chgData name="Pedro Simões" userId="6fbc5e26-0e7e-416d-8621-375935c03d95" providerId="ADAL" clId="{B42E47A9-D9F9-4242-A3CE-C81655874945}" dt="2022-11-20T22:07:46.872" v="481" actId="164"/>
          <ac:grpSpMkLst>
            <pc:docMk/>
            <pc:sldMk cId="3052540008" sldId="260"/>
            <ac:grpSpMk id="25" creationId="{FE747532-1DD0-E3D6-DF26-404053D0DBC9}"/>
          </ac:grpSpMkLst>
        </pc:grpChg>
        <pc:grpChg chg="add mod">
          <ac:chgData name="Pedro Simões" userId="6fbc5e26-0e7e-416d-8621-375935c03d95" providerId="ADAL" clId="{B42E47A9-D9F9-4242-A3CE-C81655874945}" dt="2022-11-20T22:07:46.872" v="481" actId="164"/>
          <ac:grpSpMkLst>
            <pc:docMk/>
            <pc:sldMk cId="3052540008" sldId="260"/>
            <ac:grpSpMk id="26" creationId="{9A1043E2-28C1-CAF9-A8DF-8BF1BD812992}"/>
          </ac:grpSpMkLst>
        </pc:grpChg>
        <pc:grpChg chg="add mod">
          <ac:chgData name="Pedro Simões" userId="6fbc5e26-0e7e-416d-8621-375935c03d95" providerId="ADAL" clId="{B42E47A9-D9F9-4242-A3CE-C81655874945}" dt="2022-11-20T22:07:46.872" v="481" actId="164"/>
          <ac:grpSpMkLst>
            <pc:docMk/>
            <pc:sldMk cId="3052540008" sldId="260"/>
            <ac:grpSpMk id="27" creationId="{4A831F57-5033-6460-D925-C9DB93E51940}"/>
          </ac:grpSpMkLst>
        </pc:grpChg>
        <pc:grpChg chg="add mod">
          <ac:chgData name="Pedro Simões" userId="6fbc5e26-0e7e-416d-8621-375935c03d95" providerId="ADAL" clId="{B42E47A9-D9F9-4242-A3CE-C81655874945}" dt="2022-11-20T22:07:46.872" v="481" actId="164"/>
          <ac:grpSpMkLst>
            <pc:docMk/>
            <pc:sldMk cId="3052540008" sldId="260"/>
            <ac:grpSpMk id="28" creationId="{D095DDF2-4744-C82D-9761-3805FD8FBCB5}"/>
          </ac:grpSpMkLst>
        </pc:grpChg>
        <pc:grpChg chg="add mod">
          <ac:chgData name="Pedro Simões" userId="6fbc5e26-0e7e-416d-8621-375935c03d95" providerId="ADAL" clId="{B42E47A9-D9F9-4242-A3CE-C81655874945}" dt="2022-11-20T22:07:46.872" v="481" actId="164"/>
          <ac:grpSpMkLst>
            <pc:docMk/>
            <pc:sldMk cId="3052540008" sldId="260"/>
            <ac:grpSpMk id="29" creationId="{6BFFCD22-2EBE-60A6-0BAD-18ED1E9E19FA}"/>
          </ac:grpSpMkLst>
        </pc:grpChg>
        <pc:grpChg chg="add mod">
          <ac:chgData name="Pedro Simões" userId="6fbc5e26-0e7e-416d-8621-375935c03d95" providerId="ADAL" clId="{B42E47A9-D9F9-4242-A3CE-C81655874945}" dt="2022-11-20T22:08:05.006" v="511" actId="1036"/>
          <ac:grpSpMkLst>
            <pc:docMk/>
            <pc:sldMk cId="3052540008" sldId="260"/>
            <ac:grpSpMk id="30" creationId="{CA760203-258F-895E-5EF2-20EEBF2984DB}"/>
          </ac:grpSpMkLst>
        </pc:grpChg>
        <pc:graphicFrameChg chg="add del modGraphic">
          <ac:chgData name="Pedro Simões" userId="6fbc5e26-0e7e-416d-8621-375935c03d95" providerId="ADAL" clId="{B42E47A9-D9F9-4242-A3CE-C81655874945}" dt="2022-11-20T21:54:47.831" v="240" actId="1032"/>
          <ac:graphicFrameMkLst>
            <pc:docMk/>
            <pc:sldMk cId="3052540008" sldId="260"/>
            <ac:graphicFrameMk id="4" creationId="{4B20675D-C5DC-C00F-D1B7-3DBF6D510A03}"/>
          </ac:graphicFrameMkLst>
        </pc:graphicFrameChg>
        <pc:graphicFrameChg chg="add del mod modGraphic">
          <ac:chgData name="Pedro Simões" userId="6fbc5e26-0e7e-416d-8621-375935c03d95" providerId="ADAL" clId="{B42E47A9-D9F9-4242-A3CE-C81655874945}" dt="2022-11-20T22:04:21.676" v="440" actId="18245"/>
          <ac:graphicFrameMkLst>
            <pc:docMk/>
            <pc:sldMk cId="3052540008" sldId="260"/>
            <ac:graphicFrameMk id="5" creationId="{FA35A2AC-CAF6-A79F-38BF-1801D4596814}"/>
          </ac:graphicFrameMkLst>
        </pc:graphicFrameChg>
      </pc:sldChg>
      <pc:sldChg chg="addSp delSp modSp new mod">
        <pc:chgData name="Pedro Simões" userId="6fbc5e26-0e7e-416d-8621-375935c03d95" providerId="ADAL" clId="{B42E47A9-D9F9-4242-A3CE-C81655874945}" dt="2022-11-20T22:18:54.700" v="584" actId="113"/>
        <pc:sldMkLst>
          <pc:docMk/>
          <pc:sldMk cId="831609625" sldId="261"/>
        </pc:sldMkLst>
        <pc:spChg chg="mod">
          <ac:chgData name="Pedro Simões" userId="6fbc5e26-0e7e-416d-8621-375935c03d95" providerId="ADAL" clId="{B42E47A9-D9F9-4242-A3CE-C81655874945}" dt="2022-11-20T22:08:36.116" v="517"/>
          <ac:spMkLst>
            <pc:docMk/>
            <pc:sldMk cId="831609625" sldId="261"/>
            <ac:spMk id="2" creationId="{E8D23C51-3762-A5E8-73CD-8990E487062B}"/>
          </ac:spMkLst>
        </pc:spChg>
        <pc:spChg chg="add del">
          <ac:chgData name="Pedro Simões" userId="6fbc5e26-0e7e-416d-8621-375935c03d95" providerId="ADAL" clId="{B42E47A9-D9F9-4242-A3CE-C81655874945}" dt="2022-11-20T22:14:36.438" v="520" actId="1032"/>
          <ac:spMkLst>
            <pc:docMk/>
            <pc:sldMk cId="831609625" sldId="261"/>
            <ac:spMk id="3" creationId="{C1246D45-19E7-4361-58EB-142A3FEDEE58}"/>
          </ac:spMkLst>
        </pc:spChg>
        <pc:spChg chg="mod topLvl">
          <ac:chgData name="Pedro Simões" userId="6fbc5e26-0e7e-416d-8621-375935c03d95" providerId="ADAL" clId="{B42E47A9-D9F9-4242-A3CE-C81655874945}" dt="2022-11-20T22:18:17.773" v="575" actId="113"/>
          <ac:spMkLst>
            <pc:docMk/>
            <pc:sldMk cId="831609625" sldId="261"/>
            <ac:spMk id="7" creationId="{F779B938-B703-58B1-B2A3-2148CC9BF5BC}"/>
          </ac:spMkLst>
        </pc:spChg>
        <pc:spChg chg="mod topLvl">
          <ac:chgData name="Pedro Simões" userId="6fbc5e26-0e7e-416d-8621-375935c03d95" providerId="ADAL" clId="{B42E47A9-D9F9-4242-A3CE-C81655874945}" dt="2022-11-20T22:18:24.230" v="577" actId="113"/>
          <ac:spMkLst>
            <pc:docMk/>
            <pc:sldMk cId="831609625" sldId="261"/>
            <ac:spMk id="8" creationId="{ECD097FE-1A08-32D6-FEE0-F802FED6AE27}"/>
          </ac:spMkLst>
        </pc:spChg>
        <pc:spChg chg="mod topLvl">
          <ac:chgData name="Pedro Simões" userId="6fbc5e26-0e7e-416d-8621-375935c03d95" providerId="ADAL" clId="{B42E47A9-D9F9-4242-A3CE-C81655874945}" dt="2022-11-20T22:18:32.067" v="578" actId="113"/>
          <ac:spMkLst>
            <pc:docMk/>
            <pc:sldMk cId="831609625" sldId="261"/>
            <ac:spMk id="9" creationId="{7EDFECD5-5D20-EC9C-C609-7C35E935AC06}"/>
          </ac:spMkLst>
        </pc:spChg>
        <pc:spChg chg="mod topLvl">
          <ac:chgData name="Pedro Simões" userId="6fbc5e26-0e7e-416d-8621-375935c03d95" providerId="ADAL" clId="{B42E47A9-D9F9-4242-A3CE-C81655874945}" dt="2022-11-20T22:18:35.861" v="579" actId="113"/>
          <ac:spMkLst>
            <pc:docMk/>
            <pc:sldMk cId="831609625" sldId="261"/>
            <ac:spMk id="10" creationId="{EABB1511-8470-6914-11F6-9CDBC9979B40}"/>
          </ac:spMkLst>
        </pc:spChg>
        <pc:spChg chg="mod topLvl">
          <ac:chgData name="Pedro Simões" userId="6fbc5e26-0e7e-416d-8621-375935c03d95" providerId="ADAL" clId="{B42E47A9-D9F9-4242-A3CE-C81655874945}" dt="2022-11-20T22:18:39.577" v="580" actId="113"/>
          <ac:spMkLst>
            <pc:docMk/>
            <pc:sldMk cId="831609625" sldId="261"/>
            <ac:spMk id="11" creationId="{B7585BC8-6626-5EDE-CFC6-AB917323B3F3}"/>
          </ac:spMkLst>
        </pc:spChg>
        <pc:spChg chg="mod topLvl">
          <ac:chgData name="Pedro Simões" userId="6fbc5e26-0e7e-416d-8621-375935c03d95" providerId="ADAL" clId="{B42E47A9-D9F9-4242-A3CE-C81655874945}" dt="2022-11-20T22:18:47.447" v="583" actId="113"/>
          <ac:spMkLst>
            <pc:docMk/>
            <pc:sldMk cId="831609625" sldId="261"/>
            <ac:spMk id="12" creationId="{F0D2FF68-57DF-7C44-2A16-30DD6EA58086}"/>
          </ac:spMkLst>
        </pc:spChg>
        <pc:spChg chg="mod topLvl">
          <ac:chgData name="Pedro Simões" userId="6fbc5e26-0e7e-416d-8621-375935c03d95" providerId="ADAL" clId="{B42E47A9-D9F9-4242-A3CE-C81655874945}" dt="2022-11-20T22:18:54.700" v="584" actId="113"/>
          <ac:spMkLst>
            <pc:docMk/>
            <pc:sldMk cId="831609625" sldId="261"/>
            <ac:spMk id="13" creationId="{F3F89DC5-4098-B1FE-516A-BE9F09F23F13}"/>
          </ac:spMkLst>
        </pc:spChg>
        <pc:grpChg chg="del mod">
          <ac:chgData name="Pedro Simões" userId="6fbc5e26-0e7e-416d-8621-375935c03d95" providerId="ADAL" clId="{B42E47A9-D9F9-4242-A3CE-C81655874945}" dt="2022-11-20T22:16:02.389" v="542" actId="165"/>
          <ac:grpSpMkLst>
            <pc:docMk/>
            <pc:sldMk cId="831609625" sldId="261"/>
            <ac:grpSpMk id="6" creationId="{5C7A558A-4132-578E-A8FF-AE9149C222D5}"/>
          </ac:grpSpMkLst>
        </pc:grpChg>
        <pc:grpChg chg="add mod">
          <ac:chgData name="Pedro Simões" userId="6fbc5e26-0e7e-416d-8621-375935c03d95" providerId="ADAL" clId="{B42E47A9-D9F9-4242-A3CE-C81655874945}" dt="2022-11-20T22:17:57.487" v="574" actId="12788"/>
          <ac:grpSpMkLst>
            <pc:docMk/>
            <pc:sldMk cId="831609625" sldId="261"/>
            <ac:grpSpMk id="14" creationId="{F5DBF6D9-77CB-F1A7-5E06-FC3808098A2A}"/>
          </ac:grpSpMkLst>
        </pc:grpChg>
        <pc:graphicFrameChg chg="add del modGraphic">
          <ac:chgData name="Pedro Simões" userId="6fbc5e26-0e7e-416d-8621-375935c03d95" providerId="ADAL" clId="{B42E47A9-D9F9-4242-A3CE-C81655874945}" dt="2022-11-20T22:13:17.001" v="519" actId="1032"/>
          <ac:graphicFrameMkLst>
            <pc:docMk/>
            <pc:sldMk cId="831609625" sldId="261"/>
            <ac:graphicFrameMk id="4" creationId="{C3E496E0-EDEE-2F3B-306D-DC00F4BBF5CE}"/>
          </ac:graphicFrameMkLst>
        </pc:graphicFrameChg>
        <pc:graphicFrameChg chg="add del mod modGraphic">
          <ac:chgData name="Pedro Simões" userId="6fbc5e26-0e7e-416d-8621-375935c03d95" providerId="ADAL" clId="{B42E47A9-D9F9-4242-A3CE-C81655874945}" dt="2022-11-20T22:16:00.017" v="541" actId="18245"/>
          <ac:graphicFrameMkLst>
            <pc:docMk/>
            <pc:sldMk cId="831609625" sldId="261"/>
            <ac:graphicFrameMk id="5" creationId="{A8B8AD9A-B418-B9E0-4093-BF06DDF3C447}"/>
          </ac:graphicFrameMkLst>
        </pc:graphicFrameChg>
      </pc:sldChg>
      <pc:sldChg chg="addSp delSp modSp new mod">
        <pc:chgData name="Pedro Simões" userId="6fbc5e26-0e7e-416d-8621-375935c03d95" providerId="ADAL" clId="{B42E47A9-D9F9-4242-A3CE-C81655874945}" dt="2022-11-20T22:31:57.134" v="1110" actId="164"/>
        <pc:sldMkLst>
          <pc:docMk/>
          <pc:sldMk cId="1994632393" sldId="262"/>
        </pc:sldMkLst>
        <pc:spChg chg="mod">
          <ac:chgData name="Pedro Simões" userId="6fbc5e26-0e7e-416d-8621-375935c03d95" providerId="ADAL" clId="{B42E47A9-D9F9-4242-A3CE-C81655874945}" dt="2022-11-20T22:19:56.258" v="596" actId="20577"/>
          <ac:spMkLst>
            <pc:docMk/>
            <pc:sldMk cId="1994632393" sldId="262"/>
            <ac:spMk id="2" creationId="{F0014827-517B-6627-DD48-555F70EC9D91}"/>
          </ac:spMkLst>
        </pc:spChg>
        <pc:spChg chg="del mod">
          <ac:chgData name="Pedro Simões" userId="6fbc5e26-0e7e-416d-8621-375935c03d95" providerId="ADAL" clId="{B42E47A9-D9F9-4242-A3CE-C81655874945}" dt="2022-11-20T22:23:38.487" v="598" actId="12084"/>
          <ac:spMkLst>
            <pc:docMk/>
            <pc:sldMk cId="1994632393" sldId="262"/>
            <ac:spMk id="3" creationId="{3765CCC5-8232-132F-3046-277FC53531CA}"/>
          </ac:spMkLst>
        </pc:spChg>
        <pc:spChg chg="mod topLvl">
          <ac:chgData name="Pedro Simões" userId="6fbc5e26-0e7e-416d-8621-375935c03d95" providerId="ADAL" clId="{B42E47A9-D9F9-4242-A3CE-C81655874945}" dt="2022-11-20T22:26:10.142" v="626" actId="164"/>
          <ac:spMkLst>
            <pc:docMk/>
            <pc:sldMk cId="1994632393" sldId="262"/>
            <ac:spMk id="6" creationId="{1FCFD34C-48BE-B451-F876-3C56769077C4}"/>
          </ac:spMkLst>
        </pc:spChg>
        <pc:spChg chg="mod topLvl">
          <ac:chgData name="Pedro Simões" userId="6fbc5e26-0e7e-416d-8621-375935c03d95" providerId="ADAL" clId="{B42E47A9-D9F9-4242-A3CE-C81655874945}" dt="2022-11-20T22:26:10.142" v="626" actId="164"/>
          <ac:spMkLst>
            <pc:docMk/>
            <pc:sldMk cId="1994632393" sldId="262"/>
            <ac:spMk id="7" creationId="{23C4313E-6F3E-85A8-8E3C-8F6E79652AFE}"/>
          </ac:spMkLst>
        </pc:spChg>
        <pc:spChg chg="mod topLvl">
          <ac:chgData name="Pedro Simões" userId="6fbc5e26-0e7e-416d-8621-375935c03d95" providerId="ADAL" clId="{B42E47A9-D9F9-4242-A3CE-C81655874945}" dt="2022-11-20T22:30:10.015" v="1076" actId="164"/>
          <ac:spMkLst>
            <pc:docMk/>
            <pc:sldMk cId="1994632393" sldId="262"/>
            <ac:spMk id="8" creationId="{D5D04D76-5DDD-FC63-05E7-40DB0EA860EB}"/>
          </ac:spMkLst>
        </pc:spChg>
        <pc:spChg chg="mod topLvl">
          <ac:chgData name="Pedro Simões" userId="6fbc5e26-0e7e-416d-8621-375935c03d95" providerId="ADAL" clId="{B42E47A9-D9F9-4242-A3CE-C81655874945}" dt="2022-11-20T22:30:10.015" v="1076" actId="164"/>
          <ac:spMkLst>
            <pc:docMk/>
            <pc:sldMk cId="1994632393" sldId="262"/>
            <ac:spMk id="9" creationId="{B3B6174B-1F4D-FC23-2FB1-D7E6372D7149}"/>
          </ac:spMkLst>
        </pc:spChg>
        <pc:spChg chg="del mod topLvl">
          <ac:chgData name="Pedro Simões" userId="6fbc5e26-0e7e-416d-8621-375935c03d95" providerId="ADAL" clId="{B42E47A9-D9F9-4242-A3CE-C81655874945}" dt="2022-11-20T22:26:01.785" v="624" actId="478"/>
          <ac:spMkLst>
            <pc:docMk/>
            <pc:sldMk cId="1994632393" sldId="262"/>
            <ac:spMk id="10" creationId="{6963F3F5-A642-A7EB-29FA-C86E68FDE05E}"/>
          </ac:spMkLst>
        </pc:spChg>
        <pc:spChg chg="mod topLvl">
          <ac:chgData name="Pedro Simões" userId="6fbc5e26-0e7e-416d-8621-375935c03d95" providerId="ADAL" clId="{B42E47A9-D9F9-4242-A3CE-C81655874945}" dt="2022-11-20T22:30:22.403" v="1079" actId="164"/>
          <ac:spMkLst>
            <pc:docMk/>
            <pc:sldMk cId="1994632393" sldId="262"/>
            <ac:spMk id="11" creationId="{5A52F672-012C-4A57-5C54-23E030D62867}"/>
          </ac:spMkLst>
        </pc:spChg>
        <pc:spChg chg="mod topLvl">
          <ac:chgData name="Pedro Simões" userId="6fbc5e26-0e7e-416d-8621-375935c03d95" providerId="ADAL" clId="{B42E47A9-D9F9-4242-A3CE-C81655874945}" dt="2022-11-20T22:30:22.403" v="1079" actId="164"/>
          <ac:spMkLst>
            <pc:docMk/>
            <pc:sldMk cId="1994632393" sldId="262"/>
            <ac:spMk id="12" creationId="{A8591923-D777-4077-81CE-3EB767CEC1AD}"/>
          </ac:spMkLst>
        </pc:spChg>
        <pc:spChg chg="del mod topLvl">
          <ac:chgData name="Pedro Simões" userId="6fbc5e26-0e7e-416d-8621-375935c03d95" providerId="ADAL" clId="{B42E47A9-D9F9-4242-A3CE-C81655874945}" dt="2022-11-20T22:25:47.307" v="623" actId="478"/>
          <ac:spMkLst>
            <pc:docMk/>
            <pc:sldMk cId="1994632393" sldId="262"/>
            <ac:spMk id="13" creationId="{8FF49237-2678-4665-558A-C5861A24F844}"/>
          </ac:spMkLst>
        </pc:spChg>
        <pc:spChg chg="mod topLvl">
          <ac:chgData name="Pedro Simões" userId="6fbc5e26-0e7e-416d-8621-375935c03d95" providerId="ADAL" clId="{B42E47A9-D9F9-4242-A3CE-C81655874945}" dt="2022-11-20T22:30:28.808" v="1080" actId="164"/>
          <ac:spMkLst>
            <pc:docMk/>
            <pc:sldMk cId="1994632393" sldId="262"/>
            <ac:spMk id="14" creationId="{1EFE8048-CE23-6243-2B9E-67512851A2B5}"/>
          </ac:spMkLst>
        </pc:spChg>
        <pc:spChg chg="mod topLvl">
          <ac:chgData name="Pedro Simões" userId="6fbc5e26-0e7e-416d-8621-375935c03d95" providerId="ADAL" clId="{B42E47A9-D9F9-4242-A3CE-C81655874945}" dt="2022-11-20T22:30:28.808" v="1080" actId="164"/>
          <ac:spMkLst>
            <pc:docMk/>
            <pc:sldMk cId="1994632393" sldId="262"/>
            <ac:spMk id="15" creationId="{BE276655-E6AE-59E5-A7C4-746075A83933}"/>
          </ac:spMkLst>
        </pc:spChg>
        <pc:spChg chg="del mod topLvl">
          <ac:chgData name="Pedro Simões" userId="6fbc5e26-0e7e-416d-8621-375935c03d95" providerId="ADAL" clId="{B42E47A9-D9F9-4242-A3CE-C81655874945}" dt="2022-11-20T22:25:47.307" v="623" actId="478"/>
          <ac:spMkLst>
            <pc:docMk/>
            <pc:sldMk cId="1994632393" sldId="262"/>
            <ac:spMk id="16" creationId="{3D7C6BDE-19FE-606B-1916-A6D9B1EB0BC6}"/>
          </ac:spMkLst>
        </pc:spChg>
        <pc:spChg chg="mod topLvl">
          <ac:chgData name="Pedro Simões" userId="6fbc5e26-0e7e-416d-8621-375935c03d95" providerId="ADAL" clId="{B42E47A9-D9F9-4242-A3CE-C81655874945}" dt="2022-11-20T22:30:33.988" v="1082" actId="164"/>
          <ac:spMkLst>
            <pc:docMk/>
            <pc:sldMk cId="1994632393" sldId="262"/>
            <ac:spMk id="17" creationId="{7B9A5CD7-4BD4-D87E-B38C-FCFE01050DCE}"/>
          </ac:spMkLst>
        </pc:spChg>
        <pc:spChg chg="mod topLvl">
          <ac:chgData name="Pedro Simões" userId="6fbc5e26-0e7e-416d-8621-375935c03d95" providerId="ADAL" clId="{B42E47A9-D9F9-4242-A3CE-C81655874945}" dt="2022-11-20T22:30:33.988" v="1082" actId="164"/>
          <ac:spMkLst>
            <pc:docMk/>
            <pc:sldMk cId="1994632393" sldId="262"/>
            <ac:spMk id="18" creationId="{BD345116-FDF8-F683-5A05-D9A1B162222C}"/>
          </ac:spMkLst>
        </pc:spChg>
        <pc:spChg chg="del mod topLvl">
          <ac:chgData name="Pedro Simões" userId="6fbc5e26-0e7e-416d-8621-375935c03d95" providerId="ADAL" clId="{B42E47A9-D9F9-4242-A3CE-C81655874945}" dt="2022-11-20T22:25:47.307" v="623" actId="478"/>
          <ac:spMkLst>
            <pc:docMk/>
            <pc:sldMk cId="1994632393" sldId="262"/>
            <ac:spMk id="19" creationId="{E08E53A3-1499-F1DF-98B2-1586831D9301}"/>
          </ac:spMkLst>
        </pc:spChg>
        <pc:spChg chg="mod topLvl">
          <ac:chgData name="Pedro Simões" userId="6fbc5e26-0e7e-416d-8621-375935c03d95" providerId="ADAL" clId="{B42E47A9-D9F9-4242-A3CE-C81655874945}" dt="2022-11-20T22:30:59.110" v="1095" actId="164"/>
          <ac:spMkLst>
            <pc:docMk/>
            <pc:sldMk cId="1994632393" sldId="262"/>
            <ac:spMk id="20" creationId="{45AE02B5-C7E4-FBB7-ACEF-BE5326492EED}"/>
          </ac:spMkLst>
        </pc:spChg>
        <pc:spChg chg="mod topLvl">
          <ac:chgData name="Pedro Simões" userId="6fbc5e26-0e7e-416d-8621-375935c03d95" providerId="ADAL" clId="{B42E47A9-D9F9-4242-A3CE-C81655874945}" dt="2022-11-20T22:30:59.110" v="1095" actId="164"/>
          <ac:spMkLst>
            <pc:docMk/>
            <pc:sldMk cId="1994632393" sldId="262"/>
            <ac:spMk id="21" creationId="{281C2AE6-137B-4DEF-F643-3574FFC7EA67}"/>
          </ac:spMkLst>
        </pc:spChg>
        <pc:spChg chg="del mod topLvl">
          <ac:chgData name="Pedro Simões" userId="6fbc5e26-0e7e-416d-8621-375935c03d95" providerId="ADAL" clId="{B42E47A9-D9F9-4242-A3CE-C81655874945}" dt="2022-11-20T22:25:47.307" v="623" actId="478"/>
          <ac:spMkLst>
            <pc:docMk/>
            <pc:sldMk cId="1994632393" sldId="262"/>
            <ac:spMk id="22" creationId="{2801D202-7EBE-562D-28D5-44525CD940E7}"/>
          </ac:spMkLst>
        </pc:spChg>
        <pc:spChg chg="mod topLvl">
          <ac:chgData name="Pedro Simões" userId="6fbc5e26-0e7e-416d-8621-375935c03d95" providerId="ADAL" clId="{B42E47A9-D9F9-4242-A3CE-C81655874945}" dt="2022-11-20T22:31:05.426" v="1096" actId="164"/>
          <ac:spMkLst>
            <pc:docMk/>
            <pc:sldMk cId="1994632393" sldId="262"/>
            <ac:spMk id="23" creationId="{3E3ABDE6-BCBE-5AC5-8FD5-A1DF9C311C51}"/>
          </ac:spMkLst>
        </pc:spChg>
        <pc:spChg chg="mod topLvl">
          <ac:chgData name="Pedro Simões" userId="6fbc5e26-0e7e-416d-8621-375935c03d95" providerId="ADAL" clId="{B42E47A9-D9F9-4242-A3CE-C81655874945}" dt="2022-11-20T22:31:05.426" v="1096" actId="164"/>
          <ac:spMkLst>
            <pc:docMk/>
            <pc:sldMk cId="1994632393" sldId="262"/>
            <ac:spMk id="24" creationId="{D35901D5-670E-E19E-8092-F5B5190BA409}"/>
          </ac:spMkLst>
        </pc:spChg>
        <pc:spChg chg="del mod topLvl">
          <ac:chgData name="Pedro Simões" userId="6fbc5e26-0e7e-416d-8621-375935c03d95" providerId="ADAL" clId="{B42E47A9-D9F9-4242-A3CE-C81655874945}" dt="2022-11-20T22:25:47.307" v="623" actId="478"/>
          <ac:spMkLst>
            <pc:docMk/>
            <pc:sldMk cId="1994632393" sldId="262"/>
            <ac:spMk id="25" creationId="{8F751A2D-D232-E9D6-4258-0B94EEC25321}"/>
          </ac:spMkLst>
        </pc:spChg>
        <pc:spChg chg="mod topLvl">
          <ac:chgData name="Pedro Simões" userId="6fbc5e26-0e7e-416d-8621-375935c03d95" providerId="ADAL" clId="{B42E47A9-D9F9-4242-A3CE-C81655874945}" dt="2022-11-20T22:31:13.540" v="1098" actId="164"/>
          <ac:spMkLst>
            <pc:docMk/>
            <pc:sldMk cId="1994632393" sldId="262"/>
            <ac:spMk id="26" creationId="{0F533E59-8794-1B95-5E36-9CA19DA16D09}"/>
          </ac:spMkLst>
        </pc:spChg>
        <pc:spChg chg="mod topLvl">
          <ac:chgData name="Pedro Simões" userId="6fbc5e26-0e7e-416d-8621-375935c03d95" providerId="ADAL" clId="{B42E47A9-D9F9-4242-A3CE-C81655874945}" dt="2022-11-20T22:31:13.540" v="1098" actId="164"/>
          <ac:spMkLst>
            <pc:docMk/>
            <pc:sldMk cId="1994632393" sldId="262"/>
            <ac:spMk id="27" creationId="{562B8AC9-2D02-FDF6-5C7D-14C3F849EB20}"/>
          </ac:spMkLst>
        </pc:spChg>
        <pc:spChg chg="del mod topLvl">
          <ac:chgData name="Pedro Simões" userId="6fbc5e26-0e7e-416d-8621-375935c03d95" providerId="ADAL" clId="{B42E47A9-D9F9-4242-A3CE-C81655874945}" dt="2022-11-20T22:25:47.307" v="623" actId="478"/>
          <ac:spMkLst>
            <pc:docMk/>
            <pc:sldMk cId="1994632393" sldId="262"/>
            <ac:spMk id="28" creationId="{83458B51-0D2D-44BE-C87F-5217D1303881}"/>
          </ac:spMkLst>
        </pc:spChg>
        <pc:grpChg chg="del mod">
          <ac:chgData name="Pedro Simões" userId="6fbc5e26-0e7e-416d-8621-375935c03d95" providerId="ADAL" clId="{B42E47A9-D9F9-4242-A3CE-C81655874945}" dt="2022-11-20T22:25:39.732" v="622" actId="165"/>
          <ac:grpSpMkLst>
            <pc:docMk/>
            <pc:sldMk cId="1994632393" sldId="262"/>
            <ac:grpSpMk id="5" creationId="{D3D2E532-63DA-8328-9443-C1CAD3D73E69}"/>
          </ac:grpSpMkLst>
        </pc:grpChg>
        <pc:grpChg chg="add mod">
          <ac:chgData name="Pedro Simões" userId="6fbc5e26-0e7e-416d-8621-375935c03d95" providerId="ADAL" clId="{B42E47A9-D9F9-4242-A3CE-C81655874945}" dt="2022-11-20T22:31:57.134" v="1110" actId="164"/>
          <ac:grpSpMkLst>
            <pc:docMk/>
            <pc:sldMk cId="1994632393" sldId="262"/>
            <ac:grpSpMk id="29" creationId="{8338AA75-CC76-B245-636C-54D362DE3D3C}"/>
          </ac:grpSpMkLst>
        </pc:grpChg>
        <pc:grpChg chg="add mod">
          <ac:chgData name="Pedro Simões" userId="6fbc5e26-0e7e-416d-8621-375935c03d95" providerId="ADAL" clId="{B42E47A9-D9F9-4242-A3CE-C81655874945}" dt="2022-11-20T22:31:57.134" v="1110" actId="164"/>
          <ac:grpSpMkLst>
            <pc:docMk/>
            <pc:sldMk cId="1994632393" sldId="262"/>
            <ac:grpSpMk id="30" creationId="{EB21C11C-5BE2-E430-E761-2F02CC10A8C9}"/>
          </ac:grpSpMkLst>
        </pc:grpChg>
        <pc:grpChg chg="add mod">
          <ac:chgData name="Pedro Simões" userId="6fbc5e26-0e7e-416d-8621-375935c03d95" providerId="ADAL" clId="{B42E47A9-D9F9-4242-A3CE-C81655874945}" dt="2022-11-20T22:31:57.134" v="1110" actId="164"/>
          <ac:grpSpMkLst>
            <pc:docMk/>
            <pc:sldMk cId="1994632393" sldId="262"/>
            <ac:grpSpMk id="31" creationId="{16632AAD-98FE-661A-FCEC-66D1CD107911}"/>
          </ac:grpSpMkLst>
        </pc:grpChg>
        <pc:grpChg chg="add mod">
          <ac:chgData name="Pedro Simões" userId="6fbc5e26-0e7e-416d-8621-375935c03d95" providerId="ADAL" clId="{B42E47A9-D9F9-4242-A3CE-C81655874945}" dt="2022-11-20T22:31:57.134" v="1110" actId="164"/>
          <ac:grpSpMkLst>
            <pc:docMk/>
            <pc:sldMk cId="1994632393" sldId="262"/>
            <ac:grpSpMk id="32" creationId="{F7E11ABD-F018-0D9F-1BD3-A29EC0E7A548}"/>
          </ac:grpSpMkLst>
        </pc:grpChg>
        <pc:grpChg chg="add mod">
          <ac:chgData name="Pedro Simões" userId="6fbc5e26-0e7e-416d-8621-375935c03d95" providerId="ADAL" clId="{B42E47A9-D9F9-4242-A3CE-C81655874945}" dt="2022-11-20T22:31:57.134" v="1110" actId="164"/>
          <ac:grpSpMkLst>
            <pc:docMk/>
            <pc:sldMk cId="1994632393" sldId="262"/>
            <ac:grpSpMk id="33" creationId="{3916628A-40D8-8D0A-1F25-81988B362D6D}"/>
          </ac:grpSpMkLst>
        </pc:grpChg>
        <pc:grpChg chg="add mod">
          <ac:chgData name="Pedro Simões" userId="6fbc5e26-0e7e-416d-8621-375935c03d95" providerId="ADAL" clId="{B42E47A9-D9F9-4242-A3CE-C81655874945}" dt="2022-11-20T22:30:41.858" v="1084" actId="164"/>
          <ac:grpSpMkLst>
            <pc:docMk/>
            <pc:sldMk cId="1994632393" sldId="262"/>
            <ac:grpSpMk id="34" creationId="{B05C204D-E782-1082-7274-DEA165C0CCBA}"/>
          </ac:grpSpMkLst>
        </pc:grpChg>
        <pc:grpChg chg="add mod">
          <ac:chgData name="Pedro Simões" userId="6fbc5e26-0e7e-416d-8621-375935c03d95" providerId="ADAL" clId="{B42E47A9-D9F9-4242-A3CE-C81655874945}" dt="2022-11-20T22:30:52.390" v="1091" actId="164"/>
          <ac:grpSpMkLst>
            <pc:docMk/>
            <pc:sldMk cId="1994632393" sldId="262"/>
            <ac:grpSpMk id="35" creationId="{C181A89D-4241-D6C7-1468-D2F1DDE2B827}"/>
          </ac:grpSpMkLst>
        </pc:grpChg>
        <pc:grpChg chg="add mod">
          <ac:chgData name="Pedro Simões" userId="6fbc5e26-0e7e-416d-8621-375935c03d95" providerId="ADAL" clId="{B42E47A9-D9F9-4242-A3CE-C81655874945}" dt="2022-11-20T22:31:57.134" v="1110" actId="164"/>
          <ac:grpSpMkLst>
            <pc:docMk/>
            <pc:sldMk cId="1994632393" sldId="262"/>
            <ac:grpSpMk id="36" creationId="{D9F68DB7-1479-0049-92BF-A50E548C9B50}"/>
          </ac:grpSpMkLst>
        </pc:grpChg>
        <pc:grpChg chg="add mod">
          <ac:chgData name="Pedro Simões" userId="6fbc5e26-0e7e-416d-8621-375935c03d95" providerId="ADAL" clId="{B42E47A9-D9F9-4242-A3CE-C81655874945}" dt="2022-11-20T22:31:57.134" v="1110" actId="164"/>
          <ac:grpSpMkLst>
            <pc:docMk/>
            <pc:sldMk cId="1994632393" sldId="262"/>
            <ac:grpSpMk id="37" creationId="{CBFBB1BE-F916-515B-5650-BABD2BEEEC0A}"/>
          </ac:grpSpMkLst>
        </pc:grpChg>
        <pc:grpChg chg="add mod">
          <ac:chgData name="Pedro Simões" userId="6fbc5e26-0e7e-416d-8621-375935c03d95" providerId="ADAL" clId="{B42E47A9-D9F9-4242-A3CE-C81655874945}" dt="2022-11-20T22:31:57.134" v="1110" actId="164"/>
          <ac:grpSpMkLst>
            <pc:docMk/>
            <pc:sldMk cId="1994632393" sldId="262"/>
            <ac:grpSpMk id="38" creationId="{6472626F-647F-FA7F-19A7-2957EEE1102D}"/>
          </ac:grpSpMkLst>
        </pc:grpChg>
        <pc:grpChg chg="add mod">
          <ac:chgData name="Pedro Simões" userId="6fbc5e26-0e7e-416d-8621-375935c03d95" providerId="ADAL" clId="{B42E47A9-D9F9-4242-A3CE-C81655874945}" dt="2022-11-20T22:31:57.134" v="1110" actId="164"/>
          <ac:grpSpMkLst>
            <pc:docMk/>
            <pc:sldMk cId="1994632393" sldId="262"/>
            <ac:grpSpMk id="39" creationId="{C8182E02-4953-6711-B871-B8B4F89DBA80}"/>
          </ac:grpSpMkLst>
        </pc:grpChg>
        <pc:graphicFrameChg chg="add del mod modGraphic">
          <ac:chgData name="Pedro Simões" userId="6fbc5e26-0e7e-416d-8621-375935c03d95" providerId="ADAL" clId="{B42E47A9-D9F9-4242-A3CE-C81655874945}" dt="2022-11-20T22:25:35.627" v="621" actId="18245"/>
          <ac:graphicFrameMkLst>
            <pc:docMk/>
            <pc:sldMk cId="1994632393" sldId="262"/>
            <ac:graphicFrameMk id="4" creationId="{19984964-9E54-744D-DBC1-A22B198D9EAC}"/>
          </ac:graphicFrameMkLst>
        </pc:graphicFrameChg>
      </pc:sldChg>
      <pc:sldChg chg="del">
        <pc:chgData name="Pedro Simões" userId="6fbc5e26-0e7e-416d-8621-375935c03d95" providerId="ADAL" clId="{B42E47A9-D9F9-4242-A3CE-C81655874945}" dt="2022-11-20T21:36:20.115" v="69" actId="47"/>
        <pc:sldMkLst>
          <pc:docMk/>
          <pc:sldMk cId="187983857" sldId="263"/>
        </pc:sldMkLst>
      </pc:sldChg>
      <pc:sldChg chg="addSp delSp modSp add mod">
        <pc:chgData name="Pedro Simões" userId="6fbc5e26-0e7e-416d-8621-375935c03d95" providerId="ADAL" clId="{B42E47A9-D9F9-4242-A3CE-C81655874945}" dt="2022-11-20T22:37:10.707" v="1278" actId="1035"/>
        <pc:sldMkLst>
          <pc:docMk/>
          <pc:sldMk cId="1031884345" sldId="263"/>
        </pc:sldMkLst>
        <pc:spChg chg="mod">
          <ac:chgData name="Pedro Simões" userId="6fbc5e26-0e7e-416d-8621-375935c03d95" providerId="ADAL" clId="{B42E47A9-D9F9-4242-A3CE-C81655874945}" dt="2022-11-20T22:32:41.102" v="1123" actId="20577"/>
          <ac:spMkLst>
            <pc:docMk/>
            <pc:sldMk cId="1031884345" sldId="263"/>
            <ac:spMk id="2" creationId="{F0014827-517B-6627-DD48-555F70EC9D91}"/>
          </ac:spMkLst>
        </pc:spChg>
        <pc:spChg chg="mod">
          <ac:chgData name="Pedro Simões" userId="6fbc5e26-0e7e-416d-8621-375935c03d95" providerId="ADAL" clId="{B42E47A9-D9F9-4242-A3CE-C81655874945}" dt="2022-11-20T22:32:52.489" v="1147" actId="20577"/>
          <ac:spMkLst>
            <pc:docMk/>
            <pc:sldMk cId="1031884345" sldId="263"/>
            <ac:spMk id="7" creationId="{23C4313E-6F3E-85A8-8E3C-8F6E79652AFE}"/>
          </ac:spMkLst>
        </pc:spChg>
        <pc:spChg chg="mod">
          <ac:chgData name="Pedro Simões" userId="6fbc5e26-0e7e-416d-8621-375935c03d95" providerId="ADAL" clId="{B42E47A9-D9F9-4242-A3CE-C81655874945}" dt="2022-11-20T22:33:35.518" v="1157" actId="20577"/>
          <ac:spMkLst>
            <pc:docMk/>
            <pc:sldMk cId="1031884345" sldId="263"/>
            <ac:spMk id="9" creationId="{B3B6174B-1F4D-FC23-2FB1-D7E6372D7149}"/>
          </ac:spMkLst>
        </pc:spChg>
        <pc:spChg chg="mod">
          <ac:chgData name="Pedro Simões" userId="6fbc5e26-0e7e-416d-8621-375935c03d95" providerId="ADAL" clId="{B42E47A9-D9F9-4242-A3CE-C81655874945}" dt="2022-11-20T22:35:58.168" v="1241" actId="165"/>
          <ac:spMkLst>
            <pc:docMk/>
            <pc:sldMk cId="1031884345" sldId="263"/>
            <ac:spMk id="22" creationId="{DD44C386-DE32-636B-A317-D2B7476F415C}"/>
          </ac:spMkLst>
        </pc:spChg>
        <pc:spChg chg="mod">
          <ac:chgData name="Pedro Simões" userId="6fbc5e26-0e7e-416d-8621-375935c03d95" providerId="ADAL" clId="{B42E47A9-D9F9-4242-A3CE-C81655874945}" dt="2022-11-20T22:35:58.168" v="1241" actId="165"/>
          <ac:spMkLst>
            <pc:docMk/>
            <pc:sldMk cId="1031884345" sldId="263"/>
            <ac:spMk id="25" creationId="{036AB838-EF83-45BB-A8C7-015FEEABECAF}"/>
          </ac:spMkLst>
        </pc:spChg>
        <pc:spChg chg="mod">
          <ac:chgData name="Pedro Simões" userId="6fbc5e26-0e7e-416d-8621-375935c03d95" providerId="ADAL" clId="{B42E47A9-D9F9-4242-A3CE-C81655874945}" dt="2022-11-20T22:35:58.168" v="1241" actId="165"/>
          <ac:spMkLst>
            <pc:docMk/>
            <pc:sldMk cId="1031884345" sldId="263"/>
            <ac:spMk id="28" creationId="{1B903443-666B-69A8-9571-ADA15C48D78B}"/>
          </ac:spMkLst>
        </pc:spChg>
        <pc:spChg chg="mod">
          <ac:chgData name="Pedro Simões" userId="6fbc5e26-0e7e-416d-8621-375935c03d95" providerId="ADAL" clId="{B42E47A9-D9F9-4242-A3CE-C81655874945}" dt="2022-11-20T22:35:58.168" v="1241" actId="165"/>
          <ac:spMkLst>
            <pc:docMk/>
            <pc:sldMk cId="1031884345" sldId="263"/>
            <ac:spMk id="34" creationId="{410D602B-EA53-E0E9-9163-93C891A27EDF}"/>
          </ac:spMkLst>
        </pc:spChg>
        <pc:spChg chg="mod">
          <ac:chgData name="Pedro Simões" userId="6fbc5e26-0e7e-416d-8621-375935c03d95" providerId="ADAL" clId="{B42E47A9-D9F9-4242-A3CE-C81655874945}" dt="2022-11-20T22:35:58.168" v="1241" actId="165"/>
          <ac:spMkLst>
            <pc:docMk/>
            <pc:sldMk cId="1031884345" sldId="263"/>
            <ac:spMk id="35" creationId="{D2333F47-8D59-642F-F01B-0311091DA211}"/>
          </ac:spMkLst>
        </pc:spChg>
        <pc:spChg chg="mod">
          <ac:chgData name="Pedro Simões" userId="6fbc5e26-0e7e-416d-8621-375935c03d95" providerId="ADAL" clId="{B42E47A9-D9F9-4242-A3CE-C81655874945}" dt="2022-11-20T22:35:58.168" v="1241" actId="165"/>
          <ac:spMkLst>
            <pc:docMk/>
            <pc:sldMk cId="1031884345" sldId="263"/>
            <ac:spMk id="40" creationId="{BA827AED-3831-78D4-ED4D-A22C3FF1D04A}"/>
          </ac:spMkLst>
        </pc:spChg>
        <pc:spChg chg="mod">
          <ac:chgData name="Pedro Simões" userId="6fbc5e26-0e7e-416d-8621-375935c03d95" providerId="ADAL" clId="{B42E47A9-D9F9-4242-A3CE-C81655874945}" dt="2022-11-20T22:35:58.168" v="1241" actId="165"/>
          <ac:spMkLst>
            <pc:docMk/>
            <pc:sldMk cId="1031884345" sldId="263"/>
            <ac:spMk id="41" creationId="{8D1415A8-181B-19DF-AFFA-96C4A362D139}"/>
          </ac:spMkLst>
        </pc:spChg>
        <pc:spChg chg="mod">
          <ac:chgData name="Pedro Simões" userId="6fbc5e26-0e7e-416d-8621-375935c03d95" providerId="ADAL" clId="{B42E47A9-D9F9-4242-A3CE-C81655874945}" dt="2022-11-20T22:35:58.168" v="1241" actId="165"/>
          <ac:spMkLst>
            <pc:docMk/>
            <pc:sldMk cId="1031884345" sldId="263"/>
            <ac:spMk id="42" creationId="{A101E455-D0CA-996C-2883-C14AEAD10F1E}"/>
          </ac:spMkLst>
        </pc:spChg>
        <pc:spChg chg="mod">
          <ac:chgData name="Pedro Simões" userId="6fbc5e26-0e7e-416d-8621-375935c03d95" providerId="ADAL" clId="{B42E47A9-D9F9-4242-A3CE-C81655874945}" dt="2022-11-20T22:35:58.168" v="1241" actId="165"/>
          <ac:spMkLst>
            <pc:docMk/>
            <pc:sldMk cId="1031884345" sldId="263"/>
            <ac:spMk id="43" creationId="{7B889C8D-25C2-0E20-0142-EF9C8AD111F3}"/>
          </ac:spMkLst>
        </pc:spChg>
        <pc:spChg chg="mod">
          <ac:chgData name="Pedro Simões" userId="6fbc5e26-0e7e-416d-8621-375935c03d95" providerId="ADAL" clId="{B42E47A9-D9F9-4242-A3CE-C81655874945}" dt="2022-11-20T22:35:58.168" v="1241" actId="165"/>
          <ac:spMkLst>
            <pc:docMk/>
            <pc:sldMk cId="1031884345" sldId="263"/>
            <ac:spMk id="44" creationId="{426ADD54-EB10-E7CE-C73C-780B5414D5CC}"/>
          </ac:spMkLst>
        </pc:spChg>
        <pc:spChg chg="mod">
          <ac:chgData name="Pedro Simões" userId="6fbc5e26-0e7e-416d-8621-375935c03d95" providerId="ADAL" clId="{B42E47A9-D9F9-4242-A3CE-C81655874945}" dt="2022-11-20T22:35:58.168" v="1241" actId="165"/>
          <ac:spMkLst>
            <pc:docMk/>
            <pc:sldMk cId="1031884345" sldId="263"/>
            <ac:spMk id="45" creationId="{D360FAFE-AD72-C6AA-7324-FB2AFDADD03C}"/>
          </ac:spMkLst>
        </pc:spChg>
        <pc:spChg chg="mod">
          <ac:chgData name="Pedro Simões" userId="6fbc5e26-0e7e-416d-8621-375935c03d95" providerId="ADAL" clId="{B42E47A9-D9F9-4242-A3CE-C81655874945}" dt="2022-11-20T22:35:58.168" v="1241" actId="165"/>
          <ac:spMkLst>
            <pc:docMk/>
            <pc:sldMk cId="1031884345" sldId="263"/>
            <ac:spMk id="46" creationId="{C36471C4-F8F2-C594-9F8E-9EAA3B4A72D6}"/>
          </ac:spMkLst>
        </pc:spChg>
        <pc:spChg chg="mod">
          <ac:chgData name="Pedro Simões" userId="6fbc5e26-0e7e-416d-8621-375935c03d95" providerId="ADAL" clId="{B42E47A9-D9F9-4242-A3CE-C81655874945}" dt="2022-11-20T22:36:03.865" v="1242"/>
          <ac:spMkLst>
            <pc:docMk/>
            <pc:sldMk cId="1031884345" sldId="263"/>
            <ac:spMk id="48" creationId="{4699080B-688E-F22B-CC1A-D558ACC5AF7F}"/>
          </ac:spMkLst>
        </pc:spChg>
        <pc:spChg chg="mod">
          <ac:chgData name="Pedro Simões" userId="6fbc5e26-0e7e-416d-8621-375935c03d95" providerId="ADAL" clId="{B42E47A9-D9F9-4242-A3CE-C81655874945}" dt="2022-11-20T22:36:51.003" v="1270" actId="20577"/>
          <ac:spMkLst>
            <pc:docMk/>
            <pc:sldMk cId="1031884345" sldId="263"/>
            <ac:spMk id="49" creationId="{F32A90BD-C0AF-92F2-C8BE-9C2B3CFC7ABA}"/>
          </ac:spMkLst>
        </pc:spChg>
        <pc:grpChg chg="add del mod">
          <ac:chgData name="Pedro Simões" userId="6fbc5e26-0e7e-416d-8621-375935c03d95" providerId="ADAL" clId="{B42E47A9-D9F9-4242-A3CE-C81655874945}" dt="2022-11-20T22:35:58.168" v="1241" actId="165"/>
          <ac:grpSpMkLst>
            <pc:docMk/>
            <pc:sldMk cId="1031884345" sldId="263"/>
            <ac:grpSpMk id="3" creationId="{E0EA9935-0A1E-4FC9-935C-192167E290FB}"/>
          </ac:grpSpMkLst>
        </pc:grpChg>
        <pc:grpChg chg="mod topLvl">
          <ac:chgData name="Pedro Simões" userId="6fbc5e26-0e7e-416d-8621-375935c03d95" providerId="ADAL" clId="{B42E47A9-D9F9-4242-A3CE-C81655874945}" dt="2022-11-20T22:37:01.180" v="1271" actId="164"/>
          <ac:grpSpMkLst>
            <pc:docMk/>
            <pc:sldMk cId="1031884345" sldId="263"/>
            <ac:grpSpMk id="4" creationId="{12FEFEDA-94A6-DCD7-6935-32610255BC30}"/>
          </ac:grpSpMkLst>
        </pc:grpChg>
        <pc:grpChg chg="mod topLvl">
          <ac:chgData name="Pedro Simões" userId="6fbc5e26-0e7e-416d-8621-375935c03d95" providerId="ADAL" clId="{B42E47A9-D9F9-4242-A3CE-C81655874945}" dt="2022-11-20T22:37:01.180" v="1271" actId="164"/>
          <ac:grpSpMkLst>
            <pc:docMk/>
            <pc:sldMk cId="1031884345" sldId="263"/>
            <ac:grpSpMk id="5" creationId="{1426E350-54DC-ADAC-F474-4409251A8B5B}"/>
          </ac:grpSpMkLst>
        </pc:grpChg>
        <pc:grpChg chg="mod topLvl">
          <ac:chgData name="Pedro Simões" userId="6fbc5e26-0e7e-416d-8621-375935c03d95" providerId="ADAL" clId="{B42E47A9-D9F9-4242-A3CE-C81655874945}" dt="2022-11-20T22:37:01.180" v="1271" actId="164"/>
          <ac:grpSpMkLst>
            <pc:docMk/>
            <pc:sldMk cId="1031884345" sldId="263"/>
            <ac:grpSpMk id="10" creationId="{51E38D8C-DE33-46FB-B8BD-BEE077CBC7E3}"/>
          </ac:grpSpMkLst>
        </pc:grpChg>
        <pc:grpChg chg="mod topLvl">
          <ac:chgData name="Pedro Simões" userId="6fbc5e26-0e7e-416d-8621-375935c03d95" providerId="ADAL" clId="{B42E47A9-D9F9-4242-A3CE-C81655874945}" dt="2022-11-20T22:37:01.180" v="1271" actId="164"/>
          <ac:grpSpMkLst>
            <pc:docMk/>
            <pc:sldMk cId="1031884345" sldId="263"/>
            <ac:grpSpMk id="13" creationId="{49872EEA-44EE-9CE1-254D-A8A3961ACADA}"/>
          </ac:grpSpMkLst>
        </pc:grpChg>
        <pc:grpChg chg="mod topLvl">
          <ac:chgData name="Pedro Simões" userId="6fbc5e26-0e7e-416d-8621-375935c03d95" providerId="ADAL" clId="{B42E47A9-D9F9-4242-A3CE-C81655874945}" dt="2022-11-20T22:37:01.180" v="1271" actId="164"/>
          <ac:grpSpMkLst>
            <pc:docMk/>
            <pc:sldMk cId="1031884345" sldId="263"/>
            <ac:grpSpMk id="16" creationId="{7AB9DEB7-2C9B-0C3E-C9CD-8B49258EAA8B}"/>
          </ac:grpSpMkLst>
        </pc:grpChg>
        <pc:grpChg chg="mod topLvl">
          <ac:chgData name="Pedro Simões" userId="6fbc5e26-0e7e-416d-8621-375935c03d95" providerId="ADAL" clId="{B42E47A9-D9F9-4242-A3CE-C81655874945}" dt="2022-11-20T22:37:01.180" v="1271" actId="164"/>
          <ac:grpSpMkLst>
            <pc:docMk/>
            <pc:sldMk cId="1031884345" sldId="263"/>
            <ac:grpSpMk id="19" creationId="{E1EEA99A-FCE3-4D58-BF94-D6803FA0D316}"/>
          </ac:grpSpMkLst>
        </pc:grpChg>
        <pc:grpChg chg="del mod">
          <ac:chgData name="Pedro Simões" userId="6fbc5e26-0e7e-416d-8621-375935c03d95" providerId="ADAL" clId="{B42E47A9-D9F9-4242-A3CE-C81655874945}" dt="2022-11-20T22:33:56.706" v="1159" actId="478"/>
          <ac:grpSpMkLst>
            <pc:docMk/>
            <pc:sldMk cId="1031884345" sldId="263"/>
            <ac:grpSpMk id="39" creationId="{C8182E02-4953-6711-B871-B8B4F89DBA80}"/>
          </ac:grpSpMkLst>
        </pc:grpChg>
        <pc:grpChg chg="add mod">
          <ac:chgData name="Pedro Simões" userId="6fbc5e26-0e7e-416d-8621-375935c03d95" providerId="ADAL" clId="{B42E47A9-D9F9-4242-A3CE-C81655874945}" dt="2022-11-20T22:37:01.180" v="1271" actId="164"/>
          <ac:grpSpMkLst>
            <pc:docMk/>
            <pc:sldMk cId="1031884345" sldId="263"/>
            <ac:grpSpMk id="47" creationId="{3C1B2978-3C85-FDFB-8781-FEC87DC22AE3}"/>
          </ac:grpSpMkLst>
        </pc:grpChg>
        <pc:grpChg chg="add mod">
          <ac:chgData name="Pedro Simões" userId="6fbc5e26-0e7e-416d-8621-375935c03d95" providerId="ADAL" clId="{B42E47A9-D9F9-4242-A3CE-C81655874945}" dt="2022-11-20T22:37:10.707" v="1278" actId="1035"/>
          <ac:grpSpMkLst>
            <pc:docMk/>
            <pc:sldMk cId="1031884345" sldId="263"/>
            <ac:grpSpMk id="50" creationId="{70FC2BD5-9EED-EDA6-A963-4675CDFD1243}"/>
          </ac:grpSpMkLst>
        </pc:grpChg>
      </pc:sldChg>
      <pc:sldChg chg="del">
        <pc:chgData name="Pedro Simões" userId="6fbc5e26-0e7e-416d-8621-375935c03d95" providerId="ADAL" clId="{B42E47A9-D9F9-4242-A3CE-C81655874945}" dt="2022-11-20T21:36:20.115" v="69" actId="47"/>
        <pc:sldMkLst>
          <pc:docMk/>
          <pc:sldMk cId="1891598762" sldId="264"/>
        </pc:sldMkLst>
      </pc:sldChg>
      <pc:sldChg chg="addSp delSp modSp new mod">
        <pc:chgData name="Pedro Simões" userId="6fbc5e26-0e7e-416d-8621-375935c03d95" providerId="ADAL" clId="{B42E47A9-D9F9-4242-A3CE-C81655874945}" dt="2022-11-20T22:50:25.147" v="1418" actId="1037"/>
        <pc:sldMkLst>
          <pc:docMk/>
          <pc:sldMk cId="2415543334" sldId="264"/>
        </pc:sldMkLst>
        <pc:spChg chg="mod">
          <ac:chgData name="Pedro Simões" userId="6fbc5e26-0e7e-416d-8621-375935c03d95" providerId="ADAL" clId="{B42E47A9-D9F9-4242-A3CE-C81655874945}" dt="2022-11-20T22:41:12.798" v="1284"/>
          <ac:spMkLst>
            <pc:docMk/>
            <pc:sldMk cId="2415543334" sldId="264"/>
            <ac:spMk id="2" creationId="{2176B974-CF6C-E778-6CB0-D07FD66572D3}"/>
          </ac:spMkLst>
        </pc:spChg>
        <pc:spChg chg="del mod">
          <ac:chgData name="Pedro Simões" userId="6fbc5e26-0e7e-416d-8621-375935c03d95" providerId="ADAL" clId="{B42E47A9-D9F9-4242-A3CE-C81655874945}" dt="2022-11-20T22:44:44.138" v="1300" actId="12084"/>
          <ac:spMkLst>
            <pc:docMk/>
            <pc:sldMk cId="2415543334" sldId="264"/>
            <ac:spMk id="3" creationId="{70BE3D4E-F0EA-FCCD-F5F5-580386AF00EF}"/>
          </ac:spMkLst>
        </pc:spChg>
        <pc:spChg chg="add mod">
          <ac:chgData name="Pedro Simões" userId="6fbc5e26-0e7e-416d-8621-375935c03d95" providerId="ADAL" clId="{B42E47A9-D9F9-4242-A3CE-C81655874945}" dt="2022-11-20T22:50:25.147" v="1418" actId="1037"/>
          <ac:spMkLst>
            <pc:docMk/>
            <pc:sldMk cId="2415543334" sldId="264"/>
            <ac:spMk id="5" creationId="{CBDC93D6-A279-097B-3EE5-14D0CAA3E35E}"/>
          </ac:spMkLst>
        </pc:spChg>
        <pc:spChg chg="add mod">
          <ac:chgData name="Pedro Simões" userId="6fbc5e26-0e7e-416d-8621-375935c03d95" providerId="ADAL" clId="{B42E47A9-D9F9-4242-A3CE-C81655874945}" dt="2022-11-20T22:50:25.147" v="1418" actId="1037"/>
          <ac:spMkLst>
            <pc:docMk/>
            <pc:sldMk cId="2415543334" sldId="264"/>
            <ac:spMk id="6" creationId="{2F9939C2-045D-FA75-7246-C67AD665E149}"/>
          </ac:spMkLst>
        </pc:spChg>
        <pc:spChg chg="add mod">
          <ac:chgData name="Pedro Simões" userId="6fbc5e26-0e7e-416d-8621-375935c03d95" providerId="ADAL" clId="{B42E47A9-D9F9-4242-A3CE-C81655874945}" dt="2022-11-20T22:50:25.147" v="1418" actId="1037"/>
          <ac:spMkLst>
            <pc:docMk/>
            <pc:sldMk cId="2415543334" sldId="264"/>
            <ac:spMk id="7" creationId="{729D44E2-CE3B-6E18-7016-F4E1B7A920C0}"/>
          </ac:spMkLst>
        </pc:spChg>
        <pc:spChg chg="add mod">
          <ac:chgData name="Pedro Simões" userId="6fbc5e26-0e7e-416d-8621-375935c03d95" providerId="ADAL" clId="{B42E47A9-D9F9-4242-A3CE-C81655874945}" dt="2022-11-20T22:50:25.147" v="1418" actId="1037"/>
          <ac:spMkLst>
            <pc:docMk/>
            <pc:sldMk cId="2415543334" sldId="264"/>
            <ac:spMk id="8" creationId="{B18B520C-6C8A-AC73-0158-D426524675AB}"/>
          </ac:spMkLst>
        </pc:spChg>
        <pc:graphicFrameChg chg="add mod modGraphic">
          <ac:chgData name="Pedro Simões" userId="6fbc5e26-0e7e-416d-8621-375935c03d95" providerId="ADAL" clId="{B42E47A9-D9F9-4242-A3CE-C81655874945}" dt="2022-11-20T22:50:25.147" v="1418" actId="1037"/>
          <ac:graphicFrameMkLst>
            <pc:docMk/>
            <pc:sldMk cId="2415543334" sldId="264"/>
            <ac:graphicFrameMk id="4" creationId="{E9785E54-B876-0CA0-3AFB-64A06FFF161F}"/>
          </ac:graphicFrameMkLst>
        </pc:graphicFrameChg>
      </pc:sldChg>
      <pc:sldChg chg="new del">
        <pc:chgData name="Pedro Simões" userId="6fbc5e26-0e7e-416d-8621-375935c03d95" providerId="ADAL" clId="{B42E47A9-D9F9-4242-A3CE-C81655874945}" dt="2022-11-20T22:51:07.613" v="1421" actId="2696"/>
        <pc:sldMkLst>
          <pc:docMk/>
          <pc:sldMk cId="1179657923" sldId="265"/>
        </pc:sldMkLst>
      </pc:sldChg>
      <pc:sldChg chg="del">
        <pc:chgData name="Pedro Simões" userId="6fbc5e26-0e7e-416d-8621-375935c03d95" providerId="ADAL" clId="{B42E47A9-D9F9-4242-A3CE-C81655874945}" dt="2022-11-20T21:36:20.115" v="69" actId="47"/>
        <pc:sldMkLst>
          <pc:docMk/>
          <pc:sldMk cId="1246105324" sldId="265"/>
        </pc:sldMkLst>
      </pc:sldChg>
      <pc:sldChg chg="addSp delSp modSp new mod setBg addAnim">
        <pc:chgData name="Pedro Simões" userId="6fbc5e26-0e7e-416d-8621-375935c03d95" providerId="ADAL" clId="{B42E47A9-D9F9-4242-A3CE-C81655874945}" dt="2022-11-20T22:51:52.570" v="1430"/>
        <pc:sldMkLst>
          <pc:docMk/>
          <pc:sldMk cId="3743788114" sldId="265"/>
        </pc:sldMkLst>
        <pc:spChg chg="mod">
          <ac:chgData name="Pedro Simões" userId="6fbc5e26-0e7e-416d-8621-375935c03d95" providerId="ADAL" clId="{B42E47A9-D9F9-4242-A3CE-C81655874945}" dt="2022-11-20T22:51:52.568" v="1429" actId="26606"/>
          <ac:spMkLst>
            <pc:docMk/>
            <pc:sldMk cId="3743788114" sldId="265"/>
            <ac:spMk id="2" creationId="{BD2A074C-6FE8-476B-AFF5-B4DF1077FEB1}"/>
          </ac:spMkLst>
        </pc:spChg>
        <pc:spChg chg="del">
          <ac:chgData name="Pedro Simões" userId="6fbc5e26-0e7e-416d-8621-375935c03d95" providerId="ADAL" clId="{B42E47A9-D9F9-4242-A3CE-C81655874945}" dt="2022-11-20T22:51:14.387" v="1423" actId="478"/>
          <ac:spMkLst>
            <pc:docMk/>
            <pc:sldMk cId="3743788114" sldId="265"/>
            <ac:spMk id="3" creationId="{AE2191BD-DE39-77D5-1D2C-C814EDCFF8DC}"/>
          </ac:spMkLst>
        </pc:spChg>
        <pc:spChg chg="add">
          <ac:chgData name="Pedro Simões" userId="6fbc5e26-0e7e-416d-8621-375935c03d95" providerId="ADAL" clId="{B42E47A9-D9F9-4242-A3CE-C81655874945}" dt="2022-11-20T22:51:52.568" v="1429" actId="26606"/>
          <ac:spMkLst>
            <pc:docMk/>
            <pc:sldMk cId="3743788114" sldId="265"/>
            <ac:spMk id="7" creationId="{BE194971-2F2D-44B0-8AE6-FF2DCCEE0A96}"/>
          </ac:spMkLst>
        </pc:spChg>
        <pc:spChg chg="add">
          <ac:chgData name="Pedro Simões" userId="6fbc5e26-0e7e-416d-8621-375935c03d95" providerId="ADAL" clId="{B42E47A9-D9F9-4242-A3CE-C81655874945}" dt="2022-11-20T22:51:52.568" v="1429" actId="26606"/>
          <ac:spMkLst>
            <pc:docMk/>
            <pc:sldMk cId="3743788114" sldId="265"/>
            <ac:spMk id="9" creationId="{1FF9A61E-EB11-4C46-82E1-3E00A3B4B4D6}"/>
          </ac:spMkLst>
        </pc:spChg>
        <pc:spChg chg="add">
          <ac:chgData name="Pedro Simões" userId="6fbc5e26-0e7e-416d-8621-375935c03d95" providerId="ADAL" clId="{B42E47A9-D9F9-4242-A3CE-C81655874945}" dt="2022-11-20T22:51:52.568" v="1429" actId="26606"/>
          <ac:spMkLst>
            <pc:docMk/>
            <pc:sldMk cId="3743788114" sldId="265"/>
            <ac:spMk id="13" creationId="{0BA28970-3E8F-46CD-A302-42EE83668B0A}"/>
          </ac:spMkLst>
        </pc:spChg>
        <pc:cxnChg chg="add">
          <ac:chgData name="Pedro Simões" userId="6fbc5e26-0e7e-416d-8621-375935c03d95" providerId="ADAL" clId="{B42E47A9-D9F9-4242-A3CE-C81655874945}" dt="2022-11-20T22:51:52.568" v="1429" actId="26606"/>
          <ac:cxnSpMkLst>
            <pc:docMk/>
            <pc:sldMk cId="3743788114" sldId="265"/>
            <ac:cxnSpMk id="11" creationId="{5E564EB3-35F2-4EFF-87DC-642DC020526D}"/>
          </ac:cxnSpMkLst>
        </pc:cxnChg>
        <pc:cxnChg chg="add">
          <ac:chgData name="Pedro Simões" userId="6fbc5e26-0e7e-416d-8621-375935c03d95" providerId="ADAL" clId="{B42E47A9-D9F9-4242-A3CE-C81655874945}" dt="2022-11-20T22:51:52.568" v="1429" actId="26606"/>
          <ac:cxnSpMkLst>
            <pc:docMk/>
            <pc:sldMk cId="3743788114" sldId="265"/>
            <ac:cxnSpMk id="15" creationId="{47AE7893-212D-45CB-A5B0-AE377389AB3F}"/>
          </ac:cxnSpMkLst>
        </pc:cxnChg>
      </pc:sldChg>
      <pc:sldChg chg="addSp delSp modSp new mod setBg modClrScheme chgLayout">
        <pc:chgData name="Pedro Simões" userId="6fbc5e26-0e7e-416d-8621-375935c03d95" providerId="ADAL" clId="{B42E47A9-D9F9-4242-A3CE-C81655874945}" dt="2022-11-20T22:52:25.578" v="1434" actId="26606"/>
        <pc:sldMkLst>
          <pc:docMk/>
          <pc:sldMk cId="696749273" sldId="266"/>
        </pc:sldMkLst>
        <pc:spChg chg="del">
          <ac:chgData name="Pedro Simões" userId="6fbc5e26-0e7e-416d-8621-375935c03d95" providerId="ADAL" clId="{B42E47A9-D9F9-4242-A3CE-C81655874945}" dt="2022-11-20T22:52:03.051" v="1432" actId="700"/>
          <ac:spMkLst>
            <pc:docMk/>
            <pc:sldMk cId="696749273" sldId="266"/>
            <ac:spMk id="2" creationId="{6BE7FAC5-EE3D-34B2-D703-06007081B32F}"/>
          </ac:spMkLst>
        </pc:spChg>
        <pc:spChg chg="del">
          <ac:chgData name="Pedro Simões" userId="6fbc5e26-0e7e-416d-8621-375935c03d95" providerId="ADAL" clId="{B42E47A9-D9F9-4242-A3CE-C81655874945}" dt="2022-11-20T22:52:03.051" v="1432" actId="700"/>
          <ac:spMkLst>
            <pc:docMk/>
            <pc:sldMk cId="696749273" sldId="266"/>
            <ac:spMk id="3" creationId="{D96016F6-53B8-9B5D-DCF3-AA179672AAD3}"/>
          </ac:spMkLst>
        </pc:spChg>
        <pc:picChg chg="add mod">
          <ac:chgData name="Pedro Simões" userId="6fbc5e26-0e7e-416d-8621-375935c03d95" providerId="ADAL" clId="{B42E47A9-D9F9-4242-A3CE-C81655874945}" dt="2022-11-20T22:52:25.578" v="1434" actId="26606"/>
          <ac:picMkLst>
            <pc:docMk/>
            <pc:sldMk cId="696749273" sldId="266"/>
            <ac:picMk id="4" creationId="{08EF0B48-3AEE-6606-95C2-2857D0D7EA6C}"/>
          </ac:picMkLst>
        </pc:picChg>
      </pc:sldChg>
      <pc:sldChg chg="del">
        <pc:chgData name="Pedro Simões" userId="6fbc5e26-0e7e-416d-8621-375935c03d95" providerId="ADAL" clId="{B42E47A9-D9F9-4242-A3CE-C81655874945}" dt="2022-11-20T21:36:20.115" v="69" actId="47"/>
        <pc:sldMkLst>
          <pc:docMk/>
          <pc:sldMk cId="3634508156" sldId="266"/>
        </pc:sldMkLst>
      </pc:sldChg>
      <pc:sldChg chg="addSp modSp new mod setBg">
        <pc:chgData name="Pedro Simões" userId="6fbc5e26-0e7e-416d-8621-375935c03d95" providerId="ADAL" clId="{B42E47A9-D9F9-4242-A3CE-C81655874945}" dt="2022-11-20T22:52:42.424" v="1437" actId="26606"/>
        <pc:sldMkLst>
          <pc:docMk/>
          <pc:sldMk cId="123769225" sldId="267"/>
        </pc:sldMkLst>
        <pc:picChg chg="add mod">
          <ac:chgData name="Pedro Simões" userId="6fbc5e26-0e7e-416d-8621-375935c03d95" providerId="ADAL" clId="{B42E47A9-D9F9-4242-A3CE-C81655874945}" dt="2022-11-20T22:52:42.424" v="1437" actId="26606"/>
          <ac:picMkLst>
            <pc:docMk/>
            <pc:sldMk cId="123769225" sldId="267"/>
            <ac:picMk id="2" creationId="{FE328653-D9BB-C734-BDC5-95AB1166F549}"/>
          </ac:picMkLst>
        </pc:picChg>
      </pc:sldChg>
      <pc:sldChg chg="del">
        <pc:chgData name="Pedro Simões" userId="6fbc5e26-0e7e-416d-8621-375935c03d95" providerId="ADAL" clId="{B42E47A9-D9F9-4242-A3CE-C81655874945}" dt="2022-11-20T21:36:20.115" v="69" actId="47"/>
        <pc:sldMkLst>
          <pc:docMk/>
          <pc:sldMk cId="4254617702" sldId="267"/>
        </pc:sldMkLst>
      </pc:sldChg>
      <pc:sldChg chg="addSp modSp new mod">
        <pc:chgData name="Pedro Simões" userId="6fbc5e26-0e7e-416d-8621-375935c03d95" providerId="ADAL" clId="{B42E47A9-D9F9-4242-A3CE-C81655874945}" dt="2022-11-20T22:53:32.253" v="1444" actId="12789"/>
        <pc:sldMkLst>
          <pc:docMk/>
          <pc:sldMk cId="799310486" sldId="268"/>
        </pc:sldMkLst>
        <pc:picChg chg="add mod">
          <ac:chgData name="Pedro Simões" userId="6fbc5e26-0e7e-416d-8621-375935c03d95" providerId="ADAL" clId="{B42E47A9-D9F9-4242-A3CE-C81655874945}" dt="2022-11-20T22:53:32.253" v="1444" actId="12789"/>
          <ac:picMkLst>
            <pc:docMk/>
            <pc:sldMk cId="799310486" sldId="268"/>
            <ac:picMk id="2" creationId="{2ED9B45D-5D9A-30A9-73A4-4B90BC0135B3}"/>
          </ac:picMkLst>
        </pc:picChg>
      </pc:sldChg>
      <pc:sldChg chg="del">
        <pc:chgData name="Pedro Simões" userId="6fbc5e26-0e7e-416d-8621-375935c03d95" providerId="ADAL" clId="{B42E47A9-D9F9-4242-A3CE-C81655874945}" dt="2022-11-20T21:36:20.115" v="69" actId="47"/>
        <pc:sldMkLst>
          <pc:docMk/>
          <pc:sldMk cId="2159264275" sldId="268"/>
        </pc:sldMkLst>
      </pc:sldChg>
      <pc:sldChg chg="addSp modSp new mod setBg">
        <pc:chgData name="Pedro Simões" userId="6fbc5e26-0e7e-416d-8621-375935c03d95" providerId="ADAL" clId="{B42E47A9-D9F9-4242-A3CE-C81655874945}" dt="2022-11-20T22:53:54.847" v="1447" actId="26606"/>
        <pc:sldMkLst>
          <pc:docMk/>
          <pc:sldMk cId="2010628115" sldId="269"/>
        </pc:sldMkLst>
        <pc:picChg chg="add mod">
          <ac:chgData name="Pedro Simões" userId="6fbc5e26-0e7e-416d-8621-375935c03d95" providerId="ADAL" clId="{B42E47A9-D9F9-4242-A3CE-C81655874945}" dt="2022-11-20T22:53:54.847" v="1447" actId="26606"/>
          <ac:picMkLst>
            <pc:docMk/>
            <pc:sldMk cId="2010628115" sldId="269"/>
            <ac:picMk id="2" creationId="{419DE83B-836F-30A6-E1F4-D8997FE66085}"/>
          </ac:picMkLst>
        </pc:picChg>
      </pc:sldChg>
      <pc:sldChg chg="del">
        <pc:chgData name="Pedro Simões" userId="6fbc5e26-0e7e-416d-8621-375935c03d95" providerId="ADAL" clId="{B42E47A9-D9F9-4242-A3CE-C81655874945}" dt="2022-11-20T21:36:20.115" v="69" actId="47"/>
        <pc:sldMkLst>
          <pc:docMk/>
          <pc:sldMk cId="3323683031" sldId="269"/>
        </pc:sldMkLst>
      </pc:sldChg>
      <pc:sldChg chg="addSp modSp new mod setBg">
        <pc:chgData name="Pedro Simões" userId="6fbc5e26-0e7e-416d-8621-375935c03d95" providerId="ADAL" clId="{B42E47A9-D9F9-4242-A3CE-C81655874945}" dt="2022-11-20T22:54:17.523" v="1450" actId="26606"/>
        <pc:sldMkLst>
          <pc:docMk/>
          <pc:sldMk cId="3381216435" sldId="270"/>
        </pc:sldMkLst>
        <pc:picChg chg="add mod">
          <ac:chgData name="Pedro Simões" userId="6fbc5e26-0e7e-416d-8621-375935c03d95" providerId="ADAL" clId="{B42E47A9-D9F9-4242-A3CE-C81655874945}" dt="2022-11-20T22:54:17.523" v="1450" actId="26606"/>
          <ac:picMkLst>
            <pc:docMk/>
            <pc:sldMk cId="3381216435" sldId="270"/>
            <ac:picMk id="2" creationId="{7D5A857B-D324-BEE3-44FE-763E4FD7F675}"/>
          </ac:picMkLst>
        </pc:picChg>
      </pc:sldChg>
      <pc:sldChg chg="del">
        <pc:chgData name="Pedro Simões" userId="6fbc5e26-0e7e-416d-8621-375935c03d95" providerId="ADAL" clId="{B42E47A9-D9F9-4242-A3CE-C81655874945}" dt="2022-11-20T21:36:20.115" v="69" actId="47"/>
        <pc:sldMkLst>
          <pc:docMk/>
          <pc:sldMk cId="4046165156" sldId="270"/>
        </pc:sldMkLst>
      </pc:sldChg>
      <pc:sldChg chg="addSp modSp new mod setBg">
        <pc:chgData name="Pedro Simões" userId="6fbc5e26-0e7e-416d-8621-375935c03d95" providerId="ADAL" clId="{B42E47A9-D9F9-4242-A3CE-C81655874945}" dt="2022-11-20T22:54:36.642" v="1453" actId="26606"/>
        <pc:sldMkLst>
          <pc:docMk/>
          <pc:sldMk cId="770197053" sldId="271"/>
        </pc:sldMkLst>
        <pc:picChg chg="add mod">
          <ac:chgData name="Pedro Simões" userId="6fbc5e26-0e7e-416d-8621-375935c03d95" providerId="ADAL" clId="{B42E47A9-D9F9-4242-A3CE-C81655874945}" dt="2022-11-20T22:54:36.642" v="1453" actId="26606"/>
          <ac:picMkLst>
            <pc:docMk/>
            <pc:sldMk cId="770197053" sldId="271"/>
            <ac:picMk id="2" creationId="{EE939A2F-0A3A-CE37-4C11-B6112C023D2A}"/>
          </ac:picMkLst>
        </pc:picChg>
      </pc:sldChg>
      <pc:sldChg chg="del">
        <pc:chgData name="Pedro Simões" userId="6fbc5e26-0e7e-416d-8621-375935c03d95" providerId="ADAL" clId="{B42E47A9-D9F9-4242-A3CE-C81655874945}" dt="2022-11-20T21:36:20.115" v="69" actId="47"/>
        <pc:sldMkLst>
          <pc:docMk/>
          <pc:sldMk cId="3311549554" sldId="271"/>
        </pc:sldMkLst>
      </pc:sldChg>
      <pc:sldChg chg="del">
        <pc:chgData name="Pedro Simões" userId="6fbc5e26-0e7e-416d-8621-375935c03d95" providerId="ADAL" clId="{B42E47A9-D9F9-4242-A3CE-C81655874945}" dt="2022-11-20T21:36:20.115" v="69" actId="47"/>
        <pc:sldMkLst>
          <pc:docMk/>
          <pc:sldMk cId="448813345" sldId="272"/>
        </pc:sldMkLst>
      </pc:sldChg>
      <pc:sldChg chg="addSp modSp new mod setBg">
        <pc:chgData name="Pedro Simões" userId="6fbc5e26-0e7e-416d-8621-375935c03d95" providerId="ADAL" clId="{B42E47A9-D9F9-4242-A3CE-C81655874945}" dt="2022-11-20T22:54:55.014" v="1456" actId="26606"/>
        <pc:sldMkLst>
          <pc:docMk/>
          <pc:sldMk cId="2209551839" sldId="272"/>
        </pc:sldMkLst>
        <pc:picChg chg="add mod">
          <ac:chgData name="Pedro Simões" userId="6fbc5e26-0e7e-416d-8621-375935c03d95" providerId="ADAL" clId="{B42E47A9-D9F9-4242-A3CE-C81655874945}" dt="2022-11-20T22:54:55.014" v="1456" actId="26606"/>
          <ac:picMkLst>
            <pc:docMk/>
            <pc:sldMk cId="2209551839" sldId="272"/>
            <ac:picMk id="2" creationId="{1D7F27A8-81C8-E020-794A-D0ABF8A172DD}"/>
          </ac:picMkLst>
        </pc:picChg>
      </pc:sldChg>
      <pc:sldChg chg="addSp modSp new mod setBg">
        <pc:chgData name="Pedro Simões" userId="6fbc5e26-0e7e-416d-8621-375935c03d95" providerId="ADAL" clId="{B42E47A9-D9F9-4242-A3CE-C81655874945}" dt="2022-11-20T22:55:17.206" v="1459" actId="26606"/>
        <pc:sldMkLst>
          <pc:docMk/>
          <pc:sldMk cId="3174602338" sldId="273"/>
        </pc:sldMkLst>
        <pc:picChg chg="add mod">
          <ac:chgData name="Pedro Simões" userId="6fbc5e26-0e7e-416d-8621-375935c03d95" providerId="ADAL" clId="{B42E47A9-D9F9-4242-A3CE-C81655874945}" dt="2022-11-20T22:55:17.206" v="1459" actId="26606"/>
          <ac:picMkLst>
            <pc:docMk/>
            <pc:sldMk cId="3174602338" sldId="273"/>
            <ac:picMk id="2" creationId="{4E630BBA-67CC-0029-C07D-FB96FA3BDB80}"/>
          </ac:picMkLst>
        </pc:picChg>
      </pc:sldChg>
      <pc:sldChg chg="del">
        <pc:chgData name="Pedro Simões" userId="6fbc5e26-0e7e-416d-8621-375935c03d95" providerId="ADAL" clId="{B42E47A9-D9F9-4242-A3CE-C81655874945}" dt="2022-11-20T21:36:20.115" v="69" actId="47"/>
        <pc:sldMkLst>
          <pc:docMk/>
          <pc:sldMk cId="3657308413" sldId="273"/>
        </pc:sldMkLst>
      </pc:sldChg>
      <pc:sldChg chg="del">
        <pc:chgData name="Pedro Simões" userId="6fbc5e26-0e7e-416d-8621-375935c03d95" providerId="ADAL" clId="{B42E47A9-D9F9-4242-A3CE-C81655874945}" dt="2022-11-20T21:36:20.115" v="69" actId="47"/>
        <pc:sldMkLst>
          <pc:docMk/>
          <pc:sldMk cId="1647721114" sldId="274"/>
        </pc:sldMkLst>
      </pc:sldChg>
      <pc:sldChg chg="addSp modSp new mod setBg">
        <pc:chgData name="Pedro Simões" userId="6fbc5e26-0e7e-416d-8621-375935c03d95" providerId="ADAL" clId="{B42E47A9-D9F9-4242-A3CE-C81655874945}" dt="2022-11-20T22:55:46.618" v="1462" actId="26606"/>
        <pc:sldMkLst>
          <pc:docMk/>
          <pc:sldMk cId="3961969664" sldId="274"/>
        </pc:sldMkLst>
        <pc:picChg chg="add mod">
          <ac:chgData name="Pedro Simões" userId="6fbc5e26-0e7e-416d-8621-375935c03d95" providerId="ADAL" clId="{B42E47A9-D9F9-4242-A3CE-C81655874945}" dt="2022-11-20T22:55:46.618" v="1462" actId="26606"/>
          <ac:picMkLst>
            <pc:docMk/>
            <pc:sldMk cId="3961969664" sldId="274"/>
            <ac:picMk id="2" creationId="{0038E2FE-68BE-BC3D-046F-9B6A234BFE70}"/>
          </ac:picMkLst>
        </pc:picChg>
      </pc:sldChg>
      <pc:sldChg chg="addSp modSp new mod setBg">
        <pc:chgData name="Pedro Simões" userId="6fbc5e26-0e7e-416d-8621-375935c03d95" providerId="ADAL" clId="{B42E47A9-D9F9-4242-A3CE-C81655874945}" dt="2022-11-20T22:56:06.651" v="1465" actId="26606"/>
        <pc:sldMkLst>
          <pc:docMk/>
          <pc:sldMk cId="2765611162" sldId="275"/>
        </pc:sldMkLst>
        <pc:picChg chg="add mod">
          <ac:chgData name="Pedro Simões" userId="6fbc5e26-0e7e-416d-8621-375935c03d95" providerId="ADAL" clId="{B42E47A9-D9F9-4242-A3CE-C81655874945}" dt="2022-11-20T22:56:06.651" v="1465" actId="26606"/>
          <ac:picMkLst>
            <pc:docMk/>
            <pc:sldMk cId="2765611162" sldId="275"/>
            <ac:picMk id="2" creationId="{EC66D746-85C3-8B70-08C2-D61B164F261A}"/>
          </ac:picMkLst>
        </pc:picChg>
      </pc:sldChg>
      <pc:sldChg chg="del">
        <pc:chgData name="Pedro Simões" userId="6fbc5e26-0e7e-416d-8621-375935c03d95" providerId="ADAL" clId="{B42E47A9-D9F9-4242-A3CE-C81655874945}" dt="2022-11-20T21:36:20.115" v="69" actId="47"/>
        <pc:sldMkLst>
          <pc:docMk/>
          <pc:sldMk cId="1349031467" sldId="276"/>
        </pc:sldMkLst>
      </pc:sldChg>
      <pc:sldChg chg="addSp modSp new mod setBg">
        <pc:chgData name="Pedro Simões" userId="6fbc5e26-0e7e-416d-8621-375935c03d95" providerId="ADAL" clId="{B42E47A9-D9F9-4242-A3CE-C81655874945}" dt="2022-11-20T22:56:34.415" v="1468" actId="26606"/>
        <pc:sldMkLst>
          <pc:docMk/>
          <pc:sldMk cId="3553979302" sldId="276"/>
        </pc:sldMkLst>
        <pc:picChg chg="add mod">
          <ac:chgData name="Pedro Simões" userId="6fbc5e26-0e7e-416d-8621-375935c03d95" providerId="ADAL" clId="{B42E47A9-D9F9-4242-A3CE-C81655874945}" dt="2022-11-20T22:56:34.415" v="1468" actId="26606"/>
          <ac:picMkLst>
            <pc:docMk/>
            <pc:sldMk cId="3553979302" sldId="276"/>
            <ac:picMk id="2" creationId="{12596564-E742-FD03-DB29-F30378B7EC79}"/>
          </ac:picMkLst>
        </pc:picChg>
      </pc:sldChg>
      <pc:sldChg chg="addSp modSp new mod setBg">
        <pc:chgData name="Pedro Simões" userId="6fbc5e26-0e7e-416d-8621-375935c03d95" providerId="ADAL" clId="{B42E47A9-D9F9-4242-A3CE-C81655874945}" dt="2022-11-20T22:56:55.846" v="1471" actId="26606"/>
        <pc:sldMkLst>
          <pc:docMk/>
          <pc:sldMk cId="1625201209" sldId="277"/>
        </pc:sldMkLst>
        <pc:picChg chg="add mod">
          <ac:chgData name="Pedro Simões" userId="6fbc5e26-0e7e-416d-8621-375935c03d95" providerId="ADAL" clId="{B42E47A9-D9F9-4242-A3CE-C81655874945}" dt="2022-11-20T22:56:55.846" v="1471" actId="26606"/>
          <ac:picMkLst>
            <pc:docMk/>
            <pc:sldMk cId="1625201209" sldId="277"/>
            <ac:picMk id="2" creationId="{E21DE2D3-1201-D5D7-9FD6-9FD16FCD3744}"/>
          </ac:picMkLst>
        </pc:picChg>
      </pc:sldChg>
      <pc:sldChg chg="del">
        <pc:chgData name="Pedro Simões" userId="6fbc5e26-0e7e-416d-8621-375935c03d95" providerId="ADAL" clId="{B42E47A9-D9F9-4242-A3CE-C81655874945}" dt="2022-11-20T21:36:20.115" v="69" actId="47"/>
        <pc:sldMkLst>
          <pc:docMk/>
          <pc:sldMk cId="1416535000" sldId="278"/>
        </pc:sldMkLst>
      </pc:sldChg>
      <pc:sldChg chg="del">
        <pc:chgData name="Pedro Simões" userId="6fbc5e26-0e7e-416d-8621-375935c03d95" providerId="ADAL" clId="{B42E47A9-D9F9-4242-A3CE-C81655874945}" dt="2022-11-20T21:36:20.115" v="69" actId="47"/>
        <pc:sldMkLst>
          <pc:docMk/>
          <pc:sldMk cId="75503906" sldId="280"/>
        </pc:sldMkLst>
      </pc:sldChg>
      <pc:sldChg chg="del">
        <pc:chgData name="Pedro Simões" userId="6fbc5e26-0e7e-416d-8621-375935c03d95" providerId="ADAL" clId="{B42E47A9-D9F9-4242-A3CE-C81655874945}" dt="2022-11-20T21:36:20.115" v="69" actId="47"/>
        <pc:sldMkLst>
          <pc:docMk/>
          <pc:sldMk cId="2842227287" sldId="281"/>
        </pc:sldMkLst>
      </pc:sldChg>
      <pc:sldChg chg="del">
        <pc:chgData name="Pedro Simões" userId="6fbc5e26-0e7e-416d-8621-375935c03d95" providerId="ADAL" clId="{B42E47A9-D9F9-4242-A3CE-C81655874945}" dt="2022-11-20T21:36:20.115" v="69" actId="47"/>
        <pc:sldMkLst>
          <pc:docMk/>
          <pc:sldMk cId="2476429457" sldId="283"/>
        </pc:sldMkLst>
      </pc:sldChg>
      <pc:sldChg chg="del">
        <pc:chgData name="Pedro Simões" userId="6fbc5e26-0e7e-416d-8621-375935c03d95" providerId="ADAL" clId="{B42E47A9-D9F9-4242-A3CE-C81655874945}" dt="2022-11-20T21:36:20.115" v="69" actId="47"/>
        <pc:sldMkLst>
          <pc:docMk/>
          <pc:sldMk cId="3257812813" sldId="284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NULL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NULL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NULL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NULL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NULL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NULL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NULL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NULL" TargetMode="External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oleObject" Target="NULL" TargetMode="External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oleObject" Target="NULL" TargetMode="External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NULL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oleObject" Target="NULL" TargetMode="External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NULL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NULL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NULL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NULL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NULL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NULL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NULL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v>Actual Work</c:v>
          </c:tx>
          <c:spPr>
            <a:solidFill>
              <a:schemeClr val="accent1">
                <a:tint val="100000"/>
              </a:schemeClr>
            </a:solidFill>
            <a:ln>
              <a:noFill/>
            </a:ln>
            <a:effectLst/>
          </c:spPr>
          <c:invertIfNegative val="0"/>
          <c:cat>
            <c:strLit>
              <c:ptCount val="13"/>
              <c:pt idx="0">
                <c:v>Scope</c:v>
              </c:pt>
              <c:pt idx="1">
                <c:v>Analysis/Software Requirements</c:v>
              </c:pt>
              <c:pt idx="2">
                <c:v>Design</c:v>
              </c:pt>
              <c:pt idx="3">
                <c:v>Team Training</c:v>
              </c:pt>
              <c:pt idx="4">
                <c:v>Development</c:v>
              </c:pt>
              <c:pt idx="5">
                <c:v>Testing</c:v>
              </c:pt>
              <c:pt idx="6">
                <c:v>Training</c:v>
              </c:pt>
              <c:pt idx="7">
                <c:v>Documentation</c:v>
              </c:pt>
              <c:pt idx="8">
                <c:v>Maintenance Team Training</c:v>
              </c:pt>
              <c:pt idx="9">
                <c:v>Pilot</c:v>
              </c:pt>
              <c:pt idx="10">
                <c:v>Deployment</c:v>
              </c:pt>
              <c:pt idx="11">
                <c:v>Post Implementation Review</c:v>
              </c:pt>
              <c:pt idx="12">
                <c:v>Development Complete</c:v>
              </c:pt>
            </c:strLit>
          </c:cat>
          <c:val>
            <c:numLit>
              <c:formatCode>#,##0_ "hrs"</c:formatCode>
              <c:ptCount val="13"/>
              <c:pt idx="0">
                <c:v>14</c:v>
              </c:pt>
              <c:pt idx="1">
                <c:v>60</c:v>
              </c:pt>
              <c:pt idx="2">
                <c:v>60</c:v>
              </c:pt>
              <c:pt idx="3">
                <c:v>25.5</c:v>
              </c:pt>
              <c:pt idx="4">
                <c:v>374.5</c:v>
              </c:pt>
              <c:pt idx="5">
                <c:v>140</c:v>
              </c:pt>
              <c:pt idx="6">
                <c:v>108</c:v>
              </c:pt>
              <c:pt idx="7">
                <c:v>118</c:v>
              </c:pt>
              <c:pt idx="8">
                <c:v>40</c:v>
              </c:pt>
              <c:pt idx="9">
                <c:v>36</c:v>
              </c:pt>
              <c:pt idx="10">
                <c:v>20</c:v>
              </c:pt>
              <c:pt idx="11">
                <c:v>12</c:v>
              </c:pt>
              <c:pt idx="12">
                <c:v>0</c:v>
              </c:pt>
            </c:numLit>
          </c:val>
          <c:extLst>
            <c:ext xmlns:c16="http://schemas.microsoft.com/office/drawing/2014/chart" uri="{C3380CC4-5D6E-409C-BE32-E72D297353CC}">
              <c16:uniqueId val="{00000000-7ADF-4509-83AA-A2350A940975}"/>
            </c:ext>
          </c:extLst>
        </c:ser>
        <c:ser>
          <c:idx val="1"/>
          <c:order val="1"/>
          <c:tx>
            <c:v>Remaining Work</c:v>
          </c:tx>
          <c:spPr>
            <a:solidFill>
              <a:schemeClr val="accent2">
                <a:tint val="100000"/>
              </a:schemeClr>
            </a:solidFill>
            <a:ln>
              <a:noFill/>
            </a:ln>
            <a:effectLst/>
          </c:spPr>
          <c:invertIfNegative val="0"/>
          <c:cat>
            <c:strLit>
              <c:ptCount val="13"/>
              <c:pt idx="0">
                <c:v>Scope</c:v>
              </c:pt>
              <c:pt idx="1">
                <c:v>Analysis/Software Requirements</c:v>
              </c:pt>
              <c:pt idx="2">
                <c:v>Design</c:v>
              </c:pt>
              <c:pt idx="3">
                <c:v>Team Training</c:v>
              </c:pt>
              <c:pt idx="4">
                <c:v>Development</c:v>
              </c:pt>
              <c:pt idx="5">
                <c:v>Testing</c:v>
              </c:pt>
              <c:pt idx="6">
                <c:v>Training</c:v>
              </c:pt>
              <c:pt idx="7">
                <c:v>Documentation</c:v>
              </c:pt>
              <c:pt idx="8">
                <c:v>Maintenance Team Training</c:v>
              </c:pt>
              <c:pt idx="9">
                <c:v>Pilot</c:v>
              </c:pt>
              <c:pt idx="10">
                <c:v>Deployment</c:v>
              </c:pt>
              <c:pt idx="11">
                <c:v>Post Implementation Review</c:v>
              </c:pt>
              <c:pt idx="12">
                <c:v>Development Complete</c:v>
              </c:pt>
            </c:strLit>
          </c:cat>
          <c:val>
            <c:numLit>
              <c:formatCode>#,##0_ "hrs"</c:formatCode>
              <c:ptCount val="13"/>
              <c:pt idx="0">
                <c:v>14</c:v>
              </c:pt>
              <c:pt idx="1">
                <c:v>60</c:v>
              </c:pt>
              <c:pt idx="2">
                <c:v>60</c:v>
              </c:pt>
              <c:pt idx="3">
                <c:v>25.5</c:v>
              </c:pt>
              <c:pt idx="4">
                <c:v>374.5</c:v>
              </c:pt>
              <c:pt idx="5">
                <c:v>140</c:v>
              </c:pt>
              <c:pt idx="6">
                <c:v>108</c:v>
              </c:pt>
              <c:pt idx="7">
                <c:v>118</c:v>
              </c:pt>
              <c:pt idx="8">
                <c:v>40</c:v>
              </c:pt>
              <c:pt idx="9">
                <c:v>36</c:v>
              </c:pt>
              <c:pt idx="10">
                <c:v>20</c:v>
              </c:pt>
              <c:pt idx="11">
                <c:v>12</c:v>
              </c:pt>
              <c:pt idx="12">
                <c:v>0</c:v>
              </c:pt>
            </c:numLit>
          </c:val>
          <c:extLst>
            <c:ext xmlns:c16="http://schemas.microsoft.com/office/drawing/2014/chart" uri="{C3380CC4-5D6E-409C-BE32-E72D297353CC}">
              <c16:uniqueId val="{00000001-7ADF-4509-83AA-A2350A9409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267070000"/>
        <c:axId val="266915552"/>
      </c:barChart>
      <c:lineChart>
        <c:grouping val="standard"/>
        <c:varyColors val="0"/>
        <c:ser>
          <c:idx val="2"/>
          <c:order val="2"/>
          <c:tx>
            <c:v>Baseline Work</c:v>
          </c:tx>
          <c:spPr>
            <a:ln w="28575" cap="rnd">
              <a:solidFill>
                <a:schemeClr val="accent3">
                  <a:tint val="100000"/>
                </a:schemeClr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chemeClr val="accent3">
                  <a:tint val="100000"/>
                </a:schemeClr>
              </a:solidFill>
              <a:ln w="9525">
                <a:solidFill>
                  <a:schemeClr val="lt1"/>
                </a:solidFill>
              </a:ln>
              <a:effectLst/>
            </c:spPr>
          </c:marker>
          <c:cat>
            <c:strLit>
              <c:ptCount val="13"/>
              <c:pt idx="0">
                <c:v>Scope</c:v>
              </c:pt>
              <c:pt idx="1">
                <c:v>Analysis/Software Requirements</c:v>
              </c:pt>
              <c:pt idx="2">
                <c:v>Design</c:v>
              </c:pt>
              <c:pt idx="3">
                <c:v>Team Training</c:v>
              </c:pt>
              <c:pt idx="4">
                <c:v>Development</c:v>
              </c:pt>
              <c:pt idx="5">
                <c:v>Testing</c:v>
              </c:pt>
              <c:pt idx="6">
                <c:v>Training</c:v>
              </c:pt>
              <c:pt idx="7">
                <c:v>Documentation</c:v>
              </c:pt>
              <c:pt idx="8">
                <c:v>Maintenance Team Training</c:v>
              </c:pt>
              <c:pt idx="9">
                <c:v>Pilot</c:v>
              </c:pt>
              <c:pt idx="10">
                <c:v>Deployment</c:v>
              </c:pt>
              <c:pt idx="11">
                <c:v>Post Implementation Review</c:v>
              </c:pt>
              <c:pt idx="12">
                <c:v>Development Complete</c:v>
              </c:pt>
            </c:strLit>
          </c:cat>
          <c:val>
            <c:numLit>
              <c:formatCode>#,##0_ "hrs"</c:formatCode>
              <c:ptCount val="13"/>
              <c:pt idx="0">
                <c:v>28</c:v>
              </c:pt>
              <c:pt idx="1">
                <c:v>120</c:v>
              </c:pt>
              <c:pt idx="2">
                <c:v>120</c:v>
              </c:pt>
              <c:pt idx="3">
                <c:v>51</c:v>
              </c:pt>
              <c:pt idx="4">
                <c:v>749</c:v>
              </c:pt>
              <c:pt idx="5">
                <c:v>280</c:v>
              </c:pt>
              <c:pt idx="6">
                <c:v>216</c:v>
              </c:pt>
              <c:pt idx="7">
                <c:v>236</c:v>
              </c:pt>
              <c:pt idx="8">
                <c:v>80</c:v>
              </c:pt>
              <c:pt idx="9">
                <c:v>72</c:v>
              </c:pt>
              <c:pt idx="10">
                <c:v>40</c:v>
              </c:pt>
              <c:pt idx="11">
                <c:v>24</c:v>
              </c:pt>
              <c:pt idx="12">
                <c:v>0</c:v>
              </c:pt>
            </c:numLit>
          </c:val>
          <c:smooth val="0"/>
          <c:extLst>
            <c:ext xmlns:c16="http://schemas.microsoft.com/office/drawing/2014/chart" uri="{C3380CC4-5D6E-409C-BE32-E72D297353CC}">
              <c16:uniqueId val="{00000002-7ADF-4509-83AA-A2350A9409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67070000"/>
        <c:axId val="266915552"/>
      </c:lineChart>
      <c:catAx>
        <c:axId val="2670700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1" u="none" strike="noStrike" kern="1200" baseline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endParaRPr lang="en-US"/>
          </a:p>
        </c:txPr>
        <c:crossAx val="266915552"/>
        <c:crosses val="autoZero"/>
        <c:auto val="1"/>
        <c:lblAlgn val="ctr"/>
        <c:lblOffset val="100"/>
        <c:noMultiLvlLbl val="0"/>
      </c:catAx>
      <c:valAx>
        <c:axId val="2669155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0" i="1" u="none" strike="noStrike" cap="all" baseline="0">
                    <a:solidFill>
                      <a:schemeClr val="bg1">
                        <a:lumMod val="50000"/>
                      </a:schemeClr>
                    </a:solidFill>
                    <a:latin typeface="Century Gothic" panose="020B0502020202020204" pitchFamily="34" charset="0"/>
                    <a:ea typeface="+mn-ea"/>
                    <a:cs typeface="+mn-cs"/>
                  </a:defRPr>
                </a:pPr>
                <a:r>
                  <a:rPr lang="en-US"/>
                  <a:t>Work (hrs)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0" i="1" u="none" strike="noStrike" cap="all" baseline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#,##0_ &quot;hrs&quot;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1" u="none" strike="noStrike" kern="1200" baseline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endParaRPr lang="en-US"/>
          </a:p>
        </c:txPr>
        <c:crossAx val="267070000"/>
        <c:crosses val="autoZero"/>
        <c:crossBetween val="between"/>
      </c:valAx>
      <c:spPr>
        <a:noFill/>
        <a:ln>
          <a:noFill/>
        </a:ln>
        <a:effectLst/>
      </c:spPr>
      <c:extLst/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1" u="none" strike="noStrike" kern="1200" baseline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100" i="1">
          <a:solidFill>
            <a:schemeClr val="bg1">
              <a:lumMod val="50000"/>
            </a:schemeClr>
          </a:solidFill>
          <a:latin typeface="Century Gothic" panose="020B0502020202020204" pitchFamily="34" charset="0"/>
        </a:defRPr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v>Actual Work</c:v>
          </c:tx>
          <c:spPr>
            <a:solidFill>
              <a:schemeClr val="accent1">
                <a:tint val="100000"/>
              </a:schemeClr>
            </a:solidFill>
            <a:ln>
              <a:noFill/>
            </a:ln>
            <a:effectLst/>
          </c:spPr>
          <c:invertIfNegative val="0"/>
          <c:cat>
            <c:strLit>
              <c:ptCount val="13"/>
              <c:pt idx="0">
                <c:v>Scope</c:v>
              </c:pt>
              <c:pt idx="1">
                <c:v>Analysis/Software Requirements</c:v>
              </c:pt>
              <c:pt idx="2">
                <c:v>Design</c:v>
              </c:pt>
              <c:pt idx="3">
                <c:v>Team Training</c:v>
              </c:pt>
              <c:pt idx="4">
                <c:v>Development</c:v>
              </c:pt>
              <c:pt idx="5">
                <c:v>Testing</c:v>
              </c:pt>
              <c:pt idx="6">
                <c:v>Training</c:v>
              </c:pt>
              <c:pt idx="7">
                <c:v>Documentation</c:v>
              </c:pt>
              <c:pt idx="8">
                <c:v>Maintenance Team Training</c:v>
              </c:pt>
              <c:pt idx="9">
                <c:v>Pilot</c:v>
              </c:pt>
              <c:pt idx="10">
                <c:v>Deployment</c:v>
              </c:pt>
              <c:pt idx="11">
                <c:v>Post Implementation Review</c:v>
              </c:pt>
              <c:pt idx="12">
                <c:v>Development Complete</c:v>
              </c:pt>
            </c:strLit>
          </c:cat>
          <c:val>
            <c:numLit>
              <c:formatCode>#,##0_ "hrs"</c:formatCode>
              <c:ptCount val="13"/>
              <c:pt idx="0">
                <c:v>28</c:v>
              </c:pt>
              <c:pt idx="1">
                <c:v>120</c:v>
              </c:pt>
              <c:pt idx="2">
                <c:v>120</c:v>
              </c:pt>
              <c:pt idx="3">
                <c:v>51</c:v>
              </c:pt>
              <c:pt idx="4">
                <c:v>749</c:v>
              </c:pt>
              <c:pt idx="5">
                <c:v>280</c:v>
              </c:pt>
              <c:pt idx="6">
                <c:v>216</c:v>
              </c:pt>
              <c:pt idx="7">
                <c:v>236</c:v>
              </c:pt>
              <c:pt idx="8">
                <c:v>80</c:v>
              </c:pt>
              <c:pt idx="9">
                <c:v>72</c:v>
              </c:pt>
              <c:pt idx="10">
                <c:v>40</c:v>
              </c:pt>
              <c:pt idx="11">
                <c:v>24</c:v>
              </c:pt>
              <c:pt idx="12">
                <c:v>0</c:v>
              </c:pt>
            </c:numLit>
          </c:val>
          <c:extLst>
            <c:ext xmlns:c16="http://schemas.microsoft.com/office/drawing/2014/chart" uri="{C3380CC4-5D6E-409C-BE32-E72D297353CC}">
              <c16:uniqueId val="{00000000-B121-4DD6-A5D7-605516157F39}"/>
            </c:ext>
          </c:extLst>
        </c:ser>
        <c:ser>
          <c:idx val="1"/>
          <c:order val="1"/>
          <c:tx>
            <c:v>Remaining Work</c:v>
          </c:tx>
          <c:spPr>
            <a:solidFill>
              <a:schemeClr val="accent2">
                <a:tint val="100000"/>
              </a:schemeClr>
            </a:solidFill>
            <a:ln>
              <a:noFill/>
            </a:ln>
            <a:effectLst/>
          </c:spPr>
          <c:invertIfNegative val="0"/>
          <c:cat>
            <c:strLit>
              <c:ptCount val="13"/>
              <c:pt idx="0">
                <c:v>Scope</c:v>
              </c:pt>
              <c:pt idx="1">
                <c:v>Analysis/Software Requirements</c:v>
              </c:pt>
              <c:pt idx="2">
                <c:v>Design</c:v>
              </c:pt>
              <c:pt idx="3">
                <c:v>Team Training</c:v>
              </c:pt>
              <c:pt idx="4">
                <c:v>Development</c:v>
              </c:pt>
              <c:pt idx="5">
                <c:v>Testing</c:v>
              </c:pt>
              <c:pt idx="6">
                <c:v>Training</c:v>
              </c:pt>
              <c:pt idx="7">
                <c:v>Documentation</c:v>
              </c:pt>
              <c:pt idx="8">
                <c:v>Maintenance Team Training</c:v>
              </c:pt>
              <c:pt idx="9">
                <c:v>Pilot</c:v>
              </c:pt>
              <c:pt idx="10">
                <c:v>Deployment</c:v>
              </c:pt>
              <c:pt idx="11">
                <c:v>Post Implementation Review</c:v>
              </c:pt>
              <c:pt idx="12">
                <c:v>Development Complete</c:v>
              </c:pt>
            </c:strLit>
          </c:cat>
          <c:val>
            <c:numLit>
              <c:formatCode>#,##0_ "hrs"</c:formatCode>
              <c:ptCount val="13"/>
              <c:pt idx="0">
                <c:v>0</c:v>
              </c:pt>
              <c:pt idx="1">
                <c:v>0</c:v>
              </c:pt>
              <c:pt idx="2">
                <c:v>0</c:v>
              </c:pt>
              <c:pt idx="3">
                <c:v>0</c:v>
              </c:pt>
              <c:pt idx="4">
                <c:v>0</c:v>
              </c:pt>
              <c:pt idx="5">
                <c:v>0</c:v>
              </c:pt>
              <c:pt idx="6">
                <c:v>0</c:v>
              </c:pt>
              <c:pt idx="7">
                <c:v>0</c:v>
              </c:pt>
              <c:pt idx="8">
                <c:v>0</c:v>
              </c:pt>
              <c:pt idx="9">
                <c:v>0</c:v>
              </c:pt>
              <c:pt idx="10">
                <c:v>0</c:v>
              </c:pt>
              <c:pt idx="11">
                <c:v>0</c:v>
              </c:pt>
              <c:pt idx="12">
                <c:v>0</c:v>
              </c:pt>
            </c:numLit>
          </c:val>
          <c:extLst>
            <c:ext xmlns:c16="http://schemas.microsoft.com/office/drawing/2014/chart" uri="{C3380CC4-5D6E-409C-BE32-E72D297353CC}">
              <c16:uniqueId val="{00000001-B121-4DD6-A5D7-605516157F3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267070000"/>
        <c:axId val="266915552"/>
      </c:barChart>
      <c:lineChart>
        <c:grouping val="standard"/>
        <c:varyColors val="0"/>
        <c:ser>
          <c:idx val="2"/>
          <c:order val="2"/>
          <c:tx>
            <c:v>Baseline Work</c:v>
          </c:tx>
          <c:spPr>
            <a:ln w="28575" cap="rnd">
              <a:solidFill>
                <a:schemeClr val="accent3">
                  <a:tint val="100000"/>
                </a:schemeClr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chemeClr val="accent3">
                  <a:tint val="100000"/>
                </a:schemeClr>
              </a:solidFill>
              <a:ln w="9525">
                <a:solidFill>
                  <a:schemeClr val="lt1"/>
                </a:solidFill>
              </a:ln>
              <a:effectLst/>
            </c:spPr>
          </c:marker>
          <c:cat>
            <c:strLit>
              <c:ptCount val="13"/>
              <c:pt idx="0">
                <c:v>Scope</c:v>
              </c:pt>
              <c:pt idx="1">
                <c:v>Analysis/Software Requirements</c:v>
              </c:pt>
              <c:pt idx="2">
                <c:v>Design</c:v>
              </c:pt>
              <c:pt idx="3">
                <c:v>Team Training</c:v>
              </c:pt>
              <c:pt idx="4">
                <c:v>Development</c:v>
              </c:pt>
              <c:pt idx="5">
                <c:v>Testing</c:v>
              </c:pt>
              <c:pt idx="6">
                <c:v>Training</c:v>
              </c:pt>
              <c:pt idx="7">
                <c:v>Documentation</c:v>
              </c:pt>
              <c:pt idx="8">
                <c:v>Maintenance Team Training</c:v>
              </c:pt>
              <c:pt idx="9">
                <c:v>Pilot</c:v>
              </c:pt>
              <c:pt idx="10">
                <c:v>Deployment</c:v>
              </c:pt>
              <c:pt idx="11">
                <c:v>Post Implementation Review</c:v>
              </c:pt>
              <c:pt idx="12">
                <c:v>Development Complete</c:v>
              </c:pt>
            </c:strLit>
          </c:cat>
          <c:val>
            <c:numLit>
              <c:formatCode>#,##0_ "hrs"</c:formatCode>
              <c:ptCount val="13"/>
              <c:pt idx="0">
                <c:v>28</c:v>
              </c:pt>
              <c:pt idx="1">
                <c:v>120</c:v>
              </c:pt>
              <c:pt idx="2">
                <c:v>120</c:v>
              </c:pt>
              <c:pt idx="3">
                <c:v>51</c:v>
              </c:pt>
              <c:pt idx="4">
                <c:v>749</c:v>
              </c:pt>
              <c:pt idx="5">
                <c:v>280</c:v>
              </c:pt>
              <c:pt idx="6">
                <c:v>216</c:v>
              </c:pt>
              <c:pt idx="7">
                <c:v>236</c:v>
              </c:pt>
              <c:pt idx="8">
                <c:v>80</c:v>
              </c:pt>
              <c:pt idx="9">
                <c:v>72</c:v>
              </c:pt>
              <c:pt idx="10">
                <c:v>40</c:v>
              </c:pt>
              <c:pt idx="11">
                <c:v>24</c:v>
              </c:pt>
              <c:pt idx="12">
                <c:v>0</c:v>
              </c:pt>
            </c:numLit>
          </c:val>
          <c:smooth val="0"/>
          <c:extLst>
            <c:ext xmlns:c16="http://schemas.microsoft.com/office/drawing/2014/chart" uri="{C3380CC4-5D6E-409C-BE32-E72D297353CC}">
              <c16:uniqueId val="{00000002-B121-4DD6-A5D7-605516157F3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67070000"/>
        <c:axId val="266915552"/>
      </c:lineChart>
      <c:catAx>
        <c:axId val="2670700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1" u="none" strike="noStrike" kern="1200" baseline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endParaRPr lang="en-US"/>
          </a:p>
        </c:txPr>
        <c:crossAx val="266915552"/>
        <c:crosses val="autoZero"/>
        <c:auto val="1"/>
        <c:lblAlgn val="ctr"/>
        <c:lblOffset val="100"/>
        <c:noMultiLvlLbl val="0"/>
      </c:catAx>
      <c:valAx>
        <c:axId val="2669155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0" i="1" u="none" strike="noStrike" cap="all" baseline="0">
                    <a:solidFill>
                      <a:schemeClr val="bg1">
                        <a:lumMod val="50000"/>
                      </a:schemeClr>
                    </a:solidFill>
                    <a:latin typeface="Century Gothic" panose="020B0502020202020204" pitchFamily="34" charset="0"/>
                    <a:ea typeface="+mn-ea"/>
                    <a:cs typeface="+mn-cs"/>
                  </a:defRPr>
                </a:pPr>
                <a:r>
                  <a:rPr lang="en-US"/>
                  <a:t>Work (hrs)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0" i="1" u="none" strike="noStrike" cap="all" baseline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#,##0_ &quot;hrs&quot;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1" u="none" strike="noStrike" kern="1200" baseline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endParaRPr lang="en-US"/>
          </a:p>
        </c:txPr>
        <c:crossAx val="267070000"/>
        <c:crosses val="autoZero"/>
        <c:crossBetween val="between"/>
      </c:valAx>
      <c:spPr>
        <a:noFill/>
        <a:ln>
          <a:noFill/>
        </a:ln>
        <a:effectLst/>
      </c:spPr>
      <c:extLst/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1" u="none" strike="noStrike" kern="1200" baseline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100" i="1">
          <a:solidFill>
            <a:schemeClr val="bg1">
              <a:lumMod val="50000"/>
            </a:schemeClr>
          </a:solidFill>
          <a:latin typeface="Century Gothic" panose="020B0502020202020204" pitchFamily="34" charset="0"/>
        </a:defRPr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v>Actual Work</c:v>
          </c:tx>
          <c:spPr>
            <a:solidFill>
              <a:schemeClr val="accent1">
                <a:tint val="100000"/>
              </a:schemeClr>
            </a:solidFill>
            <a:ln>
              <a:noFill/>
            </a:ln>
            <a:effectLst/>
          </c:spPr>
          <c:invertIfNegative val="0"/>
          <c:cat>
            <c:strLit>
              <c:ptCount val="9"/>
              <c:pt idx="0">
                <c:v>Management</c:v>
              </c:pt>
              <c:pt idx="1">
                <c:v>Project Manager</c:v>
              </c:pt>
              <c:pt idx="2">
                <c:v>Analyst</c:v>
              </c:pt>
              <c:pt idx="3">
                <c:v>Developer</c:v>
              </c:pt>
              <c:pt idx="4">
                <c:v>Tester</c:v>
              </c:pt>
              <c:pt idx="5">
                <c:v>Trainer</c:v>
              </c:pt>
              <c:pt idx="6">
                <c:v>Technical Writer</c:v>
              </c:pt>
              <c:pt idx="7">
                <c:v>Deployment Team</c:v>
              </c:pt>
              <c:pt idx="8">
                <c:v>Team-Training Team</c:v>
              </c:pt>
            </c:strLit>
          </c:cat>
          <c:val>
            <c:numLit>
              <c:formatCode>#,##0_ "hrs"</c:formatCode>
              <c:ptCount val="9"/>
              <c:pt idx="0">
                <c:v>44</c:v>
              </c:pt>
              <c:pt idx="1">
                <c:v>103</c:v>
              </c:pt>
              <c:pt idx="2">
                <c:v>164</c:v>
              </c:pt>
              <c:pt idx="3">
                <c:v>789</c:v>
              </c:pt>
              <c:pt idx="4">
                <c:v>280</c:v>
              </c:pt>
              <c:pt idx="5">
                <c:v>216</c:v>
              </c:pt>
              <c:pt idx="6">
                <c:v>236</c:v>
              </c:pt>
              <c:pt idx="7">
                <c:v>104</c:v>
              </c:pt>
              <c:pt idx="8">
                <c:v>80</c:v>
              </c:pt>
            </c:numLit>
          </c:val>
          <c:extLst>
            <c:ext xmlns:c16="http://schemas.microsoft.com/office/drawing/2014/chart" uri="{C3380CC4-5D6E-409C-BE32-E72D297353CC}">
              <c16:uniqueId val="{00000000-5FFC-419B-AEDD-35B679BA6ACC}"/>
            </c:ext>
          </c:extLst>
        </c:ser>
        <c:ser>
          <c:idx val="1"/>
          <c:order val="1"/>
          <c:tx>
            <c:v>Remaining Work</c:v>
          </c:tx>
          <c:spPr>
            <a:solidFill>
              <a:schemeClr val="accent2">
                <a:tint val="100000"/>
              </a:schemeClr>
            </a:solidFill>
            <a:ln>
              <a:noFill/>
            </a:ln>
            <a:effectLst/>
          </c:spPr>
          <c:invertIfNegative val="0"/>
          <c:cat>
            <c:strLit>
              <c:ptCount val="9"/>
              <c:pt idx="0">
                <c:v>Management</c:v>
              </c:pt>
              <c:pt idx="1">
                <c:v>Project Manager</c:v>
              </c:pt>
              <c:pt idx="2">
                <c:v>Analyst</c:v>
              </c:pt>
              <c:pt idx="3">
                <c:v>Developer</c:v>
              </c:pt>
              <c:pt idx="4">
                <c:v>Tester</c:v>
              </c:pt>
              <c:pt idx="5">
                <c:v>Trainer</c:v>
              </c:pt>
              <c:pt idx="6">
                <c:v>Technical Writer</c:v>
              </c:pt>
              <c:pt idx="7">
                <c:v>Deployment Team</c:v>
              </c:pt>
              <c:pt idx="8">
                <c:v>Team-Training Team</c:v>
              </c:pt>
            </c:strLit>
          </c:cat>
          <c:val>
            <c:numLit>
              <c:formatCode>#,##0_ "hrs"</c:formatCode>
              <c:ptCount val="9"/>
              <c:pt idx="0">
                <c:v>0</c:v>
              </c:pt>
              <c:pt idx="1">
                <c:v>0</c:v>
              </c:pt>
              <c:pt idx="2">
                <c:v>0</c:v>
              </c:pt>
              <c:pt idx="3">
                <c:v>0</c:v>
              </c:pt>
              <c:pt idx="4">
                <c:v>0</c:v>
              </c:pt>
              <c:pt idx="5">
                <c:v>0</c:v>
              </c:pt>
              <c:pt idx="6">
                <c:v>0</c:v>
              </c:pt>
              <c:pt idx="7">
                <c:v>0</c:v>
              </c:pt>
              <c:pt idx="8">
                <c:v>0</c:v>
              </c:pt>
            </c:numLit>
          </c:val>
          <c:extLst>
            <c:ext xmlns:c16="http://schemas.microsoft.com/office/drawing/2014/chart" uri="{C3380CC4-5D6E-409C-BE32-E72D297353CC}">
              <c16:uniqueId val="{00000001-5FFC-419B-AEDD-35B679BA6AC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overlap val="100"/>
        <c:axId val="267070720"/>
        <c:axId val="266918560"/>
      </c:barChart>
      <c:catAx>
        <c:axId val="26707072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1" u="none" strike="noStrike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6918560"/>
        <c:crosses val="autoZero"/>
        <c:auto val="1"/>
        <c:lblAlgn val="ctr"/>
        <c:lblOffset val="100"/>
        <c:noMultiLvlLbl val="0"/>
      </c:catAx>
      <c:valAx>
        <c:axId val="266918560"/>
        <c:scaling>
          <c:orientation val="minMax"/>
        </c:scaling>
        <c:delete val="0"/>
        <c:axPos val="b"/>
        <c:numFmt formatCode="#,##0_ &quot;hrs&quot;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1" u="none" strike="noStrike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7070720"/>
        <c:crosses val="autoZero"/>
        <c:crossBetween val="between"/>
      </c:valAx>
      <c:spPr>
        <a:noFill/>
        <a:ln>
          <a:noFill/>
        </a:ln>
        <a:effectLst/>
      </c:spPr>
      <c:extLst/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1" u="none" strike="noStrike" kern="1200" baseline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100" i="1">
          <a:solidFill>
            <a:schemeClr val="bg1">
              <a:lumMod val="50000"/>
            </a:schemeClr>
          </a:solidFill>
        </a:defRPr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v>CV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Lit>
              <c:ptCount val="35"/>
              <c:pt idx="0">
                <c:v>'22</c:v>
              </c:pt>
              <c:pt idx="1">
                <c:v>'22</c:v>
              </c:pt>
              <c:pt idx="2">
                <c:v>'22</c:v>
              </c:pt>
              <c:pt idx="3">
                <c:v>'22</c:v>
              </c:pt>
              <c:pt idx="4">
                <c:v>'22</c:v>
              </c:pt>
              <c:pt idx="5">
                <c:v>'22</c:v>
              </c:pt>
              <c:pt idx="6">
                <c:v>'22</c:v>
              </c:pt>
              <c:pt idx="7">
                <c:v>'22</c:v>
              </c:pt>
              <c:pt idx="8">
                <c:v>'22</c:v>
              </c:pt>
              <c:pt idx="9">
                <c:v>'22</c:v>
              </c:pt>
              <c:pt idx="10">
                <c:v>'22</c:v>
              </c:pt>
              <c:pt idx="11">
                <c:v>'22</c:v>
              </c:pt>
              <c:pt idx="12">
                <c:v>'22</c:v>
              </c:pt>
              <c:pt idx="13">
                <c:v>'22</c:v>
              </c:pt>
              <c:pt idx="14">
                <c:v>'22</c:v>
              </c:pt>
              <c:pt idx="15">
                <c:v>'22</c:v>
              </c:pt>
              <c:pt idx="16">
                <c:v>'22</c:v>
              </c:pt>
              <c:pt idx="17">
                <c:v>'22</c:v>
              </c:pt>
              <c:pt idx="18">
                <c:v>'22</c:v>
              </c:pt>
              <c:pt idx="19">
                <c:v>'23</c:v>
              </c:pt>
              <c:pt idx="20">
                <c:v>'23</c:v>
              </c:pt>
              <c:pt idx="21">
                <c:v>'23</c:v>
              </c:pt>
              <c:pt idx="22">
                <c:v>'23</c:v>
              </c:pt>
              <c:pt idx="23">
                <c:v>'23</c:v>
              </c:pt>
              <c:pt idx="24">
                <c:v>'23</c:v>
              </c:pt>
              <c:pt idx="25">
                <c:v>'23</c:v>
              </c:pt>
              <c:pt idx="26">
                <c:v>'23</c:v>
              </c:pt>
              <c:pt idx="27">
                <c:v>'23</c:v>
              </c:pt>
              <c:pt idx="28">
                <c:v>'23</c:v>
              </c:pt>
              <c:pt idx="29">
                <c:v>'23</c:v>
              </c:pt>
              <c:pt idx="30">
                <c:v>'23</c:v>
              </c:pt>
              <c:pt idx="31">
                <c:v>'23</c:v>
              </c:pt>
              <c:pt idx="32">
                <c:v>'23</c:v>
              </c:pt>
              <c:pt idx="33">
                <c:v>'23</c:v>
              </c:pt>
              <c:pt idx="34">
                <c:v>'23</c:v>
              </c:pt>
            </c:strLit>
          </c:cat>
          <c:val>
            <c:numLit>
              <c:formatCode>\€#,##0.00</c:formatCode>
              <c:ptCount val="35"/>
              <c:pt idx="0">
                <c:v>-3241.0714285714289</c:v>
              </c:pt>
              <c:pt idx="1">
                <c:v>-4312.5000000000009</c:v>
              </c:pt>
              <c:pt idx="2">
                <c:v>-5383.9285714285725</c:v>
              </c:pt>
              <c:pt idx="3">
                <c:v>-6405.4640069384232</c:v>
              </c:pt>
              <c:pt idx="4">
                <c:v>-7359.496964440591</c:v>
              </c:pt>
              <c:pt idx="5">
                <c:v>-8313.5299219427598</c:v>
              </c:pt>
              <c:pt idx="6">
                <c:v>-9213.8686794365876</c:v>
              </c:pt>
              <c:pt idx="7">
                <c:v>-21203.62890999372</c:v>
              </c:pt>
              <c:pt idx="8">
                <c:v>-22693.389140550858</c:v>
              </c:pt>
              <c:pt idx="9">
                <c:v>-24183.149371107993</c:v>
              </c:pt>
              <c:pt idx="10">
                <c:v>-26167.165347761493</c:v>
              </c:pt>
              <c:pt idx="11">
                <c:v>-29637.445058838111</c:v>
              </c:pt>
              <c:pt idx="12">
                <c:v>-33107.724769914726</c:v>
              </c:pt>
              <c:pt idx="13">
                <c:v>-36578.004480991345</c:v>
              </c:pt>
              <c:pt idx="14">
                <c:v>-39354.22824985264</c:v>
              </c:pt>
              <c:pt idx="15">
                <c:v>-42130.452018713935</c:v>
              </c:pt>
              <c:pt idx="16">
                <c:v>-45600.731729790547</c:v>
              </c:pt>
              <c:pt idx="17">
                <c:v>-49071.011440867165</c:v>
              </c:pt>
              <c:pt idx="18">
                <c:v>-52541.291151943784</c:v>
              </c:pt>
              <c:pt idx="19">
                <c:v>-56011.570863020403</c:v>
              </c:pt>
              <c:pt idx="20">
                <c:v>-59481.850574097021</c:v>
              </c:pt>
              <c:pt idx="21">
                <c:v>-62952.130285173633</c:v>
              </c:pt>
              <c:pt idx="22">
                <c:v>-66422.409996250251</c:v>
              </c:pt>
              <c:pt idx="23">
                <c:v>-69892.689707326863</c:v>
              </c:pt>
              <c:pt idx="24">
                <c:v>-73362.969418403489</c:v>
              </c:pt>
              <c:pt idx="25">
                <c:v>-76833.2491294801</c:v>
              </c:pt>
              <c:pt idx="26">
                <c:v>-79068.885105912981</c:v>
              </c:pt>
              <c:pt idx="27">
                <c:v>-80404.205182029982</c:v>
              </c:pt>
              <c:pt idx="28">
                <c:v>-81739.525258146954</c:v>
              </c:pt>
              <c:pt idx="29">
                <c:v>-83074.845334263926</c:v>
              </c:pt>
              <c:pt idx="30">
                <c:v>-84253.13160449214</c:v>
              </c:pt>
              <c:pt idx="31">
                <c:v>-85355.160450997384</c:v>
              </c:pt>
              <c:pt idx="32">
                <c:v>-86309.193408499545</c:v>
              </c:pt>
              <c:pt idx="33">
                <c:v>-86499.999999999985</c:v>
              </c:pt>
              <c:pt idx="34">
                <c:v>-86499.999999999985</c:v>
              </c:pt>
            </c:numLit>
          </c:val>
          <c:smooth val="0"/>
          <c:extLst>
            <c:ext xmlns:c16="http://schemas.microsoft.com/office/drawing/2014/chart" uri="{C3380CC4-5D6E-409C-BE32-E72D297353CC}">
              <c16:uniqueId val="{00000000-C648-4148-8691-B9D1CAA5053F}"/>
            </c:ext>
          </c:extLst>
        </c:ser>
        <c:ser>
          <c:idx val="1"/>
          <c:order val="1"/>
          <c:tx>
            <c:v>SV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Lit>
              <c:ptCount val="35"/>
              <c:pt idx="0">
                <c:v>'22</c:v>
              </c:pt>
              <c:pt idx="1">
                <c:v>'22</c:v>
              </c:pt>
              <c:pt idx="2">
                <c:v>'22</c:v>
              </c:pt>
              <c:pt idx="3">
                <c:v>'22</c:v>
              </c:pt>
              <c:pt idx="4">
                <c:v>'22</c:v>
              </c:pt>
              <c:pt idx="5">
                <c:v>'22</c:v>
              </c:pt>
              <c:pt idx="6">
                <c:v>'22</c:v>
              </c:pt>
              <c:pt idx="7">
                <c:v>'22</c:v>
              </c:pt>
              <c:pt idx="8">
                <c:v>'22</c:v>
              </c:pt>
              <c:pt idx="9">
                <c:v>'22</c:v>
              </c:pt>
              <c:pt idx="10">
                <c:v>'22</c:v>
              </c:pt>
              <c:pt idx="11">
                <c:v>'22</c:v>
              </c:pt>
              <c:pt idx="12">
                <c:v>'22</c:v>
              </c:pt>
              <c:pt idx="13">
                <c:v>'22</c:v>
              </c:pt>
              <c:pt idx="14">
                <c:v>'22</c:v>
              </c:pt>
              <c:pt idx="15">
                <c:v>'22</c:v>
              </c:pt>
              <c:pt idx="16">
                <c:v>'22</c:v>
              </c:pt>
              <c:pt idx="17">
                <c:v>'22</c:v>
              </c:pt>
              <c:pt idx="18">
                <c:v>'22</c:v>
              </c:pt>
              <c:pt idx="19">
                <c:v>'23</c:v>
              </c:pt>
              <c:pt idx="20">
                <c:v>'23</c:v>
              </c:pt>
              <c:pt idx="21">
                <c:v>'23</c:v>
              </c:pt>
              <c:pt idx="22">
                <c:v>'23</c:v>
              </c:pt>
              <c:pt idx="23">
                <c:v>'23</c:v>
              </c:pt>
              <c:pt idx="24">
                <c:v>'23</c:v>
              </c:pt>
              <c:pt idx="25">
                <c:v>'23</c:v>
              </c:pt>
              <c:pt idx="26">
                <c:v>'23</c:v>
              </c:pt>
              <c:pt idx="27">
                <c:v>'23</c:v>
              </c:pt>
              <c:pt idx="28">
                <c:v>'23</c:v>
              </c:pt>
              <c:pt idx="29">
                <c:v>'23</c:v>
              </c:pt>
              <c:pt idx="30">
                <c:v>'23</c:v>
              </c:pt>
              <c:pt idx="31">
                <c:v>'23</c:v>
              </c:pt>
              <c:pt idx="32">
                <c:v>'23</c:v>
              </c:pt>
              <c:pt idx="33">
                <c:v>'23</c:v>
              </c:pt>
              <c:pt idx="34">
                <c:v>'23</c:v>
              </c:pt>
            </c:strLit>
          </c:cat>
          <c:val>
            <c:numLit>
              <c:formatCode>\€#,##0.00</c:formatCode>
              <c:ptCount val="35"/>
              <c:pt idx="0">
                <c:v>0</c:v>
              </c:pt>
              <c:pt idx="1">
                <c:v>0</c:v>
              </c:pt>
              <c:pt idx="2">
                <c:v>0</c:v>
              </c:pt>
              <c:pt idx="3">
                <c:v>0</c:v>
              </c:pt>
              <c:pt idx="4">
                <c:v>0</c:v>
              </c:pt>
              <c:pt idx="5">
                <c:v>0</c:v>
              </c:pt>
              <c:pt idx="6">
                <c:v>0</c:v>
              </c:pt>
              <c:pt idx="7">
                <c:v>0</c:v>
              </c:pt>
              <c:pt idx="8">
                <c:v>0</c:v>
              </c:pt>
              <c:pt idx="9">
                <c:v>0</c:v>
              </c:pt>
              <c:pt idx="10">
                <c:v>0</c:v>
              </c:pt>
              <c:pt idx="11">
                <c:v>0</c:v>
              </c:pt>
              <c:pt idx="12">
                <c:v>0</c:v>
              </c:pt>
              <c:pt idx="13">
                <c:v>0</c:v>
              </c:pt>
              <c:pt idx="14">
                <c:v>0</c:v>
              </c:pt>
              <c:pt idx="15">
                <c:v>0</c:v>
              </c:pt>
              <c:pt idx="16">
                <c:v>0</c:v>
              </c:pt>
              <c:pt idx="17">
                <c:v>0</c:v>
              </c:pt>
              <c:pt idx="18">
                <c:v>0</c:v>
              </c:pt>
              <c:pt idx="19">
                <c:v>0</c:v>
              </c:pt>
              <c:pt idx="20">
                <c:v>0</c:v>
              </c:pt>
              <c:pt idx="21">
                <c:v>0</c:v>
              </c:pt>
              <c:pt idx="22">
                <c:v>0</c:v>
              </c:pt>
              <c:pt idx="23">
                <c:v>0</c:v>
              </c:pt>
              <c:pt idx="24">
                <c:v>0</c:v>
              </c:pt>
              <c:pt idx="25">
                <c:v>0</c:v>
              </c:pt>
              <c:pt idx="26">
                <c:v>0</c:v>
              </c:pt>
              <c:pt idx="27">
                <c:v>0</c:v>
              </c:pt>
              <c:pt idx="28">
                <c:v>0</c:v>
              </c:pt>
              <c:pt idx="29">
                <c:v>0</c:v>
              </c:pt>
              <c:pt idx="30">
                <c:v>0</c:v>
              </c:pt>
              <c:pt idx="31">
                <c:v>0</c:v>
              </c:pt>
              <c:pt idx="32">
                <c:v>0</c:v>
              </c:pt>
              <c:pt idx="33">
                <c:v>0</c:v>
              </c:pt>
              <c:pt idx="34">
                <c:v>0</c:v>
              </c:pt>
            </c:numLit>
          </c:val>
          <c:smooth val="0"/>
          <c:extLst>
            <c:ext xmlns:c16="http://schemas.microsoft.com/office/drawing/2014/chart" uri="{C3380CC4-5D6E-409C-BE32-E72D297353CC}">
              <c16:uniqueId val="{00000001-C648-4148-8691-B9D1CAA5053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9828656"/>
        <c:axId val="112645312"/>
      </c:lineChart>
      <c:catAx>
        <c:axId val="1098286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1" u="none" strike="noStrike" kern="1200" baseline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endParaRPr lang="en-US"/>
          </a:p>
        </c:txPr>
        <c:crossAx val="112645312"/>
        <c:crosses val="autoZero"/>
        <c:auto val="1"/>
        <c:lblAlgn val="ctr"/>
        <c:lblOffset val="100"/>
        <c:noMultiLvlLbl val="0"/>
      </c:catAx>
      <c:valAx>
        <c:axId val="1126453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\€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1" u="none" strike="noStrike" kern="1200" baseline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endParaRPr lang="en-US"/>
          </a:p>
        </c:txPr>
        <c:crossAx val="109828656"/>
        <c:crosses val="autoZero"/>
        <c:crossBetween val="between"/>
      </c:valAx>
      <c:spPr>
        <a:noFill/>
        <a:ln>
          <a:noFill/>
        </a:ln>
        <a:effectLst/>
      </c:spPr>
      <c:extLst/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1" u="none" strike="noStrike" kern="1200" baseline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100" i="1">
          <a:solidFill>
            <a:schemeClr val="bg1">
              <a:lumMod val="50000"/>
            </a:schemeClr>
          </a:solidFill>
          <a:latin typeface="Century Gothic" panose="020B0502020202020204" pitchFamily="34" charset="0"/>
        </a:defRPr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v>SPI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Lit>
              <c:ptCount val="35"/>
              <c:pt idx="0">
                <c:v>'22</c:v>
              </c:pt>
              <c:pt idx="1">
                <c:v>'22</c:v>
              </c:pt>
              <c:pt idx="2">
                <c:v>'22</c:v>
              </c:pt>
              <c:pt idx="3">
                <c:v>'22</c:v>
              </c:pt>
              <c:pt idx="4">
                <c:v>'22</c:v>
              </c:pt>
              <c:pt idx="5">
                <c:v>'22</c:v>
              </c:pt>
              <c:pt idx="6">
                <c:v>'22</c:v>
              </c:pt>
              <c:pt idx="7">
                <c:v>'22</c:v>
              </c:pt>
              <c:pt idx="8">
                <c:v>'22</c:v>
              </c:pt>
              <c:pt idx="9">
                <c:v>'22</c:v>
              </c:pt>
              <c:pt idx="10">
                <c:v>'22</c:v>
              </c:pt>
              <c:pt idx="11">
                <c:v>'22</c:v>
              </c:pt>
              <c:pt idx="12">
                <c:v>'22</c:v>
              </c:pt>
              <c:pt idx="13">
                <c:v>'22</c:v>
              </c:pt>
              <c:pt idx="14">
                <c:v>'22</c:v>
              </c:pt>
              <c:pt idx="15">
                <c:v>'22</c:v>
              </c:pt>
              <c:pt idx="16">
                <c:v>'22</c:v>
              </c:pt>
              <c:pt idx="17">
                <c:v>'22</c:v>
              </c:pt>
              <c:pt idx="18">
                <c:v>'22</c:v>
              </c:pt>
              <c:pt idx="19">
                <c:v>'23</c:v>
              </c:pt>
              <c:pt idx="20">
                <c:v>'23</c:v>
              </c:pt>
              <c:pt idx="21">
                <c:v>'23</c:v>
              </c:pt>
              <c:pt idx="22">
                <c:v>'23</c:v>
              </c:pt>
              <c:pt idx="23">
                <c:v>'23</c:v>
              </c:pt>
              <c:pt idx="24">
                <c:v>'23</c:v>
              </c:pt>
              <c:pt idx="25">
                <c:v>'23</c:v>
              </c:pt>
              <c:pt idx="26">
                <c:v>'23</c:v>
              </c:pt>
              <c:pt idx="27">
                <c:v>'23</c:v>
              </c:pt>
              <c:pt idx="28">
                <c:v>'23</c:v>
              </c:pt>
              <c:pt idx="29">
                <c:v>'23</c:v>
              </c:pt>
              <c:pt idx="30">
                <c:v>'23</c:v>
              </c:pt>
              <c:pt idx="31">
                <c:v>'23</c:v>
              </c:pt>
              <c:pt idx="32">
                <c:v>'23</c:v>
              </c:pt>
              <c:pt idx="33">
                <c:v>'23</c:v>
              </c:pt>
              <c:pt idx="34">
                <c:v>'23</c:v>
              </c:pt>
            </c:strLit>
          </c:cat>
          <c:val>
            <c:numLit>
              <c:formatCode>General</c:formatCode>
              <c:ptCount val="35"/>
              <c:pt idx="0">
                <c:v>1</c:v>
              </c:pt>
              <c:pt idx="1">
                <c:v>1</c:v>
              </c:pt>
              <c:pt idx="2">
                <c:v>1.0000000000000027</c:v>
              </c:pt>
              <c:pt idx="3">
                <c:v>1.0000000000000027</c:v>
              </c:pt>
              <c:pt idx="4">
                <c:v>1.0000000000000018</c:v>
              </c:pt>
              <c:pt idx="5">
                <c:v>1.0000000000000022</c:v>
              </c:pt>
              <c:pt idx="6">
                <c:v>1.0000000000000016</c:v>
              </c:pt>
              <c:pt idx="7">
                <c:v>1.0000000000000013</c:v>
              </c:pt>
              <c:pt idx="8">
                <c:v>1.0000000000000013</c:v>
              </c:pt>
              <c:pt idx="9">
                <c:v>1.0000000000000058</c:v>
              </c:pt>
              <c:pt idx="10">
                <c:v>1.0000000000000024</c:v>
              </c:pt>
              <c:pt idx="11">
                <c:v>1.000000000000002</c:v>
              </c:pt>
              <c:pt idx="12">
                <c:v>1.0000000000000018</c:v>
              </c:pt>
              <c:pt idx="13">
                <c:v>1.0000000000000018</c:v>
              </c:pt>
              <c:pt idx="14">
                <c:v>1.0000000000000011</c:v>
              </c:pt>
              <c:pt idx="15">
                <c:v>1.0000000000000016</c:v>
              </c:pt>
              <c:pt idx="16">
                <c:v>1.0000000000000016</c:v>
              </c:pt>
              <c:pt idx="17">
                <c:v>1.0000000000000016</c:v>
              </c:pt>
              <c:pt idx="18">
                <c:v>1.0000000000000016</c:v>
              </c:pt>
              <c:pt idx="19">
                <c:v>1.0000000000000011</c:v>
              </c:pt>
              <c:pt idx="20">
                <c:v>1.0000000000000016</c:v>
              </c:pt>
              <c:pt idx="21">
                <c:v>1.0000000000000007</c:v>
              </c:pt>
              <c:pt idx="22">
                <c:v>1.0000000000000009</c:v>
              </c:pt>
              <c:pt idx="23">
                <c:v>1.0000000000000002</c:v>
              </c:pt>
              <c:pt idx="24">
                <c:v>1.0000000000000013</c:v>
              </c:pt>
              <c:pt idx="25">
                <c:v>1.0000000000000011</c:v>
              </c:pt>
              <c:pt idx="26">
                <c:v>1.0000000000000013</c:v>
              </c:pt>
              <c:pt idx="27">
                <c:v>1.000000000000002</c:v>
              </c:pt>
              <c:pt idx="28">
                <c:v>1.0000000000000029</c:v>
              </c:pt>
              <c:pt idx="29">
                <c:v>1.0000000000000009</c:v>
              </c:pt>
              <c:pt idx="30">
                <c:v>1.0000000000000038</c:v>
              </c:pt>
              <c:pt idx="31">
                <c:v>1.0000000000000016</c:v>
              </c:pt>
              <c:pt idx="32">
                <c:v>1.0000000000000009</c:v>
              </c:pt>
              <c:pt idx="33">
                <c:v>1.0000000000000007</c:v>
              </c:pt>
              <c:pt idx="34">
                <c:v>1.0000000000000007</c:v>
              </c:pt>
            </c:numLit>
          </c:val>
          <c:smooth val="0"/>
          <c:extLst>
            <c:ext xmlns:c16="http://schemas.microsoft.com/office/drawing/2014/chart" uri="{C3380CC4-5D6E-409C-BE32-E72D297353CC}">
              <c16:uniqueId val="{00000000-1333-4BA4-BD07-3FE181E2F994}"/>
            </c:ext>
          </c:extLst>
        </c:ser>
        <c:ser>
          <c:idx val="1"/>
          <c:order val="1"/>
          <c:tx>
            <c:v>CPI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Lit>
              <c:ptCount val="35"/>
              <c:pt idx="0">
                <c:v>'22</c:v>
              </c:pt>
              <c:pt idx="1">
                <c:v>'22</c:v>
              </c:pt>
              <c:pt idx="2">
                <c:v>'22</c:v>
              </c:pt>
              <c:pt idx="3">
                <c:v>'22</c:v>
              </c:pt>
              <c:pt idx="4">
                <c:v>'22</c:v>
              </c:pt>
              <c:pt idx="5">
                <c:v>'22</c:v>
              </c:pt>
              <c:pt idx="6">
                <c:v>'22</c:v>
              </c:pt>
              <c:pt idx="7">
                <c:v>'22</c:v>
              </c:pt>
              <c:pt idx="8">
                <c:v>'22</c:v>
              </c:pt>
              <c:pt idx="9">
                <c:v>'22</c:v>
              </c:pt>
              <c:pt idx="10">
                <c:v>'22</c:v>
              </c:pt>
              <c:pt idx="11">
                <c:v>'22</c:v>
              </c:pt>
              <c:pt idx="12">
                <c:v>'22</c:v>
              </c:pt>
              <c:pt idx="13">
                <c:v>'22</c:v>
              </c:pt>
              <c:pt idx="14">
                <c:v>'22</c:v>
              </c:pt>
              <c:pt idx="15">
                <c:v>'22</c:v>
              </c:pt>
              <c:pt idx="16">
                <c:v>'22</c:v>
              </c:pt>
              <c:pt idx="17">
                <c:v>'22</c:v>
              </c:pt>
              <c:pt idx="18">
                <c:v>'22</c:v>
              </c:pt>
              <c:pt idx="19">
                <c:v>'23</c:v>
              </c:pt>
              <c:pt idx="20">
                <c:v>'23</c:v>
              </c:pt>
              <c:pt idx="21">
                <c:v>'23</c:v>
              </c:pt>
              <c:pt idx="22">
                <c:v>'23</c:v>
              </c:pt>
              <c:pt idx="23">
                <c:v>'23</c:v>
              </c:pt>
              <c:pt idx="24">
                <c:v>'23</c:v>
              </c:pt>
              <c:pt idx="25">
                <c:v>'23</c:v>
              </c:pt>
              <c:pt idx="26">
                <c:v>'23</c:v>
              </c:pt>
              <c:pt idx="27">
                <c:v>'23</c:v>
              </c:pt>
              <c:pt idx="28">
                <c:v>'23</c:v>
              </c:pt>
              <c:pt idx="29">
                <c:v>'23</c:v>
              </c:pt>
              <c:pt idx="30">
                <c:v>'23</c:v>
              </c:pt>
              <c:pt idx="31">
                <c:v>'23</c:v>
              </c:pt>
              <c:pt idx="32">
                <c:v>'23</c:v>
              </c:pt>
              <c:pt idx="33">
                <c:v>'23</c:v>
              </c:pt>
              <c:pt idx="34">
                <c:v>'23</c:v>
              </c:pt>
            </c:strLit>
          </c:cat>
          <c:val>
            <c:numLit>
              <c:formatCode>General</c:formatCode>
              <c:ptCount val="35"/>
              <c:pt idx="0">
                <c:v>6.2114381739599538E-2</c:v>
              </c:pt>
              <c:pt idx="1">
                <c:v>8.8719135313322123E-2</c:v>
              </c:pt>
              <c:pt idx="2">
                <c:v>0.10706860485200259</c:v>
              </c:pt>
              <c:pt idx="3">
                <c:v>0.12979572793929395</c:v>
              </c:pt>
              <c:pt idx="4">
                <c:v>0.13622012080880053</c:v>
              </c:pt>
              <c:pt idx="5">
                <c:v>0.14275565001161192</c:v>
              </c:pt>
              <c:pt idx="6">
                <c:v>0.17777573634588995</c:v>
              </c:pt>
              <c:pt idx="7">
                <c:v>9.8042581558597602E-2</c:v>
              </c:pt>
              <c:pt idx="8">
                <c:v>9.2199767793107318E-2</c:v>
              </c:pt>
              <c:pt idx="9">
                <c:v>8.701418736810157E-2</c:v>
              </c:pt>
              <c:pt idx="10">
                <c:v>8.4193022443933424E-2</c:v>
              </c:pt>
              <c:pt idx="11">
                <c:v>7.9898916608616713E-2</c:v>
              </c:pt>
              <c:pt idx="12">
                <c:v>7.6476411293762356E-2</c:v>
              </c:pt>
              <c:pt idx="13">
                <c:v>7.3684586029093363E-2</c:v>
              </c:pt>
              <c:pt idx="14">
                <c:v>7.1796109690675319E-2</c:v>
              </c:pt>
              <c:pt idx="15">
                <c:v>7.0150263224045398E-2</c:v>
              </c:pt>
              <c:pt idx="16">
                <c:v>6.8368213431326971E-2</c:v>
              </c:pt>
              <c:pt idx="17">
                <c:v>6.6832756437958413E-2</c:v>
              </c:pt>
              <c:pt idx="18">
                <c:v>6.6959711600424507E-2</c:v>
              </c:pt>
              <c:pt idx="19">
                <c:v>6.7788250924485746E-2</c:v>
              </c:pt>
              <c:pt idx="20">
                <c:v>6.8518890260648585E-2</c:v>
              </c:pt>
              <c:pt idx="21">
                <c:v>6.7314501588010806E-2</c:v>
              </c:pt>
              <c:pt idx="22">
                <c:v>6.7554633535781367E-2</c:v>
              </c:pt>
              <c:pt idx="23">
                <c:v>6.8915331708223046E-2</c:v>
              </c:pt>
              <c:pt idx="24">
                <c:v>7.0339951371084966E-2</c:v>
              </c:pt>
              <c:pt idx="25">
                <c:v>7.092621535973069E-2</c:v>
              </c:pt>
              <c:pt idx="26">
                <c:v>7.3635369236270995E-2</c:v>
              </c:pt>
              <c:pt idx="27">
                <c:v>7.8166371442392704E-2</c:v>
              </c:pt>
              <c:pt idx="28">
                <c:v>8.005845139684048E-2</c:v>
              </c:pt>
              <c:pt idx="29">
                <c:v>8.1882324034306578E-2</c:v>
              </c:pt>
              <c:pt idx="30">
                <c:v>8.2695942665182737E-2</c:v>
              </c:pt>
              <c:pt idx="31">
                <c:v>8.3314726471371087E-2</c:v>
              </c:pt>
              <c:pt idx="32">
                <c:v>8.4163808703864723E-2</c:v>
              </c:pt>
              <c:pt idx="33">
                <c:v>8.5678479947343553E-2</c:v>
              </c:pt>
              <c:pt idx="34">
                <c:v>8.720216277158771E-2</c:v>
              </c:pt>
            </c:numLit>
          </c:val>
          <c:smooth val="0"/>
          <c:extLst>
            <c:ext xmlns:c16="http://schemas.microsoft.com/office/drawing/2014/chart" uri="{C3380CC4-5D6E-409C-BE32-E72D297353CC}">
              <c16:uniqueId val="{00000001-1333-4BA4-BD07-3FE181E2F99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9830096"/>
        <c:axId val="112648320"/>
      </c:lineChart>
      <c:catAx>
        <c:axId val="1098300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1" u="none" strike="noStrike" kern="1200" baseline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endParaRPr lang="en-US"/>
          </a:p>
        </c:txPr>
        <c:crossAx val="112648320"/>
        <c:crosses val="autoZero"/>
        <c:auto val="1"/>
        <c:lblAlgn val="ctr"/>
        <c:lblOffset val="100"/>
        <c:noMultiLvlLbl val="0"/>
      </c:catAx>
      <c:valAx>
        <c:axId val="1126483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1" u="none" strike="noStrike" kern="1200" baseline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endParaRPr lang="en-US"/>
          </a:p>
        </c:txPr>
        <c:crossAx val="109830096"/>
        <c:crosses val="autoZero"/>
        <c:crossBetween val="between"/>
      </c:valAx>
      <c:spPr>
        <a:noFill/>
        <a:ln>
          <a:noFill/>
        </a:ln>
        <a:effectLst/>
      </c:spPr>
      <c:extLst/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1" u="none" strike="noStrike" kern="1200" baseline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100" i="1">
          <a:solidFill>
            <a:schemeClr val="bg1">
              <a:lumMod val="50000"/>
            </a:schemeClr>
          </a:solidFill>
          <a:latin typeface="Century Gothic" panose="020B0502020202020204" pitchFamily="34" charset="0"/>
        </a:defRPr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v>Remaining Availability (Management)</c:v>
          </c:tx>
          <c:spPr>
            <a:ln w="28575" cap="rnd">
              <a:solidFill>
                <a:schemeClr val="accent1">
                  <a:tint val="100000"/>
                </a:schemeClr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chemeClr val="accent1">
                  <a:tint val="100000"/>
                </a:schemeClr>
              </a:solidFill>
              <a:ln w="9525">
                <a:solidFill>
                  <a:schemeClr val="lt1"/>
                </a:solidFill>
              </a:ln>
              <a:effectLst/>
            </c:spPr>
          </c:marker>
          <c:cat>
            <c:strLit>
              <c:ptCount val="18"/>
              <c:pt idx="0">
                <c:v>21/08/22</c:v>
              </c:pt>
              <c:pt idx="1">
                <c:v>04/09/22</c:v>
              </c:pt>
              <c:pt idx="2">
                <c:v>18/09/22</c:v>
              </c:pt>
              <c:pt idx="3">
                <c:v>02/10/22</c:v>
              </c:pt>
              <c:pt idx="4">
                <c:v>16/10/22</c:v>
              </c:pt>
              <c:pt idx="5">
                <c:v>30/10/22</c:v>
              </c:pt>
              <c:pt idx="6">
                <c:v>13/11/22</c:v>
              </c:pt>
              <c:pt idx="7">
                <c:v>27/11/22</c:v>
              </c:pt>
              <c:pt idx="8">
                <c:v>11/12/22</c:v>
              </c:pt>
              <c:pt idx="9">
                <c:v>25/12/22</c:v>
              </c:pt>
              <c:pt idx="10">
                <c:v>08/01/23</c:v>
              </c:pt>
              <c:pt idx="11">
                <c:v>22/01/23</c:v>
              </c:pt>
              <c:pt idx="12">
                <c:v>05/02/23</c:v>
              </c:pt>
              <c:pt idx="13">
                <c:v>19/02/23</c:v>
              </c:pt>
              <c:pt idx="14">
                <c:v>05/03/23</c:v>
              </c:pt>
              <c:pt idx="15">
                <c:v>19/03/23</c:v>
              </c:pt>
              <c:pt idx="16">
                <c:v>02/04/23</c:v>
              </c:pt>
              <c:pt idx="17">
                <c:v>16/04/23</c:v>
              </c:pt>
            </c:strLit>
          </c:cat>
          <c:val>
            <c:numLit>
              <c:formatCode>#,##0_ "hrs"</c:formatCode>
              <c:ptCount val="18"/>
              <c:pt idx="0">
                <c:v>68</c:v>
              </c:pt>
              <c:pt idx="1">
                <c:v>76</c:v>
              </c:pt>
              <c:pt idx="2">
                <c:v>71</c:v>
              </c:pt>
              <c:pt idx="3">
                <c:v>53</c:v>
              </c:pt>
              <c:pt idx="4">
                <c:v>80</c:v>
              </c:pt>
              <c:pt idx="5">
                <c:v>72</c:v>
              </c:pt>
              <c:pt idx="6">
                <c:v>80</c:v>
              </c:pt>
              <c:pt idx="7">
                <c:v>64</c:v>
              </c:pt>
              <c:pt idx="8">
                <c:v>80</c:v>
              </c:pt>
              <c:pt idx="9">
                <c:v>80</c:v>
              </c:pt>
              <c:pt idx="10">
                <c:v>80</c:v>
              </c:pt>
              <c:pt idx="11">
                <c:v>80</c:v>
              </c:pt>
              <c:pt idx="12">
                <c:v>80</c:v>
              </c:pt>
              <c:pt idx="13">
                <c:v>80</c:v>
              </c:pt>
              <c:pt idx="14">
                <c:v>80</c:v>
              </c:pt>
              <c:pt idx="15">
                <c:v>80</c:v>
              </c:pt>
              <c:pt idx="16">
                <c:v>80</c:v>
              </c:pt>
              <c:pt idx="17">
                <c:v>80</c:v>
              </c:pt>
            </c:numLit>
          </c:val>
          <c:smooth val="0"/>
          <c:extLst>
            <c:ext xmlns:c16="http://schemas.microsoft.com/office/drawing/2014/chart" uri="{C3380CC4-5D6E-409C-BE32-E72D297353CC}">
              <c16:uniqueId val="{00000000-318D-476B-AF2B-0A5332D0FCB2}"/>
            </c:ext>
          </c:extLst>
        </c:ser>
        <c:ser>
          <c:idx val="1"/>
          <c:order val="1"/>
          <c:tx>
            <c:v>Remaining Availability (Project Manager)</c:v>
          </c:tx>
          <c:spPr>
            <a:ln w="28575" cap="rnd">
              <a:solidFill>
                <a:schemeClr val="accent2">
                  <a:tint val="100000"/>
                </a:schemeClr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chemeClr val="accent2">
                  <a:tint val="100000"/>
                </a:schemeClr>
              </a:solidFill>
              <a:ln w="9525">
                <a:solidFill>
                  <a:schemeClr val="lt1"/>
                </a:solidFill>
              </a:ln>
              <a:effectLst/>
            </c:spPr>
          </c:marker>
          <c:cat>
            <c:strLit>
              <c:ptCount val="18"/>
              <c:pt idx="0">
                <c:v>21/08/22</c:v>
              </c:pt>
              <c:pt idx="1">
                <c:v>04/09/22</c:v>
              </c:pt>
              <c:pt idx="2">
                <c:v>18/09/22</c:v>
              </c:pt>
              <c:pt idx="3">
                <c:v>02/10/22</c:v>
              </c:pt>
              <c:pt idx="4">
                <c:v>16/10/22</c:v>
              </c:pt>
              <c:pt idx="5">
                <c:v>30/10/22</c:v>
              </c:pt>
              <c:pt idx="6">
                <c:v>13/11/22</c:v>
              </c:pt>
              <c:pt idx="7">
                <c:v>27/11/22</c:v>
              </c:pt>
              <c:pt idx="8">
                <c:v>11/12/22</c:v>
              </c:pt>
              <c:pt idx="9">
                <c:v>25/12/22</c:v>
              </c:pt>
              <c:pt idx="10">
                <c:v>08/01/23</c:v>
              </c:pt>
              <c:pt idx="11">
                <c:v>22/01/23</c:v>
              </c:pt>
              <c:pt idx="12">
                <c:v>05/02/23</c:v>
              </c:pt>
              <c:pt idx="13">
                <c:v>19/02/23</c:v>
              </c:pt>
              <c:pt idx="14">
                <c:v>05/03/23</c:v>
              </c:pt>
              <c:pt idx="15">
                <c:v>19/03/23</c:v>
              </c:pt>
              <c:pt idx="16">
                <c:v>02/04/23</c:v>
              </c:pt>
              <c:pt idx="17">
                <c:v>16/04/23</c:v>
              </c:pt>
            </c:strLit>
          </c:cat>
          <c:val>
            <c:numLit>
              <c:formatCode>General</c:formatCode>
              <c:ptCount val="18"/>
              <c:pt idx="0">
                <c:v>64</c:v>
              </c:pt>
              <c:pt idx="1">
                <c:v>32</c:v>
              </c:pt>
              <c:pt idx="2">
                <c:v>80</c:v>
              </c:pt>
              <c:pt idx="3">
                <c:v>57</c:v>
              </c:pt>
              <c:pt idx="4">
                <c:v>80</c:v>
              </c:pt>
              <c:pt idx="5">
                <c:v>72</c:v>
              </c:pt>
              <c:pt idx="6">
                <c:v>80</c:v>
              </c:pt>
              <c:pt idx="7">
                <c:v>64</c:v>
              </c:pt>
              <c:pt idx="8">
                <c:v>80</c:v>
              </c:pt>
              <c:pt idx="9">
                <c:v>80</c:v>
              </c:pt>
              <c:pt idx="10">
                <c:v>80</c:v>
              </c:pt>
              <c:pt idx="11">
                <c:v>80</c:v>
              </c:pt>
              <c:pt idx="12">
                <c:v>80</c:v>
              </c:pt>
              <c:pt idx="13">
                <c:v>80</c:v>
              </c:pt>
              <c:pt idx="14">
                <c:v>80</c:v>
              </c:pt>
              <c:pt idx="15">
                <c:v>80</c:v>
              </c:pt>
              <c:pt idx="16">
                <c:v>80</c:v>
              </c:pt>
              <c:pt idx="17">
                <c:v>56</c:v>
              </c:pt>
            </c:numLit>
          </c:val>
          <c:smooth val="0"/>
          <c:extLst>
            <c:ext xmlns:c16="http://schemas.microsoft.com/office/drawing/2014/chart" uri="{C3380CC4-5D6E-409C-BE32-E72D297353CC}">
              <c16:uniqueId val="{00000001-318D-476B-AF2B-0A5332D0FCB2}"/>
            </c:ext>
          </c:extLst>
        </c:ser>
        <c:ser>
          <c:idx val="2"/>
          <c:order val="2"/>
          <c:tx>
            <c:v>Remaining Availability (Analyst)</c:v>
          </c:tx>
          <c:spPr>
            <a:ln w="28575" cap="rnd">
              <a:solidFill>
                <a:schemeClr val="accent3">
                  <a:tint val="100000"/>
                </a:schemeClr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chemeClr val="accent3">
                  <a:tint val="100000"/>
                </a:schemeClr>
              </a:solidFill>
              <a:ln w="9525">
                <a:solidFill>
                  <a:schemeClr val="lt1"/>
                </a:solidFill>
              </a:ln>
              <a:effectLst/>
            </c:spPr>
          </c:marker>
          <c:cat>
            <c:strLit>
              <c:ptCount val="18"/>
              <c:pt idx="0">
                <c:v>21/08/22</c:v>
              </c:pt>
              <c:pt idx="1">
                <c:v>04/09/22</c:v>
              </c:pt>
              <c:pt idx="2">
                <c:v>18/09/22</c:v>
              </c:pt>
              <c:pt idx="3">
                <c:v>02/10/22</c:v>
              </c:pt>
              <c:pt idx="4">
                <c:v>16/10/22</c:v>
              </c:pt>
              <c:pt idx="5">
                <c:v>30/10/22</c:v>
              </c:pt>
              <c:pt idx="6">
                <c:v>13/11/22</c:v>
              </c:pt>
              <c:pt idx="7">
                <c:v>27/11/22</c:v>
              </c:pt>
              <c:pt idx="8">
                <c:v>11/12/22</c:v>
              </c:pt>
              <c:pt idx="9">
                <c:v>25/12/22</c:v>
              </c:pt>
              <c:pt idx="10">
                <c:v>08/01/23</c:v>
              </c:pt>
              <c:pt idx="11">
                <c:v>22/01/23</c:v>
              </c:pt>
              <c:pt idx="12">
                <c:v>05/02/23</c:v>
              </c:pt>
              <c:pt idx="13">
                <c:v>19/02/23</c:v>
              </c:pt>
              <c:pt idx="14">
                <c:v>05/03/23</c:v>
              </c:pt>
              <c:pt idx="15">
                <c:v>19/03/23</c:v>
              </c:pt>
              <c:pt idx="16">
                <c:v>02/04/23</c:v>
              </c:pt>
              <c:pt idx="17">
                <c:v>16/04/23</c:v>
              </c:pt>
            </c:strLit>
          </c:cat>
          <c:val>
            <c:numLit>
              <c:formatCode>General</c:formatCode>
              <c:ptCount val="18"/>
              <c:pt idx="0">
                <c:v>111</c:v>
              </c:pt>
              <c:pt idx="1">
                <c:v>116</c:v>
              </c:pt>
              <c:pt idx="2">
                <c:v>89</c:v>
              </c:pt>
              <c:pt idx="3">
                <c:v>144</c:v>
              </c:pt>
              <c:pt idx="4">
                <c:v>160</c:v>
              </c:pt>
              <c:pt idx="5">
                <c:v>144</c:v>
              </c:pt>
              <c:pt idx="6">
                <c:v>160</c:v>
              </c:pt>
              <c:pt idx="7">
                <c:v>128</c:v>
              </c:pt>
              <c:pt idx="8">
                <c:v>160</c:v>
              </c:pt>
              <c:pt idx="9">
                <c:v>160</c:v>
              </c:pt>
              <c:pt idx="10">
                <c:v>160</c:v>
              </c:pt>
              <c:pt idx="11">
                <c:v>160</c:v>
              </c:pt>
              <c:pt idx="12">
                <c:v>160</c:v>
              </c:pt>
              <c:pt idx="13">
                <c:v>160</c:v>
              </c:pt>
              <c:pt idx="14">
                <c:v>160</c:v>
              </c:pt>
              <c:pt idx="15">
                <c:v>160</c:v>
              </c:pt>
              <c:pt idx="16">
                <c:v>160</c:v>
              </c:pt>
              <c:pt idx="17">
                <c:v>160</c:v>
              </c:pt>
            </c:numLit>
          </c:val>
          <c:smooth val="0"/>
          <c:extLst>
            <c:ext xmlns:c16="http://schemas.microsoft.com/office/drawing/2014/chart" uri="{C3380CC4-5D6E-409C-BE32-E72D297353CC}">
              <c16:uniqueId val="{00000002-318D-476B-AF2B-0A5332D0FCB2}"/>
            </c:ext>
          </c:extLst>
        </c:ser>
        <c:ser>
          <c:idx val="3"/>
          <c:order val="3"/>
          <c:tx>
            <c:v>Remaining Availability (Developer)</c:v>
          </c:tx>
          <c:spPr>
            <a:ln w="28575" cap="rnd">
              <a:solidFill>
                <a:schemeClr val="accent4">
                  <a:tint val="100000"/>
                </a:schemeClr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chemeClr val="accent4">
                  <a:tint val="100000"/>
                </a:schemeClr>
              </a:solidFill>
              <a:ln w="9525">
                <a:solidFill>
                  <a:schemeClr val="lt1"/>
                </a:solidFill>
              </a:ln>
              <a:effectLst/>
            </c:spPr>
          </c:marker>
          <c:cat>
            <c:strLit>
              <c:ptCount val="18"/>
              <c:pt idx="0">
                <c:v>21/08/22</c:v>
              </c:pt>
              <c:pt idx="1">
                <c:v>04/09/22</c:v>
              </c:pt>
              <c:pt idx="2">
                <c:v>18/09/22</c:v>
              </c:pt>
              <c:pt idx="3">
                <c:v>02/10/22</c:v>
              </c:pt>
              <c:pt idx="4">
                <c:v>16/10/22</c:v>
              </c:pt>
              <c:pt idx="5">
                <c:v>30/10/22</c:v>
              </c:pt>
              <c:pt idx="6">
                <c:v>13/11/22</c:v>
              </c:pt>
              <c:pt idx="7">
                <c:v>27/11/22</c:v>
              </c:pt>
              <c:pt idx="8">
                <c:v>11/12/22</c:v>
              </c:pt>
              <c:pt idx="9">
                <c:v>25/12/22</c:v>
              </c:pt>
              <c:pt idx="10">
                <c:v>08/01/23</c:v>
              </c:pt>
              <c:pt idx="11">
                <c:v>22/01/23</c:v>
              </c:pt>
              <c:pt idx="12">
                <c:v>05/02/23</c:v>
              </c:pt>
              <c:pt idx="13">
                <c:v>19/02/23</c:v>
              </c:pt>
              <c:pt idx="14">
                <c:v>05/03/23</c:v>
              </c:pt>
              <c:pt idx="15">
                <c:v>19/03/23</c:v>
              </c:pt>
              <c:pt idx="16">
                <c:v>02/04/23</c:v>
              </c:pt>
              <c:pt idx="17">
                <c:v>16/04/23</c:v>
              </c:pt>
            </c:strLit>
          </c:cat>
          <c:val>
            <c:numLit>
              <c:formatCode>General</c:formatCode>
              <c:ptCount val="18"/>
              <c:pt idx="0">
                <c:v>400</c:v>
              </c:pt>
              <c:pt idx="1">
                <c:v>400</c:v>
              </c:pt>
              <c:pt idx="2">
                <c:v>400</c:v>
              </c:pt>
              <c:pt idx="3">
                <c:v>360</c:v>
              </c:pt>
              <c:pt idx="4">
                <c:v>400</c:v>
              </c:pt>
              <c:pt idx="5">
                <c:v>296</c:v>
              </c:pt>
              <c:pt idx="6">
                <c:v>320</c:v>
              </c:pt>
              <c:pt idx="7">
                <c:v>256</c:v>
              </c:pt>
              <c:pt idx="8">
                <c:v>320</c:v>
              </c:pt>
              <c:pt idx="9">
                <c:v>267</c:v>
              </c:pt>
              <c:pt idx="10">
                <c:v>288</c:v>
              </c:pt>
              <c:pt idx="11">
                <c:v>280</c:v>
              </c:pt>
              <c:pt idx="12">
                <c:v>320</c:v>
              </c:pt>
              <c:pt idx="13">
                <c:v>344</c:v>
              </c:pt>
              <c:pt idx="14">
                <c:v>400</c:v>
              </c:pt>
              <c:pt idx="15">
                <c:v>400</c:v>
              </c:pt>
              <c:pt idx="16">
                <c:v>400</c:v>
              </c:pt>
              <c:pt idx="17">
                <c:v>400</c:v>
              </c:pt>
            </c:numLit>
          </c:val>
          <c:smooth val="0"/>
          <c:extLst>
            <c:ext xmlns:c16="http://schemas.microsoft.com/office/drawing/2014/chart" uri="{C3380CC4-5D6E-409C-BE32-E72D297353CC}">
              <c16:uniqueId val="{00000003-318D-476B-AF2B-0A5332D0FCB2}"/>
            </c:ext>
          </c:extLst>
        </c:ser>
        <c:ser>
          <c:idx val="4"/>
          <c:order val="4"/>
          <c:tx>
            <c:v>Remaining Availability (Tester)</c:v>
          </c:tx>
          <c:spPr>
            <a:ln w="28575" cap="rnd">
              <a:solidFill>
                <a:schemeClr val="accent5">
                  <a:tint val="100000"/>
                </a:schemeClr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chemeClr val="accent5">
                  <a:tint val="100000"/>
                </a:schemeClr>
              </a:solidFill>
              <a:ln w="9525">
                <a:solidFill>
                  <a:schemeClr val="lt1"/>
                </a:solidFill>
              </a:ln>
              <a:effectLst/>
            </c:spPr>
          </c:marker>
          <c:cat>
            <c:strLit>
              <c:ptCount val="18"/>
              <c:pt idx="0">
                <c:v>21/08/22</c:v>
              </c:pt>
              <c:pt idx="1">
                <c:v>04/09/22</c:v>
              </c:pt>
              <c:pt idx="2">
                <c:v>18/09/22</c:v>
              </c:pt>
              <c:pt idx="3">
                <c:v>02/10/22</c:v>
              </c:pt>
              <c:pt idx="4">
                <c:v>16/10/22</c:v>
              </c:pt>
              <c:pt idx="5">
                <c:v>30/10/22</c:v>
              </c:pt>
              <c:pt idx="6">
                <c:v>13/11/22</c:v>
              </c:pt>
              <c:pt idx="7">
                <c:v>27/11/22</c:v>
              </c:pt>
              <c:pt idx="8">
                <c:v>11/12/22</c:v>
              </c:pt>
              <c:pt idx="9">
                <c:v>25/12/22</c:v>
              </c:pt>
              <c:pt idx="10">
                <c:v>08/01/23</c:v>
              </c:pt>
              <c:pt idx="11">
                <c:v>22/01/23</c:v>
              </c:pt>
              <c:pt idx="12">
                <c:v>05/02/23</c:v>
              </c:pt>
              <c:pt idx="13">
                <c:v>19/02/23</c:v>
              </c:pt>
              <c:pt idx="14">
                <c:v>05/03/23</c:v>
              </c:pt>
              <c:pt idx="15">
                <c:v>19/03/23</c:v>
              </c:pt>
              <c:pt idx="16">
                <c:v>02/04/23</c:v>
              </c:pt>
              <c:pt idx="17">
                <c:v>16/04/23</c:v>
              </c:pt>
            </c:strLit>
          </c:cat>
          <c:val>
            <c:numLit>
              <c:formatCode>General</c:formatCode>
              <c:ptCount val="18"/>
              <c:pt idx="0">
                <c:v>240</c:v>
              </c:pt>
              <c:pt idx="1">
                <c:v>240</c:v>
              </c:pt>
              <c:pt idx="2">
                <c:v>240</c:v>
              </c:pt>
              <c:pt idx="3">
                <c:v>152</c:v>
              </c:pt>
              <c:pt idx="4">
                <c:v>240</c:v>
              </c:pt>
              <c:pt idx="5">
                <c:v>216</c:v>
              </c:pt>
              <c:pt idx="6">
                <c:v>240</c:v>
              </c:pt>
              <c:pt idx="7">
                <c:v>192</c:v>
              </c:pt>
              <c:pt idx="8">
                <c:v>240</c:v>
              </c:pt>
              <c:pt idx="9">
                <c:v>240</c:v>
              </c:pt>
              <c:pt idx="10">
                <c:v>240</c:v>
              </c:pt>
              <c:pt idx="11">
                <c:v>240</c:v>
              </c:pt>
              <c:pt idx="12">
                <c:v>240</c:v>
              </c:pt>
              <c:pt idx="13">
                <c:v>176</c:v>
              </c:pt>
              <c:pt idx="14">
                <c:v>160</c:v>
              </c:pt>
              <c:pt idx="15">
                <c:v>168</c:v>
              </c:pt>
              <c:pt idx="16">
                <c:v>240</c:v>
              </c:pt>
              <c:pt idx="17">
                <c:v>240</c:v>
              </c:pt>
            </c:numLit>
          </c:val>
          <c:smooth val="0"/>
          <c:extLst>
            <c:ext xmlns:c16="http://schemas.microsoft.com/office/drawing/2014/chart" uri="{C3380CC4-5D6E-409C-BE32-E72D297353CC}">
              <c16:uniqueId val="{00000004-318D-476B-AF2B-0A5332D0FCB2}"/>
            </c:ext>
          </c:extLst>
        </c:ser>
        <c:ser>
          <c:idx val="5"/>
          <c:order val="5"/>
          <c:tx>
            <c:v>Remaining Availability (Trainer)</c:v>
          </c:tx>
          <c:spPr>
            <a:ln w="28575" cap="rnd">
              <a:solidFill>
                <a:schemeClr val="accent6">
                  <a:tint val="100000"/>
                </a:schemeClr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chemeClr val="accent6">
                  <a:tint val="100000"/>
                </a:schemeClr>
              </a:solidFill>
              <a:ln w="9525">
                <a:solidFill>
                  <a:schemeClr val="lt1"/>
                </a:solidFill>
              </a:ln>
              <a:effectLst/>
            </c:spPr>
          </c:marker>
          <c:cat>
            <c:strLit>
              <c:ptCount val="18"/>
              <c:pt idx="0">
                <c:v>21/08/22</c:v>
              </c:pt>
              <c:pt idx="1">
                <c:v>04/09/22</c:v>
              </c:pt>
              <c:pt idx="2">
                <c:v>18/09/22</c:v>
              </c:pt>
              <c:pt idx="3">
                <c:v>02/10/22</c:v>
              </c:pt>
              <c:pt idx="4">
                <c:v>16/10/22</c:v>
              </c:pt>
              <c:pt idx="5">
                <c:v>30/10/22</c:v>
              </c:pt>
              <c:pt idx="6">
                <c:v>13/11/22</c:v>
              </c:pt>
              <c:pt idx="7">
                <c:v>27/11/22</c:v>
              </c:pt>
              <c:pt idx="8">
                <c:v>11/12/22</c:v>
              </c:pt>
              <c:pt idx="9">
                <c:v>25/12/22</c:v>
              </c:pt>
              <c:pt idx="10">
                <c:v>08/01/23</c:v>
              </c:pt>
              <c:pt idx="11">
                <c:v>22/01/23</c:v>
              </c:pt>
              <c:pt idx="12">
                <c:v>05/02/23</c:v>
              </c:pt>
              <c:pt idx="13">
                <c:v>19/02/23</c:v>
              </c:pt>
              <c:pt idx="14">
                <c:v>05/03/23</c:v>
              </c:pt>
              <c:pt idx="15">
                <c:v>19/03/23</c:v>
              </c:pt>
              <c:pt idx="16">
                <c:v>02/04/23</c:v>
              </c:pt>
              <c:pt idx="17">
                <c:v>16/04/23</c:v>
              </c:pt>
            </c:strLit>
          </c:cat>
          <c:val>
            <c:numLit>
              <c:formatCode>General</c:formatCode>
              <c:ptCount val="18"/>
              <c:pt idx="0">
                <c:v>240</c:v>
              </c:pt>
              <c:pt idx="1">
                <c:v>240</c:v>
              </c:pt>
              <c:pt idx="2">
                <c:v>240</c:v>
              </c:pt>
              <c:pt idx="3">
                <c:v>152</c:v>
              </c:pt>
              <c:pt idx="4">
                <c:v>240</c:v>
              </c:pt>
              <c:pt idx="5">
                <c:v>216</c:v>
              </c:pt>
              <c:pt idx="6">
                <c:v>240</c:v>
              </c:pt>
              <c:pt idx="7">
                <c:v>192</c:v>
              </c:pt>
              <c:pt idx="8">
                <c:v>240</c:v>
              </c:pt>
              <c:pt idx="9">
                <c:v>240</c:v>
              </c:pt>
              <c:pt idx="10">
                <c:v>240</c:v>
              </c:pt>
              <c:pt idx="11">
                <c:v>240</c:v>
              </c:pt>
              <c:pt idx="12">
                <c:v>240</c:v>
              </c:pt>
              <c:pt idx="13">
                <c:v>176</c:v>
              </c:pt>
              <c:pt idx="14">
                <c:v>160</c:v>
              </c:pt>
              <c:pt idx="15">
                <c:v>232</c:v>
              </c:pt>
              <c:pt idx="16">
                <c:v>240</c:v>
              </c:pt>
              <c:pt idx="17">
                <c:v>240</c:v>
              </c:pt>
            </c:numLit>
          </c:val>
          <c:smooth val="0"/>
          <c:extLst>
            <c:ext xmlns:c16="http://schemas.microsoft.com/office/drawing/2014/chart" uri="{C3380CC4-5D6E-409C-BE32-E72D297353CC}">
              <c16:uniqueId val="{00000005-318D-476B-AF2B-0A5332D0FCB2}"/>
            </c:ext>
          </c:extLst>
        </c:ser>
        <c:ser>
          <c:idx val="6"/>
          <c:order val="6"/>
          <c:tx>
            <c:v>Remaining Availability (Technical Writer)</c:v>
          </c:tx>
          <c:spPr>
            <a:ln w="28575" cap="rnd">
              <a:solidFill>
                <a:schemeClr val="accent1">
                  <a:tint val="60000"/>
                </a:schemeClr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chemeClr val="accent1">
                  <a:tint val="60000"/>
                </a:schemeClr>
              </a:solidFill>
              <a:ln w="9525">
                <a:solidFill>
                  <a:schemeClr val="lt1"/>
                </a:solidFill>
              </a:ln>
              <a:effectLst/>
            </c:spPr>
          </c:marker>
          <c:cat>
            <c:strLit>
              <c:ptCount val="18"/>
              <c:pt idx="0">
                <c:v>21/08/22</c:v>
              </c:pt>
              <c:pt idx="1">
                <c:v>04/09/22</c:v>
              </c:pt>
              <c:pt idx="2">
                <c:v>18/09/22</c:v>
              </c:pt>
              <c:pt idx="3">
                <c:v>02/10/22</c:v>
              </c:pt>
              <c:pt idx="4">
                <c:v>16/10/22</c:v>
              </c:pt>
              <c:pt idx="5">
                <c:v>30/10/22</c:v>
              </c:pt>
              <c:pt idx="6">
                <c:v>13/11/22</c:v>
              </c:pt>
              <c:pt idx="7">
                <c:v>27/11/22</c:v>
              </c:pt>
              <c:pt idx="8">
                <c:v>11/12/22</c:v>
              </c:pt>
              <c:pt idx="9">
                <c:v>25/12/22</c:v>
              </c:pt>
              <c:pt idx="10">
                <c:v>08/01/23</c:v>
              </c:pt>
              <c:pt idx="11">
                <c:v>22/01/23</c:v>
              </c:pt>
              <c:pt idx="12">
                <c:v>05/02/23</c:v>
              </c:pt>
              <c:pt idx="13">
                <c:v>19/02/23</c:v>
              </c:pt>
              <c:pt idx="14">
                <c:v>05/03/23</c:v>
              </c:pt>
              <c:pt idx="15">
                <c:v>19/03/23</c:v>
              </c:pt>
              <c:pt idx="16">
                <c:v>02/04/23</c:v>
              </c:pt>
              <c:pt idx="17">
                <c:v>16/04/23</c:v>
              </c:pt>
            </c:strLit>
          </c:cat>
          <c:val>
            <c:numLit>
              <c:formatCode>General</c:formatCode>
              <c:ptCount val="18"/>
              <c:pt idx="0">
                <c:v>160</c:v>
              </c:pt>
              <c:pt idx="1">
                <c:v>160</c:v>
              </c:pt>
              <c:pt idx="2">
                <c:v>160</c:v>
              </c:pt>
              <c:pt idx="3">
                <c:v>120</c:v>
              </c:pt>
              <c:pt idx="4">
                <c:v>160</c:v>
              </c:pt>
              <c:pt idx="5">
                <c:v>144</c:v>
              </c:pt>
              <c:pt idx="6">
                <c:v>160</c:v>
              </c:pt>
              <c:pt idx="7">
                <c:v>128</c:v>
              </c:pt>
              <c:pt idx="8">
                <c:v>160</c:v>
              </c:pt>
              <c:pt idx="9">
                <c:v>160</c:v>
              </c:pt>
              <c:pt idx="10">
                <c:v>160</c:v>
              </c:pt>
              <c:pt idx="11">
                <c:v>112</c:v>
              </c:pt>
              <c:pt idx="12">
                <c:v>24</c:v>
              </c:pt>
              <c:pt idx="13">
                <c:v>132</c:v>
              </c:pt>
              <c:pt idx="14">
                <c:v>160</c:v>
              </c:pt>
              <c:pt idx="15">
                <c:v>160</c:v>
              </c:pt>
              <c:pt idx="16">
                <c:v>160</c:v>
              </c:pt>
              <c:pt idx="17">
                <c:v>160</c:v>
              </c:pt>
            </c:numLit>
          </c:val>
          <c:smooth val="0"/>
          <c:extLst>
            <c:ext xmlns:c16="http://schemas.microsoft.com/office/drawing/2014/chart" uri="{C3380CC4-5D6E-409C-BE32-E72D297353CC}">
              <c16:uniqueId val="{00000006-318D-476B-AF2B-0A5332D0FCB2}"/>
            </c:ext>
          </c:extLst>
        </c:ser>
        <c:ser>
          <c:idx val="7"/>
          <c:order val="7"/>
          <c:tx>
            <c:v>Remaining Availability (Deployment Team)</c:v>
          </c:tx>
          <c:spPr>
            <a:ln w="28575" cap="rnd">
              <a:solidFill>
                <a:schemeClr val="accent2">
                  <a:tint val="60000"/>
                </a:schemeClr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chemeClr val="accent2">
                  <a:tint val="60000"/>
                </a:schemeClr>
              </a:solidFill>
              <a:ln w="9525">
                <a:solidFill>
                  <a:schemeClr val="lt1"/>
                </a:solidFill>
              </a:ln>
              <a:effectLst/>
            </c:spPr>
          </c:marker>
          <c:cat>
            <c:strLit>
              <c:ptCount val="18"/>
              <c:pt idx="0">
                <c:v>21/08/22</c:v>
              </c:pt>
              <c:pt idx="1">
                <c:v>04/09/22</c:v>
              </c:pt>
              <c:pt idx="2">
                <c:v>18/09/22</c:v>
              </c:pt>
              <c:pt idx="3">
                <c:v>02/10/22</c:v>
              </c:pt>
              <c:pt idx="4">
                <c:v>16/10/22</c:v>
              </c:pt>
              <c:pt idx="5">
                <c:v>30/10/22</c:v>
              </c:pt>
              <c:pt idx="6">
                <c:v>13/11/22</c:v>
              </c:pt>
              <c:pt idx="7">
                <c:v>27/11/22</c:v>
              </c:pt>
              <c:pt idx="8">
                <c:v>11/12/22</c:v>
              </c:pt>
              <c:pt idx="9">
                <c:v>25/12/22</c:v>
              </c:pt>
              <c:pt idx="10">
                <c:v>08/01/23</c:v>
              </c:pt>
              <c:pt idx="11">
                <c:v>22/01/23</c:v>
              </c:pt>
              <c:pt idx="12">
                <c:v>05/02/23</c:v>
              </c:pt>
              <c:pt idx="13">
                <c:v>19/02/23</c:v>
              </c:pt>
              <c:pt idx="14">
                <c:v>05/03/23</c:v>
              </c:pt>
              <c:pt idx="15">
                <c:v>19/03/23</c:v>
              </c:pt>
              <c:pt idx="16">
                <c:v>02/04/23</c:v>
              </c:pt>
              <c:pt idx="17">
                <c:v>16/04/23</c:v>
              </c:pt>
            </c:strLit>
          </c:cat>
          <c:val>
            <c:numLit>
              <c:formatCode>General</c:formatCode>
              <c:ptCount val="18"/>
              <c:pt idx="0">
                <c:v>400</c:v>
              </c:pt>
              <c:pt idx="1">
                <c:v>392</c:v>
              </c:pt>
              <c:pt idx="2">
                <c:v>400</c:v>
              </c:pt>
              <c:pt idx="3">
                <c:v>360</c:v>
              </c:pt>
              <c:pt idx="4">
                <c:v>400</c:v>
              </c:pt>
              <c:pt idx="5">
                <c:v>360</c:v>
              </c:pt>
              <c:pt idx="6">
                <c:v>400</c:v>
              </c:pt>
              <c:pt idx="7">
                <c:v>320</c:v>
              </c:pt>
              <c:pt idx="8">
                <c:v>400</c:v>
              </c:pt>
              <c:pt idx="9">
                <c:v>400</c:v>
              </c:pt>
              <c:pt idx="10">
                <c:v>400</c:v>
              </c:pt>
              <c:pt idx="11">
                <c:v>400</c:v>
              </c:pt>
              <c:pt idx="12">
                <c:v>400</c:v>
              </c:pt>
              <c:pt idx="13">
                <c:v>400</c:v>
              </c:pt>
              <c:pt idx="14">
                <c:v>400</c:v>
              </c:pt>
              <c:pt idx="15">
                <c:v>392</c:v>
              </c:pt>
              <c:pt idx="16">
                <c:v>320</c:v>
              </c:pt>
              <c:pt idx="17">
                <c:v>392</c:v>
              </c:pt>
            </c:numLit>
          </c:val>
          <c:smooth val="0"/>
          <c:extLst>
            <c:ext xmlns:c16="http://schemas.microsoft.com/office/drawing/2014/chart" uri="{C3380CC4-5D6E-409C-BE32-E72D297353CC}">
              <c16:uniqueId val="{00000007-318D-476B-AF2B-0A5332D0FCB2}"/>
            </c:ext>
          </c:extLst>
        </c:ser>
        <c:ser>
          <c:idx val="8"/>
          <c:order val="8"/>
          <c:tx>
            <c:v>Remaining Availability (Team-Training Team)</c:v>
          </c:tx>
          <c:spPr>
            <a:ln w="28575" cap="rnd">
              <a:solidFill>
                <a:schemeClr val="accent3">
                  <a:tint val="60000"/>
                </a:schemeClr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chemeClr val="accent3">
                  <a:tint val="60000"/>
                </a:schemeClr>
              </a:solidFill>
              <a:ln w="9525">
                <a:solidFill>
                  <a:schemeClr val="lt1"/>
                </a:solidFill>
              </a:ln>
              <a:effectLst/>
            </c:spPr>
          </c:marker>
          <c:cat>
            <c:strLit>
              <c:ptCount val="18"/>
              <c:pt idx="0">
                <c:v>21/08/22</c:v>
              </c:pt>
              <c:pt idx="1">
                <c:v>04/09/22</c:v>
              </c:pt>
              <c:pt idx="2">
                <c:v>18/09/22</c:v>
              </c:pt>
              <c:pt idx="3">
                <c:v>02/10/22</c:v>
              </c:pt>
              <c:pt idx="4">
                <c:v>16/10/22</c:v>
              </c:pt>
              <c:pt idx="5">
                <c:v>30/10/22</c:v>
              </c:pt>
              <c:pt idx="6">
                <c:v>13/11/22</c:v>
              </c:pt>
              <c:pt idx="7">
                <c:v>27/11/22</c:v>
              </c:pt>
              <c:pt idx="8">
                <c:v>11/12/22</c:v>
              </c:pt>
              <c:pt idx="9">
                <c:v>25/12/22</c:v>
              </c:pt>
              <c:pt idx="10">
                <c:v>08/01/23</c:v>
              </c:pt>
              <c:pt idx="11">
                <c:v>22/01/23</c:v>
              </c:pt>
              <c:pt idx="12">
                <c:v>05/02/23</c:v>
              </c:pt>
              <c:pt idx="13">
                <c:v>19/02/23</c:v>
              </c:pt>
              <c:pt idx="14">
                <c:v>05/03/23</c:v>
              </c:pt>
              <c:pt idx="15">
                <c:v>19/03/23</c:v>
              </c:pt>
              <c:pt idx="16">
                <c:v>02/04/23</c:v>
              </c:pt>
              <c:pt idx="17">
                <c:v>16/04/23</c:v>
              </c:pt>
            </c:strLit>
          </c:cat>
          <c:val>
            <c:numLit>
              <c:formatCode>General</c:formatCode>
              <c:ptCount val="18"/>
              <c:pt idx="0">
                <c:v>320</c:v>
              </c:pt>
              <c:pt idx="1">
                <c:v>320</c:v>
              </c:pt>
              <c:pt idx="2">
                <c:v>320</c:v>
              </c:pt>
              <c:pt idx="3">
                <c:v>248</c:v>
              </c:pt>
              <c:pt idx="4">
                <c:v>320</c:v>
              </c:pt>
              <c:pt idx="5">
                <c:v>288</c:v>
              </c:pt>
              <c:pt idx="6">
                <c:v>320</c:v>
              </c:pt>
              <c:pt idx="7">
                <c:v>256</c:v>
              </c:pt>
              <c:pt idx="8">
                <c:v>320</c:v>
              </c:pt>
              <c:pt idx="9">
                <c:v>320</c:v>
              </c:pt>
              <c:pt idx="10">
                <c:v>320</c:v>
              </c:pt>
              <c:pt idx="11">
                <c:v>320</c:v>
              </c:pt>
              <c:pt idx="12">
                <c:v>320</c:v>
              </c:pt>
              <c:pt idx="13">
                <c:v>280</c:v>
              </c:pt>
              <c:pt idx="14">
                <c:v>320</c:v>
              </c:pt>
              <c:pt idx="15">
                <c:v>320</c:v>
              </c:pt>
              <c:pt idx="16">
                <c:v>320</c:v>
              </c:pt>
              <c:pt idx="17">
                <c:v>320</c:v>
              </c:pt>
            </c:numLit>
          </c:val>
          <c:smooth val="0"/>
          <c:extLst>
            <c:ext xmlns:c16="http://schemas.microsoft.com/office/drawing/2014/chart" uri="{C3380CC4-5D6E-409C-BE32-E72D297353CC}">
              <c16:uniqueId val="{00000008-318D-476B-AF2B-0A5332D0FCB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61691664"/>
        <c:axId val="109608576"/>
      </c:lineChart>
      <c:catAx>
        <c:axId val="261691664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1" u="none" strike="noStrike" kern="1200" baseline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endParaRPr lang="en-US"/>
          </a:p>
        </c:txPr>
        <c:crossAx val="109608576"/>
        <c:crosses val="autoZero"/>
        <c:auto val="1"/>
        <c:lblAlgn val="ctr"/>
        <c:lblOffset val="100"/>
        <c:noMultiLvlLbl val="0"/>
      </c:catAx>
      <c:valAx>
        <c:axId val="1096085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_ &quot;hrs&quot;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1" u="none" strike="noStrike" kern="1200" baseline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endParaRPr lang="en-US"/>
          </a:p>
        </c:txPr>
        <c:crossAx val="261691664"/>
        <c:crosses val="autoZero"/>
        <c:crossBetween val="between"/>
      </c:valAx>
      <c:spPr>
        <a:noFill/>
        <a:ln>
          <a:noFill/>
        </a:ln>
        <a:effectLst/>
      </c:spPr>
      <c:extLst/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1" u="none" strike="noStrike" kern="1200" baseline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100" i="1">
          <a:solidFill>
            <a:schemeClr val="bg1">
              <a:lumMod val="50000"/>
            </a:schemeClr>
          </a:solidFill>
          <a:latin typeface="Century Gothic" panose="020B0502020202020204" pitchFamily="34" charset="0"/>
        </a:defRPr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v>Remaining Tasks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Lit>
              <c:ptCount val="242"/>
              <c:pt idx="0">
                <c:v>22/08/22</c:v>
              </c:pt>
              <c:pt idx="1">
                <c:v>23/08/22</c:v>
              </c:pt>
              <c:pt idx="2">
                <c:v>24/08/22</c:v>
              </c:pt>
              <c:pt idx="3">
                <c:v>25/08/22</c:v>
              </c:pt>
              <c:pt idx="4">
                <c:v>26/08/22</c:v>
              </c:pt>
              <c:pt idx="5">
                <c:v>27/08/22</c:v>
              </c:pt>
              <c:pt idx="6">
                <c:v>28/08/22</c:v>
              </c:pt>
              <c:pt idx="7">
                <c:v>29/08/22</c:v>
              </c:pt>
              <c:pt idx="8">
                <c:v>30/08/22</c:v>
              </c:pt>
              <c:pt idx="9">
                <c:v>31/08/22</c:v>
              </c:pt>
              <c:pt idx="10">
                <c:v>01/09/22</c:v>
              </c:pt>
              <c:pt idx="11">
                <c:v>02/09/22</c:v>
              </c:pt>
              <c:pt idx="12">
                <c:v>03/09/22</c:v>
              </c:pt>
              <c:pt idx="13">
                <c:v>04/09/22</c:v>
              </c:pt>
              <c:pt idx="14">
                <c:v>05/09/22</c:v>
              </c:pt>
              <c:pt idx="15">
                <c:v>06/09/22</c:v>
              </c:pt>
              <c:pt idx="16">
                <c:v>07/09/22</c:v>
              </c:pt>
              <c:pt idx="17">
                <c:v>08/09/22</c:v>
              </c:pt>
              <c:pt idx="18">
                <c:v>09/09/22</c:v>
              </c:pt>
              <c:pt idx="19">
                <c:v>10/09/22</c:v>
              </c:pt>
              <c:pt idx="20">
                <c:v>11/09/22</c:v>
              </c:pt>
              <c:pt idx="21">
                <c:v>12/09/22</c:v>
              </c:pt>
              <c:pt idx="22">
                <c:v>13/09/22</c:v>
              </c:pt>
              <c:pt idx="23">
                <c:v>14/09/22</c:v>
              </c:pt>
              <c:pt idx="24">
                <c:v>15/09/22</c:v>
              </c:pt>
              <c:pt idx="25">
                <c:v>16/09/22</c:v>
              </c:pt>
              <c:pt idx="26">
                <c:v>17/09/22</c:v>
              </c:pt>
              <c:pt idx="27">
                <c:v>18/09/22</c:v>
              </c:pt>
              <c:pt idx="28">
                <c:v>19/09/22</c:v>
              </c:pt>
              <c:pt idx="29">
                <c:v>20/09/22</c:v>
              </c:pt>
              <c:pt idx="30">
                <c:v>21/09/22</c:v>
              </c:pt>
              <c:pt idx="31">
                <c:v>22/09/22</c:v>
              </c:pt>
              <c:pt idx="32">
                <c:v>23/09/22</c:v>
              </c:pt>
              <c:pt idx="33">
                <c:v>24/09/22</c:v>
              </c:pt>
              <c:pt idx="34">
                <c:v>25/09/22</c:v>
              </c:pt>
              <c:pt idx="35">
                <c:v>26/09/22</c:v>
              </c:pt>
              <c:pt idx="36">
                <c:v>27/09/22</c:v>
              </c:pt>
              <c:pt idx="37">
                <c:v>28/09/22</c:v>
              </c:pt>
              <c:pt idx="38">
                <c:v>29/09/22</c:v>
              </c:pt>
              <c:pt idx="39">
                <c:v>30/09/22</c:v>
              </c:pt>
              <c:pt idx="40">
                <c:v>01/10/22</c:v>
              </c:pt>
              <c:pt idx="41">
                <c:v>02/10/22</c:v>
              </c:pt>
              <c:pt idx="42">
                <c:v>03/10/22</c:v>
              </c:pt>
              <c:pt idx="43">
                <c:v>04/10/22</c:v>
              </c:pt>
              <c:pt idx="44">
                <c:v>05/10/22</c:v>
              </c:pt>
              <c:pt idx="45">
                <c:v>06/10/22</c:v>
              </c:pt>
              <c:pt idx="46">
                <c:v>07/10/22</c:v>
              </c:pt>
              <c:pt idx="47">
                <c:v>08/10/22</c:v>
              </c:pt>
              <c:pt idx="48">
                <c:v>09/10/22</c:v>
              </c:pt>
              <c:pt idx="49">
                <c:v>10/10/22</c:v>
              </c:pt>
              <c:pt idx="50">
                <c:v>11/10/22</c:v>
              </c:pt>
              <c:pt idx="51">
                <c:v>12/10/22</c:v>
              </c:pt>
              <c:pt idx="52">
                <c:v>13/10/22</c:v>
              </c:pt>
              <c:pt idx="53">
                <c:v>14/10/22</c:v>
              </c:pt>
              <c:pt idx="54">
                <c:v>15/10/22</c:v>
              </c:pt>
              <c:pt idx="55">
                <c:v>16/10/22</c:v>
              </c:pt>
              <c:pt idx="56">
                <c:v>17/10/22</c:v>
              </c:pt>
              <c:pt idx="57">
                <c:v>18/10/22</c:v>
              </c:pt>
              <c:pt idx="58">
                <c:v>19/10/22</c:v>
              </c:pt>
              <c:pt idx="59">
                <c:v>20/10/22</c:v>
              </c:pt>
              <c:pt idx="60">
                <c:v>21/10/22</c:v>
              </c:pt>
              <c:pt idx="61">
                <c:v>22/10/22</c:v>
              </c:pt>
              <c:pt idx="62">
                <c:v>23/10/22</c:v>
              </c:pt>
              <c:pt idx="63">
                <c:v>24/10/22</c:v>
              </c:pt>
              <c:pt idx="64">
                <c:v>25/10/22</c:v>
              </c:pt>
              <c:pt idx="65">
                <c:v>26/10/22</c:v>
              </c:pt>
              <c:pt idx="66">
                <c:v>27/10/22</c:v>
              </c:pt>
              <c:pt idx="67">
                <c:v>28/10/22</c:v>
              </c:pt>
              <c:pt idx="68">
                <c:v>29/10/22</c:v>
              </c:pt>
              <c:pt idx="69">
                <c:v>30/10/22</c:v>
              </c:pt>
              <c:pt idx="70">
                <c:v>31/10/22</c:v>
              </c:pt>
              <c:pt idx="71">
                <c:v>01/11/22</c:v>
              </c:pt>
              <c:pt idx="72">
                <c:v>02/11/22</c:v>
              </c:pt>
              <c:pt idx="73">
                <c:v>03/11/22</c:v>
              </c:pt>
              <c:pt idx="74">
                <c:v>04/11/22</c:v>
              </c:pt>
              <c:pt idx="75">
                <c:v>05/11/22</c:v>
              </c:pt>
              <c:pt idx="76">
                <c:v>06/11/22</c:v>
              </c:pt>
              <c:pt idx="77">
                <c:v>07/11/22</c:v>
              </c:pt>
              <c:pt idx="78">
                <c:v>08/11/22</c:v>
              </c:pt>
              <c:pt idx="79">
                <c:v>09/11/22</c:v>
              </c:pt>
              <c:pt idx="80">
                <c:v>10/11/22</c:v>
              </c:pt>
              <c:pt idx="81">
                <c:v>11/11/22</c:v>
              </c:pt>
              <c:pt idx="82">
                <c:v>12/11/22</c:v>
              </c:pt>
              <c:pt idx="83">
                <c:v>13/11/22</c:v>
              </c:pt>
              <c:pt idx="84">
                <c:v>14/11/22</c:v>
              </c:pt>
              <c:pt idx="85">
                <c:v>15/11/22</c:v>
              </c:pt>
              <c:pt idx="86">
                <c:v>16/11/22</c:v>
              </c:pt>
              <c:pt idx="87">
                <c:v>17/11/22</c:v>
              </c:pt>
              <c:pt idx="88">
                <c:v>18/11/22</c:v>
              </c:pt>
              <c:pt idx="89">
                <c:v>19/11/22</c:v>
              </c:pt>
              <c:pt idx="90">
                <c:v>20/11/22</c:v>
              </c:pt>
              <c:pt idx="91">
                <c:v>21/11/22</c:v>
              </c:pt>
              <c:pt idx="92">
                <c:v>22/11/22</c:v>
              </c:pt>
              <c:pt idx="93">
                <c:v>23/11/22</c:v>
              </c:pt>
              <c:pt idx="94">
                <c:v>24/11/22</c:v>
              </c:pt>
              <c:pt idx="95">
                <c:v>25/11/22</c:v>
              </c:pt>
              <c:pt idx="96">
                <c:v>26/11/22</c:v>
              </c:pt>
              <c:pt idx="97">
                <c:v>27/11/22</c:v>
              </c:pt>
              <c:pt idx="98">
                <c:v>28/11/22</c:v>
              </c:pt>
              <c:pt idx="99">
                <c:v>29/11/22</c:v>
              </c:pt>
              <c:pt idx="100">
                <c:v>30/11/22</c:v>
              </c:pt>
              <c:pt idx="101">
                <c:v>01/12/22</c:v>
              </c:pt>
              <c:pt idx="102">
                <c:v>02/12/22</c:v>
              </c:pt>
              <c:pt idx="103">
                <c:v>03/12/22</c:v>
              </c:pt>
              <c:pt idx="104">
                <c:v>04/12/22</c:v>
              </c:pt>
              <c:pt idx="105">
                <c:v>05/12/22</c:v>
              </c:pt>
              <c:pt idx="106">
                <c:v>06/12/22</c:v>
              </c:pt>
              <c:pt idx="107">
                <c:v>07/12/22</c:v>
              </c:pt>
              <c:pt idx="108">
                <c:v>08/12/22</c:v>
              </c:pt>
              <c:pt idx="109">
                <c:v>09/12/22</c:v>
              </c:pt>
              <c:pt idx="110">
                <c:v>10/12/22</c:v>
              </c:pt>
              <c:pt idx="111">
                <c:v>11/12/22</c:v>
              </c:pt>
              <c:pt idx="112">
                <c:v>12/12/22</c:v>
              </c:pt>
              <c:pt idx="113">
                <c:v>13/12/22</c:v>
              </c:pt>
              <c:pt idx="114">
                <c:v>14/12/22</c:v>
              </c:pt>
              <c:pt idx="115">
                <c:v>15/12/22</c:v>
              </c:pt>
              <c:pt idx="116">
                <c:v>16/12/22</c:v>
              </c:pt>
              <c:pt idx="117">
                <c:v>17/12/22</c:v>
              </c:pt>
              <c:pt idx="118">
                <c:v>18/12/22</c:v>
              </c:pt>
              <c:pt idx="119">
                <c:v>19/12/22</c:v>
              </c:pt>
              <c:pt idx="120">
                <c:v>20/12/22</c:v>
              </c:pt>
              <c:pt idx="121">
                <c:v>21/12/22</c:v>
              </c:pt>
              <c:pt idx="122">
                <c:v>22/12/22</c:v>
              </c:pt>
              <c:pt idx="123">
                <c:v>23/12/22</c:v>
              </c:pt>
              <c:pt idx="124">
                <c:v>24/12/22</c:v>
              </c:pt>
              <c:pt idx="125">
                <c:v>25/12/22</c:v>
              </c:pt>
              <c:pt idx="126">
                <c:v>26/12/22</c:v>
              </c:pt>
              <c:pt idx="127">
                <c:v>27/12/22</c:v>
              </c:pt>
              <c:pt idx="128">
                <c:v>28/12/22</c:v>
              </c:pt>
              <c:pt idx="129">
                <c:v>29/12/22</c:v>
              </c:pt>
              <c:pt idx="130">
                <c:v>30/12/22</c:v>
              </c:pt>
              <c:pt idx="131">
                <c:v>31/12/22</c:v>
              </c:pt>
              <c:pt idx="132">
                <c:v>01/01/23</c:v>
              </c:pt>
              <c:pt idx="133">
                <c:v>02/01/23</c:v>
              </c:pt>
              <c:pt idx="134">
                <c:v>03/01/23</c:v>
              </c:pt>
              <c:pt idx="135">
                <c:v>04/01/23</c:v>
              </c:pt>
              <c:pt idx="136">
                <c:v>05/01/23</c:v>
              </c:pt>
              <c:pt idx="137">
                <c:v>06/01/23</c:v>
              </c:pt>
              <c:pt idx="138">
                <c:v>07/01/23</c:v>
              </c:pt>
              <c:pt idx="139">
                <c:v>08/01/23</c:v>
              </c:pt>
              <c:pt idx="140">
                <c:v>09/01/23</c:v>
              </c:pt>
              <c:pt idx="141">
                <c:v>10/01/23</c:v>
              </c:pt>
              <c:pt idx="142">
                <c:v>11/01/23</c:v>
              </c:pt>
              <c:pt idx="143">
                <c:v>12/01/23</c:v>
              </c:pt>
              <c:pt idx="144">
                <c:v>13/01/23</c:v>
              </c:pt>
              <c:pt idx="145">
                <c:v>14/01/23</c:v>
              </c:pt>
              <c:pt idx="146">
                <c:v>15/01/23</c:v>
              </c:pt>
              <c:pt idx="147">
                <c:v>16/01/23</c:v>
              </c:pt>
              <c:pt idx="148">
                <c:v>17/01/23</c:v>
              </c:pt>
              <c:pt idx="149">
                <c:v>18/01/23</c:v>
              </c:pt>
              <c:pt idx="150">
                <c:v>19/01/23</c:v>
              </c:pt>
              <c:pt idx="151">
                <c:v>20/01/23</c:v>
              </c:pt>
              <c:pt idx="152">
                <c:v>21/01/23</c:v>
              </c:pt>
              <c:pt idx="153">
                <c:v>22/01/23</c:v>
              </c:pt>
              <c:pt idx="154">
                <c:v>23/01/23</c:v>
              </c:pt>
              <c:pt idx="155">
                <c:v>24/01/23</c:v>
              </c:pt>
              <c:pt idx="156">
                <c:v>25/01/23</c:v>
              </c:pt>
              <c:pt idx="157">
                <c:v>26/01/23</c:v>
              </c:pt>
              <c:pt idx="158">
                <c:v>27/01/23</c:v>
              </c:pt>
              <c:pt idx="159">
                <c:v>28/01/23</c:v>
              </c:pt>
              <c:pt idx="160">
                <c:v>29/01/23</c:v>
              </c:pt>
              <c:pt idx="161">
                <c:v>30/01/23</c:v>
              </c:pt>
              <c:pt idx="162">
                <c:v>31/01/23</c:v>
              </c:pt>
              <c:pt idx="163">
                <c:v>01/02/23</c:v>
              </c:pt>
              <c:pt idx="164">
                <c:v>02/02/23</c:v>
              </c:pt>
              <c:pt idx="165">
                <c:v>03/02/23</c:v>
              </c:pt>
              <c:pt idx="166">
                <c:v>04/02/23</c:v>
              </c:pt>
              <c:pt idx="167">
                <c:v>05/02/23</c:v>
              </c:pt>
              <c:pt idx="168">
                <c:v>06/02/23</c:v>
              </c:pt>
              <c:pt idx="169">
                <c:v>07/02/23</c:v>
              </c:pt>
              <c:pt idx="170">
                <c:v>08/02/23</c:v>
              </c:pt>
              <c:pt idx="171">
                <c:v>09/02/23</c:v>
              </c:pt>
              <c:pt idx="172">
                <c:v>10/02/23</c:v>
              </c:pt>
              <c:pt idx="173">
                <c:v>11/02/23</c:v>
              </c:pt>
              <c:pt idx="174">
                <c:v>12/02/23</c:v>
              </c:pt>
              <c:pt idx="175">
                <c:v>13/02/23</c:v>
              </c:pt>
              <c:pt idx="176">
                <c:v>14/02/23</c:v>
              </c:pt>
              <c:pt idx="177">
                <c:v>15/02/23</c:v>
              </c:pt>
              <c:pt idx="178">
                <c:v>16/02/23</c:v>
              </c:pt>
              <c:pt idx="179">
                <c:v>17/02/23</c:v>
              </c:pt>
              <c:pt idx="180">
                <c:v>18/02/23</c:v>
              </c:pt>
              <c:pt idx="181">
                <c:v>19/02/23</c:v>
              </c:pt>
              <c:pt idx="182">
                <c:v>20/02/23</c:v>
              </c:pt>
              <c:pt idx="183">
                <c:v>21/02/23</c:v>
              </c:pt>
              <c:pt idx="184">
                <c:v>22/02/23</c:v>
              </c:pt>
              <c:pt idx="185">
                <c:v>23/02/23</c:v>
              </c:pt>
              <c:pt idx="186">
                <c:v>24/02/23</c:v>
              </c:pt>
              <c:pt idx="187">
                <c:v>25/02/23</c:v>
              </c:pt>
              <c:pt idx="188">
                <c:v>26/02/23</c:v>
              </c:pt>
              <c:pt idx="189">
                <c:v>27/02/23</c:v>
              </c:pt>
              <c:pt idx="190">
                <c:v>28/02/23</c:v>
              </c:pt>
              <c:pt idx="191">
                <c:v>01/03/23</c:v>
              </c:pt>
              <c:pt idx="192">
                <c:v>02/03/23</c:v>
              </c:pt>
              <c:pt idx="193">
                <c:v>03/03/23</c:v>
              </c:pt>
              <c:pt idx="194">
                <c:v>04/03/23</c:v>
              </c:pt>
              <c:pt idx="195">
                <c:v>05/03/23</c:v>
              </c:pt>
              <c:pt idx="196">
                <c:v>06/03/23</c:v>
              </c:pt>
              <c:pt idx="197">
                <c:v>07/03/23</c:v>
              </c:pt>
              <c:pt idx="198">
                <c:v>08/03/23</c:v>
              </c:pt>
              <c:pt idx="199">
                <c:v>09/03/23</c:v>
              </c:pt>
              <c:pt idx="200">
                <c:v>10/03/23</c:v>
              </c:pt>
              <c:pt idx="201">
                <c:v>11/03/23</c:v>
              </c:pt>
              <c:pt idx="202">
                <c:v>12/03/23</c:v>
              </c:pt>
              <c:pt idx="203">
                <c:v>13/03/23</c:v>
              </c:pt>
              <c:pt idx="204">
                <c:v>14/03/23</c:v>
              </c:pt>
              <c:pt idx="205">
                <c:v>15/03/23</c:v>
              </c:pt>
              <c:pt idx="206">
                <c:v>16/03/23</c:v>
              </c:pt>
              <c:pt idx="207">
                <c:v>17/03/23</c:v>
              </c:pt>
              <c:pt idx="208">
                <c:v>18/03/23</c:v>
              </c:pt>
              <c:pt idx="209">
                <c:v>19/03/23</c:v>
              </c:pt>
              <c:pt idx="210">
                <c:v>20/03/23</c:v>
              </c:pt>
              <c:pt idx="211">
                <c:v>21/03/23</c:v>
              </c:pt>
              <c:pt idx="212">
                <c:v>22/03/23</c:v>
              </c:pt>
              <c:pt idx="213">
                <c:v>23/03/23</c:v>
              </c:pt>
              <c:pt idx="214">
                <c:v>24/03/23</c:v>
              </c:pt>
              <c:pt idx="215">
                <c:v>25/03/23</c:v>
              </c:pt>
              <c:pt idx="216">
                <c:v>26/03/23</c:v>
              </c:pt>
              <c:pt idx="217">
                <c:v>27/03/23</c:v>
              </c:pt>
              <c:pt idx="218">
                <c:v>28/03/23</c:v>
              </c:pt>
              <c:pt idx="219">
                <c:v>29/03/23</c:v>
              </c:pt>
              <c:pt idx="220">
                <c:v>30/03/23</c:v>
              </c:pt>
              <c:pt idx="221">
                <c:v>31/03/23</c:v>
              </c:pt>
              <c:pt idx="222">
                <c:v>01/04/23</c:v>
              </c:pt>
              <c:pt idx="223">
                <c:v>02/04/23</c:v>
              </c:pt>
              <c:pt idx="224">
                <c:v>03/04/23</c:v>
              </c:pt>
              <c:pt idx="225">
                <c:v>04/04/23</c:v>
              </c:pt>
              <c:pt idx="226">
                <c:v>05/04/23</c:v>
              </c:pt>
              <c:pt idx="227">
                <c:v>06/04/23</c:v>
              </c:pt>
              <c:pt idx="228">
                <c:v>07/04/23</c:v>
              </c:pt>
              <c:pt idx="229">
                <c:v>08/04/23</c:v>
              </c:pt>
              <c:pt idx="230">
                <c:v>09/04/23</c:v>
              </c:pt>
              <c:pt idx="231">
                <c:v>10/04/23</c:v>
              </c:pt>
              <c:pt idx="232">
                <c:v>11/04/23</c:v>
              </c:pt>
              <c:pt idx="233">
                <c:v>12/04/23</c:v>
              </c:pt>
              <c:pt idx="234">
                <c:v>13/04/23</c:v>
              </c:pt>
              <c:pt idx="235">
                <c:v>14/04/23</c:v>
              </c:pt>
              <c:pt idx="236">
                <c:v>15/04/23</c:v>
              </c:pt>
              <c:pt idx="237">
                <c:v>16/04/23</c:v>
              </c:pt>
              <c:pt idx="238">
                <c:v>17/04/23</c:v>
              </c:pt>
              <c:pt idx="239">
                <c:v>18/04/23</c:v>
              </c:pt>
              <c:pt idx="240">
                <c:v>19/04/23</c:v>
              </c:pt>
              <c:pt idx="241">
                <c:v>20/04/23</c:v>
              </c:pt>
            </c:strLit>
          </c:cat>
          <c:val>
            <c:numLit>
              <c:formatCode>General</c:formatCode>
              <c:ptCount val="242"/>
              <c:pt idx="0">
                <c:v>95</c:v>
              </c:pt>
              <c:pt idx="1">
                <c:v>94</c:v>
              </c:pt>
              <c:pt idx="2">
                <c:v>93</c:v>
              </c:pt>
              <c:pt idx="3">
                <c:v>91</c:v>
              </c:pt>
              <c:pt idx="4">
                <c:v>91</c:v>
              </c:pt>
              <c:pt idx="5">
                <c:v>91</c:v>
              </c:pt>
              <c:pt idx="6">
                <c:v>91</c:v>
              </c:pt>
              <c:pt idx="7">
                <c:v>91</c:v>
              </c:pt>
              <c:pt idx="8">
                <c:v>91</c:v>
              </c:pt>
              <c:pt idx="9">
                <c:v>91</c:v>
              </c:pt>
              <c:pt idx="10">
                <c:v>90</c:v>
              </c:pt>
              <c:pt idx="11">
                <c:v>90</c:v>
              </c:pt>
              <c:pt idx="12">
                <c:v>90</c:v>
              </c:pt>
              <c:pt idx="13">
                <c:v>90</c:v>
              </c:pt>
              <c:pt idx="14">
                <c:v>90</c:v>
              </c:pt>
              <c:pt idx="15">
                <c:v>89</c:v>
              </c:pt>
              <c:pt idx="16">
                <c:v>89</c:v>
              </c:pt>
              <c:pt idx="17">
                <c:v>88</c:v>
              </c:pt>
              <c:pt idx="18">
                <c:v>87</c:v>
              </c:pt>
              <c:pt idx="19">
                <c:v>87</c:v>
              </c:pt>
              <c:pt idx="20">
                <c:v>87</c:v>
              </c:pt>
              <c:pt idx="21">
                <c:v>86</c:v>
              </c:pt>
              <c:pt idx="22">
                <c:v>84</c:v>
              </c:pt>
              <c:pt idx="23">
                <c:v>82</c:v>
              </c:pt>
              <c:pt idx="24">
                <c:v>81</c:v>
              </c:pt>
              <c:pt idx="25">
                <c:v>79</c:v>
              </c:pt>
              <c:pt idx="26">
                <c:v>79</c:v>
              </c:pt>
              <c:pt idx="27">
                <c:v>79</c:v>
              </c:pt>
              <c:pt idx="28">
                <c:v>79</c:v>
              </c:pt>
              <c:pt idx="29">
                <c:v>79</c:v>
              </c:pt>
              <c:pt idx="30">
                <c:v>79</c:v>
              </c:pt>
              <c:pt idx="31">
                <c:v>79</c:v>
              </c:pt>
              <c:pt idx="32">
                <c:v>78</c:v>
              </c:pt>
              <c:pt idx="33">
                <c:v>78</c:v>
              </c:pt>
              <c:pt idx="34">
                <c:v>78</c:v>
              </c:pt>
              <c:pt idx="35">
                <c:v>78</c:v>
              </c:pt>
              <c:pt idx="36">
                <c:v>78</c:v>
              </c:pt>
              <c:pt idx="37">
                <c:v>78</c:v>
              </c:pt>
              <c:pt idx="38">
                <c:v>77</c:v>
              </c:pt>
              <c:pt idx="39">
                <c:v>77</c:v>
              </c:pt>
              <c:pt idx="40">
                <c:v>77</c:v>
              </c:pt>
              <c:pt idx="41">
                <c:v>77</c:v>
              </c:pt>
              <c:pt idx="42">
                <c:v>76</c:v>
              </c:pt>
              <c:pt idx="43">
                <c:v>75</c:v>
              </c:pt>
              <c:pt idx="44">
                <c:v>75</c:v>
              </c:pt>
              <c:pt idx="45">
                <c:v>73</c:v>
              </c:pt>
              <c:pt idx="46">
                <c:v>71</c:v>
              </c:pt>
              <c:pt idx="47">
                <c:v>71</c:v>
              </c:pt>
              <c:pt idx="48">
                <c:v>71</c:v>
              </c:pt>
              <c:pt idx="49">
                <c:v>69</c:v>
              </c:pt>
              <c:pt idx="50">
                <c:v>64</c:v>
              </c:pt>
              <c:pt idx="51">
                <c:v>62</c:v>
              </c:pt>
              <c:pt idx="52">
                <c:v>62</c:v>
              </c:pt>
              <c:pt idx="53">
                <c:v>62</c:v>
              </c:pt>
              <c:pt idx="54">
                <c:v>62</c:v>
              </c:pt>
              <c:pt idx="55">
                <c:v>62</c:v>
              </c:pt>
              <c:pt idx="56">
                <c:v>62</c:v>
              </c:pt>
              <c:pt idx="57">
                <c:v>62</c:v>
              </c:pt>
              <c:pt idx="58">
                <c:v>62</c:v>
              </c:pt>
              <c:pt idx="59">
                <c:v>62</c:v>
              </c:pt>
              <c:pt idx="60">
                <c:v>62</c:v>
              </c:pt>
              <c:pt idx="61">
                <c:v>62</c:v>
              </c:pt>
              <c:pt idx="62">
                <c:v>62</c:v>
              </c:pt>
              <c:pt idx="63">
                <c:v>62</c:v>
              </c:pt>
              <c:pt idx="64">
                <c:v>62</c:v>
              </c:pt>
              <c:pt idx="65">
                <c:v>62</c:v>
              </c:pt>
              <c:pt idx="66">
                <c:v>62</c:v>
              </c:pt>
              <c:pt idx="67">
                <c:v>62</c:v>
              </c:pt>
              <c:pt idx="68">
                <c:v>62</c:v>
              </c:pt>
              <c:pt idx="69">
                <c:v>62</c:v>
              </c:pt>
              <c:pt idx="70">
                <c:v>62</c:v>
              </c:pt>
              <c:pt idx="71">
                <c:v>62</c:v>
              </c:pt>
              <c:pt idx="72">
                <c:v>61</c:v>
              </c:pt>
              <c:pt idx="73">
                <c:v>60</c:v>
              </c:pt>
              <c:pt idx="74">
                <c:v>59</c:v>
              </c:pt>
              <c:pt idx="75">
                <c:v>59</c:v>
              </c:pt>
              <c:pt idx="76">
                <c:v>59</c:v>
              </c:pt>
              <c:pt idx="77">
                <c:v>59</c:v>
              </c:pt>
              <c:pt idx="78">
                <c:v>59</c:v>
              </c:pt>
              <c:pt idx="79">
                <c:v>59</c:v>
              </c:pt>
              <c:pt idx="80">
                <c:v>59</c:v>
              </c:pt>
              <c:pt idx="81">
                <c:v>59</c:v>
              </c:pt>
              <c:pt idx="82">
                <c:v>59</c:v>
              </c:pt>
              <c:pt idx="83">
                <c:v>59</c:v>
              </c:pt>
              <c:pt idx="84">
                <c:v>59</c:v>
              </c:pt>
              <c:pt idx="85">
                <c:v>59</c:v>
              </c:pt>
              <c:pt idx="86">
                <c:v>59</c:v>
              </c:pt>
              <c:pt idx="87">
                <c:v>59</c:v>
              </c:pt>
              <c:pt idx="88">
                <c:v>58</c:v>
              </c:pt>
              <c:pt idx="89">
                <c:v>58</c:v>
              </c:pt>
              <c:pt idx="90">
                <c:v>58</c:v>
              </c:pt>
              <c:pt idx="91">
                <c:v>58</c:v>
              </c:pt>
              <c:pt idx="92">
                <c:v>57</c:v>
              </c:pt>
              <c:pt idx="93">
                <c:v>57</c:v>
              </c:pt>
              <c:pt idx="94">
                <c:v>57</c:v>
              </c:pt>
              <c:pt idx="95">
                <c:v>57</c:v>
              </c:pt>
              <c:pt idx="96">
                <c:v>57</c:v>
              </c:pt>
              <c:pt idx="97">
                <c:v>57</c:v>
              </c:pt>
              <c:pt idx="98">
                <c:v>57</c:v>
              </c:pt>
              <c:pt idx="99">
                <c:v>56</c:v>
              </c:pt>
              <c:pt idx="100">
                <c:v>56</c:v>
              </c:pt>
              <c:pt idx="101">
                <c:v>56</c:v>
              </c:pt>
              <c:pt idx="102">
                <c:v>56</c:v>
              </c:pt>
              <c:pt idx="103">
                <c:v>56</c:v>
              </c:pt>
              <c:pt idx="104">
                <c:v>56</c:v>
              </c:pt>
              <c:pt idx="105">
                <c:v>56</c:v>
              </c:pt>
              <c:pt idx="106">
                <c:v>56</c:v>
              </c:pt>
              <c:pt idx="107">
                <c:v>56</c:v>
              </c:pt>
              <c:pt idx="108">
                <c:v>56</c:v>
              </c:pt>
              <c:pt idx="109">
                <c:v>56</c:v>
              </c:pt>
              <c:pt idx="110">
                <c:v>56</c:v>
              </c:pt>
              <c:pt idx="111">
                <c:v>56</c:v>
              </c:pt>
              <c:pt idx="112">
                <c:v>56</c:v>
              </c:pt>
              <c:pt idx="113">
                <c:v>55</c:v>
              </c:pt>
              <c:pt idx="114">
                <c:v>55</c:v>
              </c:pt>
              <c:pt idx="115">
                <c:v>55</c:v>
              </c:pt>
              <c:pt idx="116">
                <c:v>55</c:v>
              </c:pt>
              <c:pt idx="117">
                <c:v>55</c:v>
              </c:pt>
              <c:pt idx="118">
                <c:v>55</c:v>
              </c:pt>
              <c:pt idx="119">
                <c:v>55</c:v>
              </c:pt>
              <c:pt idx="120">
                <c:v>54</c:v>
              </c:pt>
              <c:pt idx="121">
                <c:v>54</c:v>
              </c:pt>
              <c:pt idx="122">
                <c:v>54</c:v>
              </c:pt>
              <c:pt idx="123">
                <c:v>54</c:v>
              </c:pt>
              <c:pt idx="124">
                <c:v>54</c:v>
              </c:pt>
              <c:pt idx="125">
                <c:v>54</c:v>
              </c:pt>
              <c:pt idx="126">
                <c:v>54</c:v>
              </c:pt>
              <c:pt idx="127">
                <c:v>54</c:v>
              </c:pt>
              <c:pt idx="128">
                <c:v>54</c:v>
              </c:pt>
              <c:pt idx="129">
                <c:v>53</c:v>
              </c:pt>
              <c:pt idx="130">
                <c:v>52</c:v>
              </c:pt>
              <c:pt idx="131">
                <c:v>52</c:v>
              </c:pt>
              <c:pt idx="132">
                <c:v>52</c:v>
              </c:pt>
              <c:pt idx="133">
                <c:v>51</c:v>
              </c:pt>
              <c:pt idx="134">
                <c:v>50</c:v>
              </c:pt>
              <c:pt idx="135">
                <c:v>50</c:v>
              </c:pt>
              <c:pt idx="136">
                <c:v>49</c:v>
              </c:pt>
              <c:pt idx="137">
                <c:v>49</c:v>
              </c:pt>
              <c:pt idx="138">
                <c:v>49</c:v>
              </c:pt>
              <c:pt idx="139">
                <c:v>49</c:v>
              </c:pt>
              <c:pt idx="140">
                <c:v>49</c:v>
              </c:pt>
              <c:pt idx="141">
                <c:v>49</c:v>
              </c:pt>
              <c:pt idx="142">
                <c:v>49</c:v>
              </c:pt>
              <c:pt idx="143">
                <c:v>47</c:v>
              </c:pt>
              <c:pt idx="144">
                <c:v>47</c:v>
              </c:pt>
              <c:pt idx="145">
                <c:v>47</c:v>
              </c:pt>
              <c:pt idx="146">
                <c:v>47</c:v>
              </c:pt>
              <c:pt idx="147">
                <c:v>47</c:v>
              </c:pt>
              <c:pt idx="148">
                <c:v>47</c:v>
              </c:pt>
              <c:pt idx="149">
                <c:v>46</c:v>
              </c:pt>
              <c:pt idx="150">
                <c:v>46</c:v>
              </c:pt>
              <c:pt idx="151">
                <c:v>46</c:v>
              </c:pt>
              <c:pt idx="152">
                <c:v>46</c:v>
              </c:pt>
              <c:pt idx="153">
                <c:v>46</c:v>
              </c:pt>
              <c:pt idx="154">
                <c:v>45</c:v>
              </c:pt>
              <c:pt idx="155">
                <c:v>44</c:v>
              </c:pt>
              <c:pt idx="156">
                <c:v>44</c:v>
              </c:pt>
              <c:pt idx="157">
                <c:v>43</c:v>
              </c:pt>
              <c:pt idx="158">
                <c:v>43</c:v>
              </c:pt>
              <c:pt idx="159">
                <c:v>43</c:v>
              </c:pt>
              <c:pt idx="160">
                <c:v>43</c:v>
              </c:pt>
              <c:pt idx="161">
                <c:v>43</c:v>
              </c:pt>
              <c:pt idx="162">
                <c:v>41</c:v>
              </c:pt>
              <c:pt idx="163">
                <c:v>41</c:v>
              </c:pt>
              <c:pt idx="164">
                <c:v>41</c:v>
              </c:pt>
              <c:pt idx="165">
                <c:v>41</c:v>
              </c:pt>
              <c:pt idx="166">
                <c:v>41</c:v>
              </c:pt>
              <c:pt idx="167">
                <c:v>41</c:v>
              </c:pt>
              <c:pt idx="168">
                <c:v>41</c:v>
              </c:pt>
              <c:pt idx="169">
                <c:v>40</c:v>
              </c:pt>
              <c:pt idx="170">
                <c:v>40</c:v>
              </c:pt>
              <c:pt idx="171">
                <c:v>40</c:v>
              </c:pt>
              <c:pt idx="172">
                <c:v>39</c:v>
              </c:pt>
              <c:pt idx="173">
                <c:v>39</c:v>
              </c:pt>
              <c:pt idx="174">
                <c:v>39</c:v>
              </c:pt>
              <c:pt idx="175">
                <c:v>39</c:v>
              </c:pt>
              <c:pt idx="176">
                <c:v>38</c:v>
              </c:pt>
              <c:pt idx="177">
                <c:v>38</c:v>
              </c:pt>
              <c:pt idx="178">
                <c:v>38</c:v>
              </c:pt>
              <c:pt idx="179">
                <c:v>37</c:v>
              </c:pt>
              <c:pt idx="180">
                <c:v>37</c:v>
              </c:pt>
              <c:pt idx="181">
                <c:v>37</c:v>
              </c:pt>
              <c:pt idx="182">
                <c:v>37</c:v>
              </c:pt>
              <c:pt idx="183">
                <c:v>34</c:v>
              </c:pt>
              <c:pt idx="184">
                <c:v>34</c:v>
              </c:pt>
              <c:pt idx="185">
                <c:v>32</c:v>
              </c:pt>
              <c:pt idx="186">
                <c:v>32</c:v>
              </c:pt>
              <c:pt idx="187">
                <c:v>32</c:v>
              </c:pt>
              <c:pt idx="188">
                <c:v>32</c:v>
              </c:pt>
              <c:pt idx="189">
                <c:v>32</c:v>
              </c:pt>
              <c:pt idx="190">
                <c:v>31</c:v>
              </c:pt>
              <c:pt idx="191">
                <c:v>31</c:v>
              </c:pt>
              <c:pt idx="192">
                <c:v>29</c:v>
              </c:pt>
              <c:pt idx="193">
                <c:v>29</c:v>
              </c:pt>
              <c:pt idx="194">
                <c:v>29</c:v>
              </c:pt>
              <c:pt idx="195">
                <c:v>29</c:v>
              </c:pt>
              <c:pt idx="196">
                <c:v>29</c:v>
              </c:pt>
              <c:pt idx="197">
                <c:v>27</c:v>
              </c:pt>
              <c:pt idx="198">
                <c:v>27</c:v>
              </c:pt>
              <c:pt idx="199">
                <c:v>27</c:v>
              </c:pt>
              <c:pt idx="200">
                <c:v>26</c:v>
              </c:pt>
              <c:pt idx="201">
                <c:v>26</c:v>
              </c:pt>
              <c:pt idx="202">
                <c:v>26</c:v>
              </c:pt>
              <c:pt idx="203">
                <c:v>25</c:v>
              </c:pt>
              <c:pt idx="204">
                <c:v>23</c:v>
              </c:pt>
              <c:pt idx="205">
                <c:v>23</c:v>
              </c:pt>
              <c:pt idx="206">
                <c:v>22</c:v>
              </c:pt>
              <c:pt idx="207">
                <c:v>22</c:v>
              </c:pt>
              <c:pt idx="208">
                <c:v>22</c:v>
              </c:pt>
              <c:pt idx="209">
                <c:v>22</c:v>
              </c:pt>
              <c:pt idx="210">
                <c:v>20</c:v>
              </c:pt>
              <c:pt idx="211">
                <c:v>19</c:v>
              </c:pt>
              <c:pt idx="212">
                <c:v>19</c:v>
              </c:pt>
              <c:pt idx="213">
                <c:v>18</c:v>
              </c:pt>
              <c:pt idx="214">
                <c:v>18</c:v>
              </c:pt>
              <c:pt idx="215">
                <c:v>18</c:v>
              </c:pt>
              <c:pt idx="216">
                <c:v>18</c:v>
              </c:pt>
              <c:pt idx="217">
                <c:v>18</c:v>
              </c:pt>
              <c:pt idx="218">
                <c:v>17</c:v>
              </c:pt>
              <c:pt idx="219">
                <c:v>17</c:v>
              </c:pt>
              <c:pt idx="220">
                <c:v>15</c:v>
              </c:pt>
              <c:pt idx="221">
                <c:v>14</c:v>
              </c:pt>
              <c:pt idx="222">
                <c:v>14</c:v>
              </c:pt>
              <c:pt idx="223">
                <c:v>14</c:v>
              </c:pt>
              <c:pt idx="224">
                <c:v>14</c:v>
              </c:pt>
              <c:pt idx="225">
                <c:v>14</c:v>
              </c:pt>
              <c:pt idx="226">
                <c:v>14</c:v>
              </c:pt>
              <c:pt idx="227">
                <c:v>14</c:v>
              </c:pt>
              <c:pt idx="228">
                <c:v>13</c:v>
              </c:pt>
              <c:pt idx="229">
                <c:v>13</c:v>
              </c:pt>
              <c:pt idx="230">
                <c:v>13</c:v>
              </c:pt>
              <c:pt idx="231">
                <c:v>11</c:v>
              </c:pt>
              <c:pt idx="232">
                <c:v>10</c:v>
              </c:pt>
              <c:pt idx="233">
                <c:v>9</c:v>
              </c:pt>
              <c:pt idx="234">
                <c:v>8</c:v>
              </c:pt>
              <c:pt idx="235">
                <c:v>7</c:v>
              </c:pt>
              <c:pt idx="236">
                <c:v>7</c:v>
              </c:pt>
              <c:pt idx="237">
                <c:v>7</c:v>
              </c:pt>
              <c:pt idx="238">
                <c:v>5</c:v>
              </c:pt>
              <c:pt idx="239">
                <c:v>4</c:v>
              </c:pt>
              <c:pt idx="240">
                <c:v>3</c:v>
              </c:pt>
              <c:pt idx="241">
                <c:v>0</c:v>
              </c:pt>
            </c:numLit>
          </c:val>
          <c:smooth val="0"/>
          <c:extLst>
            <c:ext xmlns:c16="http://schemas.microsoft.com/office/drawing/2014/chart" uri="{C3380CC4-5D6E-409C-BE32-E72D297353CC}">
              <c16:uniqueId val="{00000000-ED51-4E4F-8BBC-E1BCE5448AED}"/>
            </c:ext>
          </c:extLst>
        </c:ser>
        <c:ser>
          <c:idx val="1"/>
          <c:order val="1"/>
          <c:tx>
            <c:v>Remaining Actual Tasks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Lit>
              <c:ptCount val="242"/>
              <c:pt idx="0">
                <c:v>22/08/22</c:v>
              </c:pt>
              <c:pt idx="1">
                <c:v>23/08/22</c:v>
              </c:pt>
              <c:pt idx="2">
                <c:v>24/08/22</c:v>
              </c:pt>
              <c:pt idx="3">
                <c:v>25/08/22</c:v>
              </c:pt>
              <c:pt idx="4">
                <c:v>26/08/22</c:v>
              </c:pt>
              <c:pt idx="5">
                <c:v>27/08/22</c:v>
              </c:pt>
              <c:pt idx="6">
                <c:v>28/08/22</c:v>
              </c:pt>
              <c:pt idx="7">
                <c:v>29/08/22</c:v>
              </c:pt>
              <c:pt idx="8">
                <c:v>30/08/22</c:v>
              </c:pt>
              <c:pt idx="9">
                <c:v>31/08/22</c:v>
              </c:pt>
              <c:pt idx="10">
                <c:v>01/09/22</c:v>
              </c:pt>
              <c:pt idx="11">
                <c:v>02/09/22</c:v>
              </c:pt>
              <c:pt idx="12">
                <c:v>03/09/22</c:v>
              </c:pt>
              <c:pt idx="13">
                <c:v>04/09/22</c:v>
              </c:pt>
              <c:pt idx="14">
                <c:v>05/09/22</c:v>
              </c:pt>
              <c:pt idx="15">
                <c:v>06/09/22</c:v>
              </c:pt>
              <c:pt idx="16">
                <c:v>07/09/22</c:v>
              </c:pt>
              <c:pt idx="17">
                <c:v>08/09/22</c:v>
              </c:pt>
              <c:pt idx="18">
                <c:v>09/09/22</c:v>
              </c:pt>
              <c:pt idx="19">
                <c:v>10/09/22</c:v>
              </c:pt>
              <c:pt idx="20">
                <c:v>11/09/22</c:v>
              </c:pt>
              <c:pt idx="21">
                <c:v>12/09/22</c:v>
              </c:pt>
              <c:pt idx="22">
                <c:v>13/09/22</c:v>
              </c:pt>
              <c:pt idx="23">
                <c:v>14/09/22</c:v>
              </c:pt>
              <c:pt idx="24">
                <c:v>15/09/22</c:v>
              </c:pt>
              <c:pt idx="25">
                <c:v>16/09/22</c:v>
              </c:pt>
              <c:pt idx="26">
                <c:v>17/09/22</c:v>
              </c:pt>
              <c:pt idx="27">
                <c:v>18/09/22</c:v>
              </c:pt>
              <c:pt idx="28">
                <c:v>19/09/22</c:v>
              </c:pt>
              <c:pt idx="29">
                <c:v>20/09/22</c:v>
              </c:pt>
              <c:pt idx="30">
                <c:v>21/09/22</c:v>
              </c:pt>
              <c:pt idx="31">
                <c:v>22/09/22</c:v>
              </c:pt>
              <c:pt idx="32">
                <c:v>23/09/22</c:v>
              </c:pt>
              <c:pt idx="33">
                <c:v>24/09/22</c:v>
              </c:pt>
              <c:pt idx="34">
                <c:v>25/09/22</c:v>
              </c:pt>
              <c:pt idx="35">
                <c:v>26/09/22</c:v>
              </c:pt>
              <c:pt idx="36">
                <c:v>27/09/22</c:v>
              </c:pt>
              <c:pt idx="37">
                <c:v>28/09/22</c:v>
              </c:pt>
              <c:pt idx="38">
                <c:v>29/09/22</c:v>
              </c:pt>
              <c:pt idx="39">
                <c:v>30/09/22</c:v>
              </c:pt>
              <c:pt idx="40">
                <c:v>01/10/22</c:v>
              </c:pt>
              <c:pt idx="41">
                <c:v>02/10/22</c:v>
              </c:pt>
              <c:pt idx="42">
                <c:v>03/10/22</c:v>
              </c:pt>
              <c:pt idx="43">
                <c:v>04/10/22</c:v>
              </c:pt>
              <c:pt idx="44">
                <c:v>05/10/22</c:v>
              </c:pt>
              <c:pt idx="45">
                <c:v>06/10/22</c:v>
              </c:pt>
              <c:pt idx="46">
                <c:v>07/10/22</c:v>
              </c:pt>
              <c:pt idx="47">
                <c:v>08/10/22</c:v>
              </c:pt>
              <c:pt idx="48">
                <c:v>09/10/22</c:v>
              </c:pt>
              <c:pt idx="49">
                <c:v>10/10/22</c:v>
              </c:pt>
              <c:pt idx="50">
                <c:v>11/10/22</c:v>
              </c:pt>
              <c:pt idx="51">
                <c:v>12/10/22</c:v>
              </c:pt>
              <c:pt idx="52">
                <c:v>13/10/22</c:v>
              </c:pt>
              <c:pt idx="53">
                <c:v>14/10/22</c:v>
              </c:pt>
              <c:pt idx="54">
                <c:v>15/10/22</c:v>
              </c:pt>
              <c:pt idx="55">
                <c:v>16/10/22</c:v>
              </c:pt>
              <c:pt idx="56">
                <c:v>17/10/22</c:v>
              </c:pt>
              <c:pt idx="57">
                <c:v>18/10/22</c:v>
              </c:pt>
              <c:pt idx="58">
                <c:v>19/10/22</c:v>
              </c:pt>
              <c:pt idx="59">
                <c:v>20/10/22</c:v>
              </c:pt>
              <c:pt idx="60">
                <c:v>21/10/22</c:v>
              </c:pt>
              <c:pt idx="61">
                <c:v>22/10/22</c:v>
              </c:pt>
              <c:pt idx="62">
                <c:v>23/10/22</c:v>
              </c:pt>
              <c:pt idx="63">
                <c:v>24/10/22</c:v>
              </c:pt>
              <c:pt idx="64">
                <c:v>25/10/22</c:v>
              </c:pt>
              <c:pt idx="65">
                <c:v>26/10/22</c:v>
              </c:pt>
              <c:pt idx="66">
                <c:v>27/10/22</c:v>
              </c:pt>
              <c:pt idx="67">
                <c:v>28/10/22</c:v>
              </c:pt>
              <c:pt idx="68">
                <c:v>29/10/22</c:v>
              </c:pt>
              <c:pt idx="69">
                <c:v>30/10/22</c:v>
              </c:pt>
              <c:pt idx="70">
                <c:v>31/10/22</c:v>
              </c:pt>
              <c:pt idx="71">
                <c:v>01/11/22</c:v>
              </c:pt>
              <c:pt idx="72">
                <c:v>02/11/22</c:v>
              </c:pt>
              <c:pt idx="73">
                <c:v>03/11/22</c:v>
              </c:pt>
              <c:pt idx="74">
                <c:v>04/11/22</c:v>
              </c:pt>
              <c:pt idx="75">
                <c:v>05/11/22</c:v>
              </c:pt>
              <c:pt idx="76">
                <c:v>06/11/22</c:v>
              </c:pt>
              <c:pt idx="77">
                <c:v>07/11/22</c:v>
              </c:pt>
              <c:pt idx="78">
                <c:v>08/11/22</c:v>
              </c:pt>
              <c:pt idx="79">
                <c:v>09/11/22</c:v>
              </c:pt>
              <c:pt idx="80">
                <c:v>10/11/22</c:v>
              </c:pt>
              <c:pt idx="81">
                <c:v>11/11/22</c:v>
              </c:pt>
              <c:pt idx="82">
                <c:v>12/11/22</c:v>
              </c:pt>
              <c:pt idx="83">
                <c:v>13/11/22</c:v>
              </c:pt>
              <c:pt idx="84">
                <c:v>14/11/22</c:v>
              </c:pt>
              <c:pt idx="85">
                <c:v>15/11/22</c:v>
              </c:pt>
              <c:pt idx="86">
                <c:v>16/11/22</c:v>
              </c:pt>
              <c:pt idx="87">
                <c:v>17/11/22</c:v>
              </c:pt>
              <c:pt idx="88">
                <c:v>18/11/22</c:v>
              </c:pt>
              <c:pt idx="89">
                <c:v>19/11/22</c:v>
              </c:pt>
              <c:pt idx="90">
                <c:v>20/11/22</c:v>
              </c:pt>
              <c:pt idx="91">
                <c:v>21/11/22</c:v>
              </c:pt>
              <c:pt idx="92">
                <c:v>22/11/22</c:v>
              </c:pt>
              <c:pt idx="93">
                <c:v>23/11/22</c:v>
              </c:pt>
              <c:pt idx="94">
                <c:v>24/11/22</c:v>
              </c:pt>
              <c:pt idx="95">
                <c:v>25/11/22</c:v>
              </c:pt>
              <c:pt idx="96">
                <c:v>26/11/22</c:v>
              </c:pt>
              <c:pt idx="97">
                <c:v>27/11/22</c:v>
              </c:pt>
              <c:pt idx="98">
                <c:v>28/11/22</c:v>
              </c:pt>
              <c:pt idx="99">
                <c:v>29/11/22</c:v>
              </c:pt>
              <c:pt idx="100">
                <c:v>30/11/22</c:v>
              </c:pt>
              <c:pt idx="101">
                <c:v>01/12/22</c:v>
              </c:pt>
              <c:pt idx="102">
                <c:v>02/12/22</c:v>
              </c:pt>
              <c:pt idx="103">
                <c:v>03/12/22</c:v>
              </c:pt>
              <c:pt idx="104">
                <c:v>04/12/22</c:v>
              </c:pt>
              <c:pt idx="105">
                <c:v>05/12/22</c:v>
              </c:pt>
              <c:pt idx="106">
                <c:v>06/12/22</c:v>
              </c:pt>
              <c:pt idx="107">
                <c:v>07/12/22</c:v>
              </c:pt>
              <c:pt idx="108">
                <c:v>08/12/22</c:v>
              </c:pt>
              <c:pt idx="109">
                <c:v>09/12/22</c:v>
              </c:pt>
              <c:pt idx="110">
                <c:v>10/12/22</c:v>
              </c:pt>
              <c:pt idx="111">
                <c:v>11/12/22</c:v>
              </c:pt>
              <c:pt idx="112">
                <c:v>12/12/22</c:v>
              </c:pt>
              <c:pt idx="113">
                <c:v>13/12/22</c:v>
              </c:pt>
              <c:pt idx="114">
                <c:v>14/12/22</c:v>
              </c:pt>
              <c:pt idx="115">
                <c:v>15/12/22</c:v>
              </c:pt>
              <c:pt idx="116">
                <c:v>16/12/22</c:v>
              </c:pt>
              <c:pt idx="117">
                <c:v>17/12/22</c:v>
              </c:pt>
              <c:pt idx="118">
                <c:v>18/12/22</c:v>
              </c:pt>
              <c:pt idx="119">
                <c:v>19/12/22</c:v>
              </c:pt>
              <c:pt idx="120">
                <c:v>20/12/22</c:v>
              </c:pt>
              <c:pt idx="121">
                <c:v>21/12/22</c:v>
              </c:pt>
              <c:pt idx="122">
                <c:v>22/12/22</c:v>
              </c:pt>
              <c:pt idx="123">
                <c:v>23/12/22</c:v>
              </c:pt>
              <c:pt idx="124">
                <c:v>24/12/22</c:v>
              </c:pt>
              <c:pt idx="125">
                <c:v>25/12/22</c:v>
              </c:pt>
              <c:pt idx="126">
                <c:v>26/12/22</c:v>
              </c:pt>
              <c:pt idx="127">
                <c:v>27/12/22</c:v>
              </c:pt>
              <c:pt idx="128">
                <c:v>28/12/22</c:v>
              </c:pt>
              <c:pt idx="129">
                <c:v>29/12/22</c:v>
              </c:pt>
              <c:pt idx="130">
                <c:v>30/12/22</c:v>
              </c:pt>
              <c:pt idx="131">
                <c:v>31/12/22</c:v>
              </c:pt>
              <c:pt idx="132">
                <c:v>01/01/23</c:v>
              </c:pt>
              <c:pt idx="133">
                <c:v>02/01/23</c:v>
              </c:pt>
              <c:pt idx="134">
                <c:v>03/01/23</c:v>
              </c:pt>
              <c:pt idx="135">
                <c:v>04/01/23</c:v>
              </c:pt>
              <c:pt idx="136">
                <c:v>05/01/23</c:v>
              </c:pt>
              <c:pt idx="137">
                <c:v>06/01/23</c:v>
              </c:pt>
              <c:pt idx="138">
                <c:v>07/01/23</c:v>
              </c:pt>
              <c:pt idx="139">
                <c:v>08/01/23</c:v>
              </c:pt>
              <c:pt idx="140">
                <c:v>09/01/23</c:v>
              </c:pt>
              <c:pt idx="141">
                <c:v>10/01/23</c:v>
              </c:pt>
              <c:pt idx="142">
                <c:v>11/01/23</c:v>
              </c:pt>
              <c:pt idx="143">
                <c:v>12/01/23</c:v>
              </c:pt>
              <c:pt idx="144">
                <c:v>13/01/23</c:v>
              </c:pt>
              <c:pt idx="145">
                <c:v>14/01/23</c:v>
              </c:pt>
              <c:pt idx="146">
                <c:v>15/01/23</c:v>
              </c:pt>
              <c:pt idx="147">
                <c:v>16/01/23</c:v>
              </c:pt>
              <c:pt idx="148">
                <c:v>17/01/23</c:v>
              </c:pt>
              <c:pt idx="149">
                <c:v>18/01/23</c:v>
              </c:pt>
              <c:pt idx="150">
                <c:v>19/01/23</c:v>
              </c:pt>
              <c:pt idx="151">
                <c:v>20/01/23</c:v>
              </c:pt>
              <c:pt idx="152">
                <c:v>21/01/23</c:v>
              </c:pt>
              <c:pt idx="153">
                <c:v>22/01/23</c:v>
              </c:pt>
              <c:pt idx="154">
                <c:v>23/01/23</c:v>
              </c:pt>
              <c:pt idx="155">
                <c:v>24/01/23</c:v>
              </c:pt>
              <c:pt idx="156">
                <c:v>25/01/23</c:v>
              </c:pt>
              <c:pt idx="157">
                <c:v>26/01/23</c:v>
              </c:pt>
              <c:pt idx="158">
                <c:v>27/01/23</c:v>
              </c:pt>
              <c:pt idx="159">
                <c:v>28/01/23</c:v>
              </c:pt>
              <c:pt idx="160">
                <c:v>29/01/23</c:v>
              </c:pt>
              <c:pt idx="161">
                <c:v>30/01/23</c:v>
              </c:pt>
              <c:pt idx="162">
                <c:v>31/01/23</c:v>
              </c:pt>
              <c:pt idx="163">
                <c:v>01/02/23</c:v>
              </c:pt>
              <c:pt idx="164">
                <c:v>02/02/23</c:v>
              </c:pt>
              <c:pt idx="165">
                <c:v>03/02/23</c:v>
              </c:pt>
              <c:pt idx="166">
                <c:v>04/02/23</c:v>
              </c:pt>
              <c:pt idx="167">
                <c:v>05/02/23</c:v>
              </c:pt>
              <c:pt idx="168">
                <c:v>06/02/23</c:v>
              </c:pt>
              <c:pt idx="169">
                <c:v>07/02/23</c:v>
              </c:pt>
              <c:pt idx="170">
                <c:v>08/02/23</c:v>
              </c:pt>
              <c:pt idx="171">
                <c:v>09/02/23</c:v>
              </c:pt>
              <c:pt idx="172">
                <c:v>10/02/23</c:v>
              </c:pt>
              <c:pt idx="173">
                <c:v>11/02/23</c:v>
              </c:pt>
              <c:pt idx="174">
                <c:v>12/02/23</c:v>
              </c:pt>
              <c:pt idx="175">
                <c:v>13/02/23</c:v>
              </c:pt>
              <c:pt idx="176">
                <c:v>14/02/23</c:v>
              </c:pt>
              <c:pt idx="177">
                <c:v>15/02/23</c:v>
              </c:pt>
              <c:pt idx="178">
                <c:v>16/02/23</c:v>
              </c:pt>
              <c:pt idx="179">
                <c:v>17/02/23</c:v>
              </c:pt>
              <c:pt idx="180">
                <c:v>18/02/23</c:v>
              </c:pt>
              <c:pt idx="181">
                <c:v>19/02/23</c:v>
              </c:pt>
              <c:pt idx="182">
                <c:v>20/02/23</c:v>
              </c:pt>
              <c:pt idx="183">
                <c:v>21/02/23</c:v>
              </c:pt>
              <c:pt idx="184">
                <c:v>22/02/23</c:v>
              </c:pt>
              <c:pt idx="185">
                <c:v>23/02/23</c:v>
              </c:pt>
              <c:pt idx="186">
                <c:v>24/02/23</c:v>
              </c:pt>
              <c:pt idx="187">
                <c:v>25/02/23</c:v>
              </c:pt>
              <c:pt idx="188">
                <c:v>26/02/23</c:v>
              </c:pt>
              <c:pt idx="189">
                <c:v>27/02/23</c:v>
              </c:pt>
              <c:pt idx="190">
                <c:v>28/02/23</c:v>
              </c:pt>
              <c:pt idx="191">
                <c:v>01/03/23</c:v>
              </c:pt>
              <c:pt idx="192">
                <c:v>02/03/23</c:v>
              </c:pt>
              <c:pt idx="193">
                <c:v>03/03/23</c:v>
              </c:pt>
              <c:pt idx="194">
                <c:v>04/03/23</c:v>
              </c:pt>
              <c:pt idx="195">
                <c:v>05/03/23</c:v>
              </c:pt>
              <c:pt idx="196">
                <c:v>06/03/23</c:v>
              </c:pt>
              <c:pt idx="197">
                <c:v>07/03/23</c:v>
              </c:pt>
              <c:pt idx="198">
                <c:v>08/03/23</c:v>
              </c:pt>
              <c:pt idx="199">
                <c:v>09/03/23</c:v>
              </c:pt>
              <c:pt idx="200">
                <c:v>10/03/23</c:v>
              </c:pt>
              <c:pt idx="201">
                <c:v>11/03/23</c:v>
              </c:pt>
              <c:pt idx="202">
                <c:v>12/03/23</c:v>
              </c:pt>
              <c:pt idx="203">
                <c:v>13/03/23</c:v>
              </c:pt>
              <c:pt idx="204">
                <c:v>14/03/23</c:v>
              </c:pt>
              <c:pt idx="205">
                <c:v>15/03/23</c:v>
              </c:pt>
              <c:pt idx="206">
                <c:v>16/03/23</c:v>
              </c:pt>
              <c:pt idx="207">
                <c:v>17/03/23</c:v>
              </c:pt>
              <c:pt idx="208">
                <c:v>18/03/23</c:v>
              </c:pt>
              <c:pt idx="209">
                <c:v>19/03/23</c:v>
              </c:pt>
              <c:pt idx="210">
                <c:v>20/03/23</c:v>
              </c:pt>
              <c:pt idx="211">
                <c:v>21/03/23</c:v>
              </c:pt>
              <c:pt idx="212">
                <c:v>22/03/23</c:v>
              </c:pt>
              <c:pt idx="213">
                <c:v>23/03/23</c:v>
              </c:pt>
              <c:pt idx="214">
                <c:v>24/03/23</c:v>
              </c:pt>
              <c:pt idx="215">
                <c:v>25/03/23</c:v>
              </c:pt>
              <c:pt idx="216">
                <c:v>26/03/23</c:v>
              </c:pt>
              <c:pt idx="217">
                <c:v>27/03/23</c:v>
              </c:pt>
              <c:pt idx="218">
                <c:v>28/03/23</c:v>
              </c:pt>
              <c:pt idx="219">
                <c:v>29/03/23</c:v>
              </c:pt>
              <c:pt idx="220">
                <c:v>30/03/23</c:v>
              </c:pt>
              <c:pt idx="221">
                <c:v>31/03/23</c:v>
              </c:pt>
              <c:pt idx="222">
                <c:v>01/04/23</c:v>
              </c:pt>
              <c:pt idx="223">
                <c:v>02/04/23</c:v>
              </c:pt>
              <c:pt idx="224">
                <c:v>03/04/23</c:v>
              </c:pt>
              <c:pt idx="225">
                <c:v>04/04/23</c:v>
              </c:pt>
              <c:pt idx="226">
                <c:v>05/04/23</c:v>
              </c:pt>
              <c:pt idx="227">
                <c:v>06/04/23</c:v>
              </c:pt>
              <c:pt idx="228">
                <c:v>07/04/23</c:v>
              </c:pt>
              <c:pt idx="229">
                <c:v>08/04/23</c:v>
              </c:pt>
              <c:pt idx="230">
                <c:v>09/04/23</c:v>
              </c:pt>
              <c:pt idx="231">
                <c:v>10/04/23</c:v>
              </c:pt>
              <c:pt idx="232">
                <c:v>11/04/23</c:v>
              </c:pt>
              <c:pt idx="233">
                <c:v>12/04/23</c:v>
              </c:pt>
              <c:pt idx="234">
                <c:v>13/04/23</c:v>
              </c:pt>
              <c:pt idx="235">
                <c:v>14/04/23</c:v>
              </c:pt>
              <c:pt idx="236">
                <c:v>15/04/23</c:v>
              </c:pt>
              <c:pt idx="237">
                <c:v>16/04/23</c:v>
              </c:pt>
              <c:pt idx="238">
                <c:v>17/04/23</c:v>
              </c:pt>
              <c:pt idx="239">
                <c:v>18/04/23</c:v>
              </c:pt>
              <c:pt idx="240">
                <c:v>19/04/23</c:v>
              </c:pt>
              <c:pt idx="241">
                <c:v>20/04/23</c:v>
              </c:pt>
            </c:strLit>
          </c:cat>
          <c:val>
            <c:numLit>
              <c:formatCode>General</c:formatCode>
              <c:ptCount val="242"/>
              <c:pt idx="0">
                <c:v>95</c:v>
              </c:pt>
              <c:pt idx="1">
                <c:v>94</c:v>
              </c:pt>
              <c:pt idx="2">
                <c:v>93</c:v>
              </c:pt>
              <c:pt idx="3">
                <c:v>91</c:v>
              </c:pt>
              <c:pt idx="4">
                <c:v>91</c:v>
              </c:pt>
              <c:pt idx="5">
                <c:v>91</c:v>
              </c:pt>
              <c:pt idx="6">
                <c:v>91</c:v>
              </c:pt>
              <c:pt idx="7">
                <c:v>91</c:v>
              </c:pt>
              <c:pt idx="8">
                <c:v>91</c:v>
              </c:pt>
              <c:pt idx="9">
                <c:v>91</c:v>
              </c:pt>
              <c:pt idx="10">
                <c:v>90</c:v>
              </c:pt>
              <c:pt idx="11">
                <c:v>90</c:v>
              </c:pt>
              <c:pt idx="12">
                <c:v>90</c:v>
              </c:pt>
              <c:pt idx="13">
                <c:v>90</c:v>
              </c:pt>
              <c:pt idx="14">
                <c:v>90</c:v>
              </c:pt>
              <c:pt idx="15">
                <c:v>89</c:v>
              </c:pt>
              <c:pt idx="16">
                <c:v>89</c:v>
              </c:pt>
              <c:pt idx="17">
                <c:v>88</c:v>
              </c:pt>
              <c:pt idx="18">
                <c:v>87</c:v>
              </c:pt>
              <c:pt idx="19">
                <c:v>87</c:v>
              </c:pt>
              <c:pt idx="20">
                <c:v>87</c:v>
              </c:pt>
              <c:pt idx="21">
                <c:v>86</c:v>
              </c:pt>
              <c:pt idx="22">
                <c:v>84</c:v>
              </c:pt>
              <c:pt idx="23">
                <c:v>82</c:v>
              </c:pt>
              <c:pt idx="24">
                <c:v>81</c:v>
              </c:pt>
              <c:pt idx="25">
                <c:v>79</c:v>
              </c:pt>
              <c:pt idx="26">
                <c:v>79</c:v>
              </c:pt>
              <c:pt idx="27">
                <c:v>79</c:v>
              </c:pt>
              <c:pt idx="28">
                <c:v>79</c:v>
              </c:pt>
              <c:pt idx="29">
                <c:v>79</c:v>
              </c:pt>
              <c:pt idx="30">
                <c:v>79</c:v>
              </c:pt>
              <c:pt idx="31">
                <c:v>79</c:v>
              </c:pt>
              <c:pt idx="32">
                <c:v>78</c:v>
              </c:pt>
              <c:pt idx="33">
                <c:v>78</c:v>
              </c:pt>
              <c:pt idx="34">
                <c:v>78</c:v>
              </c:pt>
              <c:pt idx="35">
                <c:v>78</c:v>
              </c:pt>
              <c:pt idx="36">
                <c:v>78</c:v>
              </c:pt>
              <c:pt idx="37">
                <c:v>78</c:v>
              </c:pt>
              <c:pt idx="38">
                <c:v>77</c:v>
              </c:pt>
              <c:pt idx="39">
                <c:v>77</c:v>
              </c:pt>
              <c:pt idx="40">
                <c:v>77</c:v>
              </c:pt>
              <c:pt idx="41">
                <c:v>77</c:v>
              </c:pt>
              <c:pt idx="42">
                <c:v>76</c:v>
              </c:pt>
              <c:pt idx="43">
                <c:v>75</c:v>
              </c:pt>
              <c:pt idx="44">
                <c:v>75</c:v>
              </c:pt>
              <c:pt idx="45">
                <c:v>73</c:v>
              </c:pt>
              <c:pt idx="46">
                <c:v>71</c:v>
              </c:pt>
              <c:pt idx="47">
                <c:v>71</c:v>
              </c:pt>
              <c:pt idx="48">
                <c:v>71</c:v>
              </c:pt>
              <c:pt idx="49">
                <c:v>69</c:v>
              </c:pt>
              <c:pt idx="50">
                <c:v>64</c:v>
              </c:pt>
              <c:pt idx="51">
                <c:v>62</c:v>
              </c:pt>
              <c:pt idx="52">
                <c:v>62</c:v>
              </c:pt>
              <c:pt idx="53">
                <c:v>62</c:v>
              </c:pt>
              <c:pt idx="54">
                <c:v>62</c:v>
              </c:pt>
              <c:pt idx="55">
                <c:v>62</c:v>
              </c:pt>
              <c:pt idx="56">
                <c:v>62</c:v>
              </c:pt>
              <c:pt idx="57">
                <c:v>62</c:v>
              </c:pt>
              <c:pt idx="58">
                <c:v>62</c:v>
              </c:pt>
              <c:pt idx="59">
                <c:v>62</c:v>
              </c:pt>
              <c:pt idx="60">
                <c:v>62</c:v>
              </c:pt>
              <c:pt idx="61">
                <c:v>62</c:v>
              </c:pt>
              <c:pt idx="62">
                <c:v>62</c:v>
              </c:pt>
              <c:pt idx="63">
                <c:v>62</c:v>
              </c:pt>
              <c:pt idx="64">
                <c:v>62</c:v>
              </c:pt>
              <c:pt idx="65">
                <c:v>62</c:v>
              </c:pt>
              <c:pt idx="66">
                <c:v>62</c:v>
              </c:pt>
              <c:pt idx="67">
                <c:v>62</c:v>
              </c:pt>
              <c:pt idx="68">
                <c:v>62</c:v>
              </c:pt>
              <c:pt idx="69">
                <c:v>62</c:v>
              </c:pt>
              <c:pt idx="70">
                <c:v>62</c:v>
              </c:pt>
              <c:pt idx="71">
                <c:v>62</c:v>
              </c:pt>
              <c:pt idx="72">
                <c:v>61</c:v>
              </c:pt>
              <c:pt idx="73">
                <c:v>60</c:v>
              </c:pt>
              <c:pt idx="74">
                <c:v>59</c:v>
              </c:pt>
              <c:pt idx="75">
                <c:v>59</c:v>
              </c:pt>
              <c:pt idx="76">
                <c:v>59</c:v>
              </c:pt>
              <c:pt idx="77">
                <c:v>59</c:v>
              </c:pt>
              <c:pt idx="78">
                <c:v>59</c:v>
              </c:pt>
              <c:pt idx="79">
                <c:v>59</c:v>
              </c:pt>
              <c:pt idx="80">
                <c:v>59</c:v>
              </c:pt>
              <c:pt idx="81">
                <c:v>59</c:v>
              </c:pt>
              <c:pt idx="82">
                <c:v>59</c:v>
              </c:pt>
              <c:pt idx="83">
                <c:v>59</c:v>
              </c:pt>
              <c:pt idx="84">
                <c:v>59</c:v>
              </c:pt>
              <c:pt idx="85">
                <c:v>59</c:v>
              </c:pt>
              <c:pt idx="86">
                <c:v>59</c:v>
              </c:pt>
              <c:pt idx="87">
                <c:v>59</c:v>
              </c:pt>
              <c:pt idx="88">
                <c:v>58</c:v>
              </c:pt>
              <c:pt idx="89">
                <c:v>58</c:v>
              </c:pt>
              <c:pt idx="90">
                <c:v>58</c:v>
              </c:pt>
              <c:pt idx="91">
                <c:v>58</c:v>
              </c:pt>
              <c:pt idx="92">
                <c:v>57</c:v>
              </c:pt>
              <c:pt idx="93">
                <c:v>57</c:v>
              </c:pt>
              <c:pt idx="94">
                <c:v>57</c:v>
              </c:pt>
              <c:pt idx="95">
                <c:v>57</c:v>
              </c:pt>
              <c:pt idx="96">
                <c:v>57</c:v>
              </c:pt>
              <c:pt idx="97">
                <c:v>57</c:v>
              </c:pt>
              <c:pt idx="98">
                <c:v>57</c:v>
              </c:pt>
              <c:pt idx="99">
                <c:v>56</c:v>
              </c:pt>
              <c:pt idx="100">
                <c:v>56</c:v>
              </c:pt>
              <c:pt idx="101">
                <c:v>56</c:v>
              </c:pt>
              <c:pt idx="102">
                <c:v>56</c:v>
              </c:pt>
              <c:pt idx="103">
                <c:v>56</c:v>
              </c:pt>
              <c:pt idx="104">
                <c:v>56</c:v>
              </c:pt>
              <c:pt idx="105">
                <c:v>56</c:v>
              </c:pt>
              <c:pt idx="106">
                <c:v>56</c:v>
              </c:pt>
              <c:pt idx="107">
                <c:v>56</c:v>
              </c:pt>
              <c:pt idx="108">
                <c:v>56</c:v>
              </c:pt>
              <c:pt idx="109">
                <c:v>56</c:v>
              </c:pt>
              <c:pt idx="110">
                <c:v>56</c:v>
              </c:pt>
              <c:pt idx="111">
                <c:v>56</c:v>
              </c:pt>
              <c:pt idx="112">
                <c:v>56</c:v>
              </c:pt>
              <c:pt idx="113">
                <c:v>55</c:v>
              </c:pt>
              <c:pt idx="114">
                <c:v>55</c:v>
              </c:pt>
              <c:pt idx="115">
                <c:v>55</c:v>
              </c:pt>
              <c:pt idx="116">
                <c:v>55</c:v>
              </c:pt>
              <c:pt idx="117">
                <c:v>55</c:v>
              </c:pt>
              <c:pt idx="118">
                <c:v>55</c:v>
              </c:pt>
              <c:pt idx="119">
                <c:v>55</c:v>
              </c:pt>
              <c:pt idx="120">
                <c:v>54</c:v>
              </c:pt>
              <c:pt idx="121">
                <c:v>54</c:v>
              </c:pt>
              <c:pt idx="122">
                <c:v>54</c:v>
              </c:pt>
              <c:pt idx="123">
                <c:v>54</c:v>
              </c:pt>
              <c:pt idx="124">
                <c:v>54</c:v>
              </c:pt>
              <c:pt idx="125">
                <c:v>54</c:v>
              </c:pt>
              <c:pt idx="126">
                <c:v>54</c:v>
              </c:pt>
              <c:pt idx="127">
                <c:v>54</c:v>
              </c:pt>
              <c:pt idx="128">
                <c:v>54</c:v>
              </c:pt>
              <c:pt idx="129">
                <c:v>53</c:v>
              </c:pt>
              <c:pt idx="130">
                <c:v>52</c:v>
              </c:pt>
              <c:pt idx="131">
                <c:v>52</c:v>
              </c:pt>
              <c:pt idx="132">
                <c:v>52</c:v>
              </c:pt>
              <c:pt idx="133">
                <c:v>51</c:v>
              </c:pt>
              <c:pt idx="134">
                <c:v>50</c:v>
              </c:pt>
              <c:pt idx="135">
                <c:v>50</c:v>
              </c:pt>
              <c:pt idx="136">
                <c:v>49</c:v>
              </c:pt>
              <c:pt idx="137">
                <c:v>49</c:v>
              </c:pt>
              <c:pt idx="138">
                <c:v>49</c:v>
              </c:pt>
              <c:pt idx="139">
                <c:v>49</c:v>
              </c:pt>
              <c:pt idx="140">
                <c:v>49</c:v>
              </c:pt>
              <c:pt idx="141">
                <c:v>49</c:v>
              </c:pt>
              <c:pt idx="142">
                <c:v>49</c:v>
              </c:pt>
              <c:pt idx="143">
                <c:v>47</c:v>
              </c:pt>
              <c:pt idx="144">
                <c:v>47</c:v>
              </c:pt>
              <c:pt idx="145">
                <c:v>47</c:v>
              </c:pt>
              <c:pt idx="146">
                <c:v>47</c:v>
              </c:pt>
              <c:pt idx="147">
                <c:v>47</c:v>
              </c:pt>
              <c:pt idx="148">
                <c:v>47</c:v>
              </c:pt>
              <c:pt idx="149">
                <c:v>46</c:v>
              </c:pt>
              <c:pt idx="150">
                <c:v>46</c:v>
              </c:pt>
              <c:pt idx="151">
                <c:v>46</c:v>
              </c:pt>
              <c:pt idx="152">
                <c:v>46</c:v>
              </c:pt>
              <c:pt idx="153">
                <c:v>46</c:v>
              </c:pt>
              <c:pt idx="154">
                <c:v>45</c:v>
              </c:pt>
              <c:pt idx="155">
                <c:v>44</c:v>
              </c:pt>
              <c:pt idx="156">
                <c:v>44</c:v>
              </c:pt>
              <c:pt idx="157">
                <c:v>43</c:v>
              </c:pt>
              <c:pt idx="158">
                <c:v>43</c:v>
              </c:pt>
              <c:pt idx="159">
                <c:v>43</c:v>
              </c:pt>
              <c:pt idx="160">
                <c:v>43</c:v>
              </c:pt>
              <c:pt idx="161">
                <c:v>43</c:v>
              </c:pt>
              <c:pt idx="162">
                <c:v>41</c:v>
              </c:pt>
              <c:pt idx="163">
                <c:v>41</c:v>
              </c:pt>
              <c:pt idx="164">
                <c:v>41</c:v>
              </c:pt>
              <c:pt idx="165">
                <c:v>41</c:v>
              </c:pt>
              <c:pt idx="166">
                <c:v>41</c:v>
              </c:pt>
              <c:pt idx="167">
                <c:v>41</c:v>
              </c:pt>
              <c:pt idx="168">
                <c:v>41</c:v>
              </c:pt>
              <c:pt idx="169">
                <c:v>40</c:v>
              </c:pt>
              <c:pt idx="170">
                <c:v>40</c:v>
              </c:pt>
              <c:pt idx="171">
                <c:v>40</c:v>
              </c:pt>
              <c:pt idx="172">
                <c:v>39</c:v>
              </c:pt>
              <c:pt idx="173">
                <c:v>39</c:v>
              </c:pt>
              <c:pt idx="174">
                <c:v>39</c:v>
              </c:pt>
              <c:pt idx="175">
                <c:v>39</c:v>
              </c:pt>
              <c:pt idx="176">
                <c:v>38</c:v>
              </c:pt>
              <c:pt idx="177">
                <c:v>38</c:v>
              </c:pt>
              <c:pt idx="178">
                <c:v>38</c:v>
              </c:pt>
              <c:pt idx="179">
                <c:v>37</c:v>
              </c:pt>
              <c:pt idx="180">
                <c:v>37</c:v>
              </c:pt>
              <c:pt idx="181">
                <c:v>37</c:v>
              </c:pt>
              <c:pt idx="182">
                <c:v>37</c:v>
              </c:pt>
              <c:pt idx="183">
                <c:v>34</c:v>
              </c:pt>
              <c:pt idx="184">
                <c:v>34</c:v>
              </c:pt>
              <c:pt idx="185">
                <c:v>32</c:v>
              </c:pt>
              <c:pt idx="186">
                <c:v>32</c:v>
              </c:pt>
              <c:pt idx="187">
                <c:v>32</c:v>
              </c:pt>
              <c:pt idx="188">
                <c:v>32</c:v>
              </c:pt>
              <c:pt idx="189">
                <c:v>32</c:v>
              </c:pt>
              <c:pt idx="190">
                <c:v>31</c:v>
              </c:pt>
              <c:pt idx="191">
                <c:v>31</c:v>
              </c:pt>
              <c:pt idx="192">
                <c:v>29</c:v>
              </c:pt>
              <c:pt idx="193">
                <c:v>29</c:v>
              </c:pt>
              <c:pt idx="194">
                <c:v>29</c:v>
              </c:pt>
              <c:pt idx="195">
                <c:v>29</c:v>
              </c:pt>
              <c:pt idx="196">
                <c:v>29</c:v>
              </c:pt>
              <c:pt idx="197">
                <c:v>27</c:v>
              </c:pt>
              <c:pt idx="198">
                <c:v>27</c:v>
              </c:pt>
              <c:pt idx="199">
                <c:v>27</c:v>
              </c:pt>
              <c:pt idx="200">
                <c:v>26</c:v>
              </c:pt>
              <c:pt idx="201">
                <c:v>26</c:v>
              </c:pt>
              <c:pt idx="202">
                <c:v>26</c:v>
              </c:pt>
              <c:pt idx="203">
                <c:v>25</c:v>
              </c:pt>
              <c:pt idx="204">
                <c:v>23</c:v>
              </c:pt>
              <c:pt idx="205">
                <c:v>23</c:v>
              </c:pt>
              <c:pt idx="206">
                <c:v>22</c:v>
              </c:pt>
              <c:pt idx="207">
                <c:v>22</c:v>
              </c:pt>
              <c:pt idx="208">
                <c:v>22</c:v>
              </c:pt>
              <c:pt idx="209">
                <c:v>22</c:v>
              </c:pt>
              <c:pt idx="210">
                <c:v>20</c:v>
              </c:pt>
              <c:pt idx="211">
                <c:v>19</c:v>
              </c:pt>
              <c:pt idx="212">
                <c:v>19</c:v>
              </c:pt>
              <c:pt idx="213">
                <c:v>18</c:v>
              </c:pt>
              <c:pt idx="214">
                <c:v>18</c:v>
              </c:pt>
              <c:pt idx="215">
                <c:v>18</c:v>
              </c:pt>
              <c:pt idx="216">
                <c:v>18</c:v>
              </c:pt>
              <c:pt idx="217">
                <c:v>18</c:v>
              </c:pt>
              <c:pt idx="218">
                <c:v>17</c:v>
              </c:pt>
              <c:pt idx="219">
                <c:v>17</c:v>
              </c:pt>
              <c:pt idx="220">
                <c:v>15</c:v>
              </c:pt>
              <c:pt idx="221">
                <c:v>14</c:v>
              </c:pt>
              <c:pt idx="222">
                <c:v>14</c:v>
              </c:pt>
              <c:pt idx="223">
                <c:v>14</c:v>
              </c:pt>
              <c:pt idx="224">
                <c:v>14</c:v>
              </c:pt>
              <c:pt idx="225">
                <c:v>14</c:v>
              </c:pt>
              <c:pt idx="226">
                <c:v>14</c:v>
              </c:pt>
              <c:pt idx="227">
                <c:v>14</c:v>
              </c:pt>
              <c:pt idx="228">
                <c:v>13</c:v>
              </c:pt>
              <c:pt idx="229">
                <c:v>13</c:v>
              </c:pt>
              <c:pt idx="230">
                <c:v>13</c:v>
              </c:pt>
              <c:pt idx="231">
                <c:v>11</c:v>
              </c:pt>
              <c:pt idx="232">
                <c:v>10</c:v>
              </c:pt>
              <c:pt idx="233">
                <c:v>9</c:v>
              </c:pt>
              <c:pt idx="234">
                <c:v>8</c:v>
              </c:pt>
              <c:pt idx="235">
                <c:v>7</c:v>
              </c:pt>
              <c:pt idx="236">
                <c:v>7</c:v>
              </c:pt>
              <c:pt idx="237">
                <c:v>7</c:v>
              </c:pt>
              <c:pt idx="238">
                <c:v>5</c:v>
              </c:pt>
              <c:pt idx="239">
                <c:v>4</c:v>
              </c:pt>
              <c:pt idx="240">
                <c:v>3</c:v>
              </c:pt>
              <c:pt idx="241">
                <c:v>0</c:v>
              </c:pt>
            </c:numLit>
          </c:val>
          <c:smooth val="0"/>
          <c:extLst>
            <c:ext xmlns:c16="http://schemas.microsoft.com/office/drawing/2014/chart" uri="{C3380CC4-5D6E-409C-BE32-E72D297353CC}">
              <c16:uniqueId val="{00000001-ED51-4E4F-8BBC-E1BCE5448AE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14633344"/>
        <c:axId val="617147600"/>
      </c:lineChart>
      <c:catAx>
        <c:axId val="5146333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1" u="none" strike="noStrike" kern="1200" baseline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endParaRPr lang="en-US"/>
          </a:p>
        </c:txPr>
        <c:crossAx val="617147600"/>
        <c:crosses val="autoZero"/>
        <c:auto val="1"/>
        <c:lblAlgn val="ctr"/>
        <c:lblOffset val="100"/>
        <c:noMultiLvlLbl val="0"/>
      </c:catAx>
      <c:valAx>
        <c:axId val="6171476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1" u="none" strike="noStrike" kern="1200" baseline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endParaRPr lang="en-US"/>
          </a:p>
        </c:txPr>
        <c:crossAx val="514633344"/>
        <c:crosses val="autoZero"/>
        <c:crossBetween val="between"/>
      </c:valAx>
      <c:spPr>
        <a:noFill/>
        <a:ln>
          <a:noFill/>
        </a:ln>
        <a:effectLst/>
      </c:spPr>
      <c:extLst/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1" u="none" strike="noStrike" kern="1200" baseline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sz="1050" i="1">
          <a:solidFill>
            <a:schemeClr val="bg1">
              <a:lumMod val="50000"/>
            </a:schemeClr>
          </a:solidFill>
          <a:latin typeface="Century Gothic" panose="020B0502020202020204" pitchFamily="34" charset="0"/>
        </a:defRPr>
      </a:pPr>
      <a:endParaRPr lang="en-US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v>Work</c:v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CF2-4C48-88A4-40F5E576A8DF}"/>
              </c:ext>
            </c:extLst>
          </c:dPt>
          <c:cat>
            <c:strLit>
              <c:ptCount val="1"/>
              <c:pt idx="0">
                <c:v>Status: Complete</c:v>
              </c:pt>
            </c:strLit>
          </c:cat>
          <c:val>
            <c:numLit>
              <c:formatCode>#,##0_ "hrs"</c:formatCode>
              <c:ptCount val="1"/>
              <c:pt idx="0">
                <c:v>2016</c:v>
              </c:pt>
            </c:numLit>
          </c:val>
          <c:extLst>
            <c:ext xmlns:c16="http://schemas.microsoft.com/office/drawing/2014/chart" uri="{C3380CC4-5D6E-409C-BE32-E72D297353CC}">
              <c16:uniqueId val="{00000002-5CF2-4C48-88A4-40F5E576A8D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  <c:extLst/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1" u="none" strike="noStrike" kern="1200" baseline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sz="1200" i="1">
          <a:solidFill>
            <a:schemeClr val="bg1">
              <a:lumMod val="50000"/>
            </a:schemeClr>
          </a:solidFill>
          <a:latin typeface="Century Gothic" panose="020B0502020202020204" pitchFamily="34" charset="0"/>
        </a:defRPr>
      </a:pPr>
      <a:endParaRPr lang="en-US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7667733873812472"/>
          <c:y val="0.10326311441553077"/>
          <c:w val="0.78852134513937466"/>
          <c:h val="0.65885281997742851"/>
        </c:manualLayout>
      </c:layout>
      <c:barChart>
        <c:barDir val="col"/>
        <c:grouping val="stacked"/>
        <c:varyColors val="0"/>
        <c:ser>
          <c:idx val="0"/>
          <c:order val="0"/>
          <c:tx>
            <c:v>Actual Cost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Lit>
              <c:ptCount val="13"/>
              <c:pt idx="0">
                <c:v>Scope</c:v>
              </c:pt>
              <c:pt idx="1">
                <c:v>Analysis/Software Requirements</c:v>
              </c:pt>
              <c:pt idx="2">
                <c:v>Design</c:v>
              </c:pt>
              <c:pt idx="3">
                <c:v>Team Training</c:v>
              </c:pt>
              <c:pt idx="4">
                <c:v>Development</c:v>
              </c:pt>
              <c:pt idx="5">
                <c:v>Testing</c:v>
              </c:pt>
              <c:pt idx="6">
                <c:v>Training</c:v>
              </c:pt>
              <c:pt idx="7">
                <c:v>Documentation</c:v>
              </c:pt>
              <c:pt idx="8">
                <c:v>Maintenance Team Training</c:v>
              </c:pt>
              <c:pt idx="9">
                <c:v>Pilot</c:v>
              </c:pt>
              <c:pt idx="10">
                <c:v>Deployment</c:v>
              </c:pt>
              <c:pt idx="11">
                <c:v>Post Implementation Review</c:v>
              </c:pt>
              <c:pt idx="12">
                <c:v>Development Complete</c:v>
              </c:pt>
            </c:strLit>
          </c:cat>
          <c:val>
            <c:numLit>
              <c:formatCode>\€#,##0.00</c:formatCode>
              <c:ptCount val="13"/>
              <c:pt idx="0">
                <c:v>3168.4800000000005</c:v>
              </c:pt>
              <c:pt idx="1">
                <c:v>3623.8800000000006</c:v>
              </c:pt>
              <c:pt idx="2">
                <c:v>673.56</c:v>
              </c:pt>
              <c:pt idx="3">
                <c:v>10727.23</c:v>
              </c:pt>
              <c:pt idx="4">
                <c:v>33645.800000000003</c:v>
              </c:pt>
              <c:pt idx="5">
                <c:v>5614.4</c:v>
              </c:pt>
              <c:pt idx="6">
                <c:v>5236.5600000000004</c:v>
              </c:pt>
              <c:pt idx="7">
                <c:v>3618.3200000000006</c:v>
              </c:pt>
              <c:pt idx="8">
                <c:v>338.8</c:v>
              </c:pt>
              <c:pt idx="9">
                <c:v>27819.439999999999</c:v>
              </c:pt>
              <c:pt idx="10">
                <c:v>174</c:v>
              </c:pt>
              <c:pt idx="11">
                <c:v>123.12</c:v>
              </c:pt>
              <c:pt idx="12">
                <c:v>0</c:v>
              </c:pt>
            </c:numLit>
          </c:val>
          <c:extLst>
            <c:ext xmlns:c16="http://schemas.microsoft.com/office/drawing/2014/chart" uri="{C3380CC4-5D6E-409C-BE32-E72D297353CC}">
              <c16:uniqueId val="{00000000-EB60-4BB5-A5B0-9EE432D2E680}"/>
            </c:ext>
          </c:extLst>
        </c:ser>
        <c:ser>
          <c:idx val="1"/>
          <c:order val="1"/>
          <c:tx>
            <c:v>Remaining Cost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Lit>
              <c:ptCount val="13"/>
              <c:pt idx="0">
                <c:v>Scope</c:v>
              </c:pt>
              <c:pt idx="1">
                <c:v>Analysis/Software Requirements</c:v>
              </c:pt>
              <c:pt idx="2">
                <c:v>Design</c:v>
              </c:pt>
              <c:pt idx="3">
                <c:v>Team Training</c:v>
              </c:pt>
              <c:pt idx="4">
                <c:v>Development</c:v>
              </c:pt>
              <c:pt idx="5">
                <c:v>Testing</c:v>
              </c:pt>
              <c:pt idx="6">
                <c:v>Training</c:v>
              </c:pt>
              <c:pt idx="7">
                <c:v>Documentation</c:v>
              </c:pt>
              <c:pt idx="8">
                <c:v>Maintenance Team Training</c:v>
              </c:pt>
              <c:pt idx="9">
                <c:v>Pilot</c:v>
              </c:pt>
              <c:pt idx="10">
                <c:v>Deployment</c:v>
              </c:pt>
              <c:pt idx="11">
                <c:v>Post Implementation Review</c:v>
              </c:pt>
              <c:pt idx="12">
                <c:v>Development Complete</c:v>
              </c:pt>
            </c:strLit>
          </c:cat>
          <c:val>
            <c:numLit>
              <c:formatCode>\€#,##0.00</c:formatCode>
              <c:ptCount val="13"/>
              <c:pt idx="0">
                <c:v>0</c:v>
              </c:pt>
              <c:pt idx="1">
                <c:v>0</c:v>
              </c:pt>
              <c:pt idx="2">
                <c:v>0</c:v>
              </c:pt>
              <c:pt idx="3">
                <c:v>22000</c:v>
              </c:pt>
              <c:pt idx="4">
                <c:v>0</c:v>
              </c:pt>
              <c:pt idx="5">
                <c:v>0</c:v>
              </c:pt>
              <c:pt idx="6">
                <c:v>0</c:v>
              </c:pt>
              <c:pt idx="7">
                <c:v>0</c:v>
              </c:pt>
              <c:pt idx="8">
                <c:v>0</c:v>
              </c:pt>
              <c:pt idx="9">
                <c:v>0</c:v>
              </c:pt>
              <c:pt idx="10">
                <c:v>0</c:v>
              </c:pt>
              <c:pt idx="11">
                <c:v>0</c:v>
              </c:pt>
              <c:pt idx="12">
                <c:v>0</c:v>
              </c:pt>
            </c:numLit>
          </c:val>
          <c:extLst>
            <c:ext xmlns:c16="http://schemas.microsoft.com/office/drawing/2014/chart" uri="{C3380CC4-5D6E-409C-BE32-E72D297353CC}">
              <c16:uniqueId val="{00000001-EB60-4BB5-A5B0-9EE432D2E68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69"/>
        <c:overlap val="100"/>
        <c:axId val="185102560"/>
        <c:axId val="108188656"/>
      </c:barChart>
      <c:lineChart>
        <c:grouping val="standard"/>
        <c:varyColors val="0"/>
        <c:ser>
          <c:idx val="2"/>
          <c:order val="2"/>
          <c:tx>
            <c:v>Baseline Cost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Lit>
              <c:ptCount val="13"/>
              <c:pt idx="0">
                <c:v>Scope</c:v>
              </c:pt>
              <c:pt idx="1">
                <c:v>Analysis/Software Requirements</c:v>
              </c:pt>
              <c:pt idx="2">
                <c:v>Design</c:v>
              </c:pt>
              <c:pt idx="3">
                <c:v>Team Training</c:v>
              </c:pt>
              <c:pt idx="4">
                <c:v>Development</c:v>
              </c:pt>
              <c:pt idx="5">
                <c:v>Testing</c:v>
              </c:pt>
              <c:pt idx="6">
                <c:v>Training</c:v>
              </c:pt>
              <c:pt idx="7">
                <c:v>Documentation</c:v>
              </c:pt>
              <c:pt idx="8">
                <c:v>Maintenance Team Training</c:v>
              </c:pt>
              <c:pt idx="9">
                <c:v>Pilot</c:v>
              </c:pt>
              <c:pt idx="10">
                <c:v>Deployment</c:v>
              </c:pt>
              <c:pt idx="11">
                <c:v>Post Implementation Review</c:v>
              </c:pt>
              <c:pt idx="12">
                <c:v>Development Complete</c:v>
              </c:pt>
            </c:strLit>
          </c:cat>
          <c:val>
            <c:numLit>
              <c:formatCode>\€#,##0.00</c:formatCode>
              <c:ptCount val="13"/>
              <c:pt idx="0">
                <c:v>3168.48</c:v>
              </c:pt>
              <c:pt idx="1">
                <c:v>3623.88</c:v>
              </c:pt>
              <c:pt idx="2">
                <c:v>673.56</c:v>
              </c:pt>
              <c:pt idx="3">
                <c:v>32727.23</c:v>
              </c:pt>
              <c:pt idx="4">
                <c:v>33645.800000000003</c:v>
              </c:pt>
              <c:pt idx="5">
                <c:v>5614.4</c:v>
              </c:pt>
              <c:pt idx="6">
                <c:v>5236.5600000000004</c:v>
              </c:pt>
              <c:pt idx="7">
                <c:v>3618.32</c:v>
              </c:pt>
              <c:pt idx="8">
                <c:v>338.8</c:v>
              </c:pt>
              <c:pt idx="9">
                <c:v>27819.439999999999</c:v>
              </c:pt>
              <c:pt idx="10">
                <c:v>174</c:v>
              </c:pt>
              <c:pt idx="11">
                <c:v>123.12</c:v>
              </c:pt>
              <c:pt idx="12">
                <c:v>0</c:v>
              </c:pt>
            </c:numLit>
          </c:val>
          <c:smooth val="0"/>
          <c:extLst>
            <c:ext xmlns:c16="http://schemas.microsoft.com/office/drawing/2014/chart" uri="{C3380CC4-5D6E-409C-BE32-E72D297353CC}">
              <c16:uniqueId val="{00000002-EB60-4BB5-A5B0-9EE432D2E68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5102560"/>
        <c:axId val="108188656"/>
      </c:lineChart>
      <c:catAx>
        <c:axId val="1851025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1" u="none" strike="noStrike" kern="1200" baseline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endParaRPr lang="en-US"/>
          </a:p>
        </c:txPr>
        <c:crossAx val="108188656"/>
        <c:crosses val="autoZero"/>
        <c:auto val="1"/>
        <c:lblAlgn val="ctr"/>
        <c:lblOffset val="100"/>
        <c:noMultiLvlLbl val="0"/>
      </c:catAx>
      <c:valAx>
        <c:axId val="1081886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\€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1" u="none" strike="noStrike" kern="1200" baseline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endParaRPr lang="en-US"/>
          </a:p>
        </c:txPr>
        <c:crossAx val="185102560"/>
        <c:crosses val="autoZero"/>
        <c:crossBetween val="between"/>
      </c:valAx>
      <c:spPr>
        <a:noFill/>
        <a:ln>
          <a:noFill/>
        </a:ln>
        <a:effectLst/>
      </c:spPr>
      <c:extLst/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1" u="none" strike="noStrike" kern="1200" baseline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100" b="0" i="1">
          <a:solidFill>
            <a:schemeClr val="bg1">
              <a:lumMod val="50000"/>
            </a:schemeClr>
          </a:solidFill>
          <a:latin typeface="Century Gothic" panose="020B0502020202020204" pitchFamily="34" charset="0"/>
        </a:defRPr>
      </a:pPr>
      <a:endParaRPr lang="en-US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v>Cost</c:v>
          </c:tx>
          <c:spPr>
            <a:effectLst/>
          </c:spPr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2E73-416C-9EB5-B13FEB914A00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0" i="1" u="none" strike="noStrike" kern="1200" baseline="0">
                    <a:solidFill>
                      <a:schemeClr val="bg1">
                        <a:lumMod val="50000"/>
                      </a:schemeClr>
                    </a:solidFill>
                    <a:latin typeface="Century Gothic" panose="020B050202020202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prstDash val="solid"/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Lit>
              <c:ptCount val="1"/>
              <c:pt idx="0">
                <c:v>Status: Complete</c:v>
              </c:pt>
            </c:strLit>
          </c:cat>
          <c:val>
            <c:numLit>
              <c:formatCode>\€#,##0.00</c:formatCode>
              <c:ptCount val="1"/>
              <c:pt idx="0">
                <c:v>8263.59</c:v>
              </c:pt>
            </c:numLit>
          </c:val>
          <c:extLst>
            <c:ext xmlns:c16="http://schemas.microsoft.com/office/drawing/2014/chart" uri="{C3380CC4-5D6E-409C-BE32-E72D297353CC}">
              <c16:uniqueId val="{00000002-2E73-416C-9EB5-B13FEB914A00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solidFill>
          <a:schemeClr val="bg1"/>
        </a:solidFill>
        <a:ln>
          <a:noFill/>
        </a:ln>
        <a:effectLst/>
      </c:spPr>
      <c:extLst/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1" u="none" strike="noStrike" kern="1200" baseline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prstDash val="solid"/>
      <a:round/>
    </a:ln>
    <a:effectLst/>
  </c:spPr>
  <c:txPr>
    <a:bodyPr/>
    <a:lstStyle/>
    <a:p>
      <a:pPr>
        <a:defRPr sz="1200" i="1">
          <a:solidFill>
            <a:schemeClr val="bg1">
              <a:lumMod val="50000"/>
            </a:schemeClr>
          </a:solidFill>
          <a:latin typeface="Century Gothic" panose="020B0502020202020204" pitchFamily="34" charset="0"/>
        </a:defRPr>
      </a:pPr>
      <a:endParaRPr lang="en-US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v>Cost Variance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cat>
            <c:strLit>
              <c:ptCount val="13"/>
              <c:pt idx="0">
                <c:v>Scope</c:v>
              </c:pt>
              <c:pt idx="1">
                <c:v>Analysis/Software Requirements</c:v>
              </c:pt>
              <c:pt idx="2">
                <c:v>Design</c:v>
              </c:pt>
              <c:pt idx="3">
                <c:v>Team Training</c:v>
              </c:pt>
              <c:pt idx="4">
                <c:v>Development</c:v>
              </c:pt>
              <c:pt idx="5">
                <c:v>Testing</c:v>
              </c:pt>
              <c:pt idx="6">
                <c:v>Training</c:v>
              </c:pt>
              <c:pt idx="7">
                <c:v>Documentation</c:v>
              </c:pt>
              <c:pt idx="8">
                <c:v>Maintenance Team Training</c:v>
              </c:pt>
              <c:pt idx="9">
                <c:v>Pilot</c:v>
              </c:pt>
              <c:pt idx="10">
                <c:v>Deployment</c:v>
              </c:pt>
              <c:pt idx="11">
                <c:v>Post Implementation Review</c:v>
              </c:pt>
              <c:pt idx="12">
                <c:v>Development Complete</c:v>
              </c:pt>
            </c:strLit>
          </c:cat>
          <c:val>
            <c:numLit>
              <c:formatCode>\€#,##0.00</c:formatCode>
              <c:ptCount val="13"/>
              <c:pt idx="0">
                <c:v>0</c:v>
              </c:pt>
              <c:pt idx="1">
                <c:v>0</c:v>
              </c:pt>
              <c:pt idx="2">
                <c:v>0</c:v>
              </c:pt>
              <c:pt idx="3">
                <c:v>0</c:v>
              </c:pt>
              <c:pt idx="4">
                <c:v>0</c:v>
              </c:pt>
              <c:pt idx="5">
                <c:v>0</c:v>
              </c:pt>
              <c:pt idx="6">
                <c:v>0</c:v>
              </c:pt>
              <c:pt idx="7">
                <c:v>0</c:v>
              </c:pt>
              <c:pt idx="8">
                <c:v>0</c:v>
              </c:pt>
              <c:pt idx="9">
                <c:v>0</c:v>
              </c:pt>
              <c:pt idx="10">
                <c:v>0</c:v>
              </c:pt>
              <c:pt idx="11">
                <c:v>0</c:v>
              </c:pt>
              <c:pt idx="12">
                <c:v>0</c:v>
              </c:pt>
            </c:numLit>
          </c:val>
          <c:smooth val="0"/>
          <c:extLst>
            <c:ext xmlns:c16="http://schemas.microsoft.com/office/drawing/2014/chart" uri="{C3380CC4-5D6E-409C-BE32-E72D297353CC}">
              <c16:uniqueId val="{00000000-0A12-4FBF-9540-6D1B5F6774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17685040"/>
        <c:axId val="320305984"/>
      </c:lineChart>
      <c:catAx>
        <c:axId val="3176850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320305984"/>
        <c:crosses val="autoZero"/>
        <c:auto val="1"/>
        <c:lblAlgn val="ctr"/>
        <c:lblOffset val="100"/>
        <c:noMultiLvlLbl val="0"/>
      </c:catAx>
      <c:valAx>
        <c:axId val="3203059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\€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317685040"/>
        <c:crosses val="autoZero"/>
        <c:crossBetween val="between"/>
      </c:valAx>
      <c:spPr>
        <a:noFill/>
        <a:ln>
          <a:noFill/>
        </a:ln>
        <a:effectLst/>
      </c:spPr>
      <c:extLst/>
    </c:plotArea>
    <c:legend>
      <c:legendPos val="b"/>
      <c:overlay val="0"/>
      <c:spPr>
        <a:noFill/>
        <a:ln>
          <a:noFill/>
        </a:ln>
        <a:effectLst/>
      </c:spPr>
      <c:txPr>
        <a:bodyPr rot="0" vert="horz"/>
        <a:lstStyle/>
        <a:p>
          <a:pPr>
            <a:defRPr sz="1200"/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sz="1100" i="1">
          <a:solidFill>
            <a:schemeClr val="bg1">
              <a:lumMod val="50000"/>
            </a:schemeClr>
          </a:solidFill>
          <a:latin typeface="Century Gothic" panose="020B0502020202020204" pitchFamily="34" charset="0"/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v>Actual Work</c:v>
          </c:tx>
          <c:spPr>
            <a:solidFill>
              <a:schemeClr val="accent1">
                <a:tint val="100000"/>
              </a:schemeClr>
            </a:solidFill>
            <a:ln>
              <a:noFill/>
            </a:ln>
            <a:effectLst/>
          </c:spPr>
          <c:invertIfNegative val="0"/>
          <c:cat>
            <c:strLit>
              <c:ptCount val="9"/>
              <c:pt idx="0">
                <c:v>Management</c:v>
              </c:pt>
              <c:pt idx="1">
                <c:v>Project Manager</c:v>
              </c:pt>
              <c:pt idx="2">
                <c:v>Analyst</c:v>
              </c:pt>
              <c:pt idx="3">
                <c:v>Developer</c:v>
              </c:pt>
              <c:pt idx="4">
                <c:v>Tester</c:v>
              </c:pt>
              <c:pt idx="5">
                <c:v>Trainer</c:v>
              </c:pt>
              <c:pt idx="6">
                <c:v>Technical Writer</c:v>
              </c:pt>
              <c:pt idx="7">
                <c:v>Deployment Team</c:v>
              </c:pt>
              <c:pt idx="8">
                <c:v>Team-Training Team</c:v>
              </c:pt>
            </c:strLit>
          </c:cat>
          <c:val>
            <c:numLit>
              <c:formatCode>#,##0_ "hrs"</c:formatCode>
              <c:ptCount val="9"/>
              <c:pt idx="0">
                <c:v>22</c:v>
              </c:pt>
              <c:pt idx="1">
                <c:v>51.5</c:v>
              </c:pt>
              <c:pt idx="2">
                <c:v>82</c:v>
              </c:pt>
              <c:pt idx="3">
                <c:v>394.5</c:v>
              </c:pt>
              <c:pt idx="4">
                <c:v>140</c:v>
              </c:pt>
              <c:pt idx="5">
                <c:v>108</c:v>
              </c:pt>
              <c:pt idx="6">
                <c:v>118</c:v>
              </c:pt>
              <c:pt idx="7">
                <c:v>52</c:v>
              </c:pt>
              <c:pt idx="8">
                <c:v>40</c:v>
              </c:pt>
            </c:numLit>
          </c:val>
          <c:extLst>
            <c:ext xmlns:c16="http://schemas.microsoft.com/office/drawing/2014/chart" uri="{C3380CC4-5D6E-409C-BE32-E72D297353CC}">
              <c16:uniqueId val="{00000000-090E-4591-9629-5474382F8A5C}"/>
            </c:ext>
          </c:extLst>
        </c:ser>
        <c:ser>
          <c:idx val="1"/>
          <c:order val="1"/>
          <c:tx>
            <c:v>Remaining Work</c:v>
          </c:tx>
          <c:spPr>
            <a:solidFill>
              <a:schemeClr val="accent2">
                <a:tint val="100000"/>
              </a:schemeClr>
            </a:solidFill>
            <a:ln>
              <a:noFill/>
            </a:ln>
            <a:effectLst/>
          </c:spPr>
          <c:invertIfNegative val="0"/>
          <c:cat>
            <c:strLit>
              <c:ptCount val="9"/>
              <c:pt idx="0">
                <c:v>Management</c:v>
              </c:pt>
              <c:pt idx="1">
                <c:v>Project Manager</c:v>
              </c:pt>
              <c:pt idx="2">
                <c:v>Analyst</c:v>
              </c:pt>
              <c:pt idx="3">
                <c:v>Developer</c:v>
              </c:pt>
              <c:pt idx="4">
                <c:v>Tester</c:v>
              </c:pt>
              <c:pt idx="5">
                <c:v>Trainer</c:v>
              </c:pt>
              <c:pt idx="6">
                <c:v>Technical Writer</c:v>
              </c:pt>
              <c:pt idx="7">
                <c:v>Deployment Team</c:v>
              </c:pt>
              <c:pt idx="8">
                <c:v>Team-Training Team</c:v>
              </c:pt>
            </c:strLit>
          </c:cat>
          <c:val>
            <c:numLit>
              <c:formatCode>#,##0_ "hrs"</c:formatCode>
              <c:ptCount val="9"/>
              <c:pt idx="0">
                <c:v>22</c:v>
              </c:pt>
              <c:pt idx="1">
                <c:v>51.5</c:v>
              </c:pt>
              <c:pt idx="2">
                <c:v>82</c:v>
              </c:pt>
              <c:pt idx="3">
                <c:v>394.5</c:v>
              </c:pt>
              <c:pt idx="4">
                <c:v>140</c:v>
              </c:pt>
              <c:pt idx="5">
                <c:v>108</c:v>
              </c:pt>
              <c:pt idx="6">
                <c:v>118</c:v>
              </c:pt>
              <c:pt idx="7">
                <c:v>52</c:v>
              </c:pt>
              <c:pt idx="8">
                <c:v>40</c:v>
              </c:pt>
            </c:numLit>
          </c:val>
          <c:extLst>
            <c:ext xmlns:c16="http://schemas.microsoft.com/office/drawing/2014/chart" uri="{C3380CC4-5D6E-409C-BE32-E72D297353CC}">
              <c16:uniqueId val="{00000001-090E-4591-9629-5474382F8A5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overlap val="100"/>
        <c:axId val="267070720"/>
        <c:axId val="266918560"/>
      </c:barChart>
      <c:catAx>
        <c:axId val="26707072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1" u="none" strike="noStrike" kern="1200" baseline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endParaRPr lang="en-US"/>
          </a:p>
        </c:txPr>
        <c:crossAx val="266918560"/>
        <c:crosses val="autoZero"/>
        <c:auto val="1"/>
        <c:lblAlgn val="ctr"/>
        <c:lblOffset val="100"/>
        <c:noMultiLvlLbl val="0"/>
      </c:catAx>
      <c:valAx>
        <c:axId val="266918560"/>
        <c:scaling>
          <c:orientation val="minMax"/>
        </c:scaling>
        <c:delete val="0"/>
        <c:axPos val="b"/>
        <c:numFmt formatCode="#,##0_ &quot;hrs&quot;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1" u="none" strike="noStrike" kern="1200" baseline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endParaRPr lang="en-US"/>
          </a:p>
        </c:txPr>
        <c:crossAx val="267070720"/>
        <c:crosses val="autoZero"/>
        <c:crossBetween val="between"/>
      </c:valAx>
      <c:spPr>
        <a:noFill/>
        <a:ln>
          <a:noFill/>
        </a:ln>
        <a:effectLst/>
      </c:spPr>
      <c:extLst/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1" u="none" strike="noStrike" kern="1200" baseline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100" i="1">
          <a:solidFill>
            <a:schemeClr val="bg1">
              <a:lumMod val="50000"/>
            </a:schemeClr>
          </a:solidFill>
          <a:latin typeface="Century Gothic" panose="020B0502020202020204" pitchFamily="34" charset="0"/>
        </a:defRPr>
      </a:pPr>
      <a:endParaRPr lang="en-US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v>Cost Variance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Lit>
              <c:ptCount val="13"/>
              <c:pt idx="0">
                <c:v>Management</c:v>
              </c:pt>
              <c:pt idx="1">
                <c:v>Project Manager</c:v>
              </c:pt>
              <c:pt idx="2">
                <c:v>Analyst</c:v>
              </c:pt>
              <c:pt idx="3">
                <c:v>Developer</c:v>
              </c:pt>
              <c:pt idx="4">
                <c:v>Tester</c:v>
              </c:pt>
              <c:pt idx="5">
                <c:v>Trainer</c:v>
              </c:pt>
              <c:pt idx="6">
                <c:v>Technical Writer</c:v>
              </c:pt>
              <c:pt idx="7">
                <c:v>Deployment Team</c:v>
              </c:pt>
              <c:pt idx="8">
                <c:v>Team-Training Team</c:v>
              </c:pt>
              <c:pt idx="9">
                <c:v>Server</c:v>
              </c:pt>
              <c:pt idx="10">
                <c:v>Workstation</c:v>
              </c:pt>
              <c:pt idx="11">
                <c:v>Projector</c:v>
              </c:pt>
              <c:pt idx="12">
                <c:v>Editor License</c:v>
              </c:pt>
            </c:strLit>
          </c:cat>
          <c:val>
            <c:numLit>
              <c:formatCode>\€#,##0.00</c:formatCode>
              <c:ptCount val="13"/>
              <c:pt idx="0">
                <c:v>0</c:v>
              </c:pt>
              <c:pt idx="1">
                <c:v>0</c:v>
              </c:pt>
              <c:pt idx="2">
                <c:v>0</c:v>
              </c:pt>
              <c:pt idx="3">
                <c:v>0</c:v>
              </c:pt>
              <c:pt idx="4">
                <c:v>0</c:v>
              </c:pt>
              <c:pt idx="5">
                <c:v>0</c:v>
              </c:pt>
              <c:pt idx="6">
                <c:v>0</c:v>
              </c:pt>
              <c:pt idx="7">
                <c:v>0</c:v>
              </c:pt>
              <c:pt idx="8">
                <c:v>0</c:v>
              </c:pt>
              <c:pt idx="9">
                <c:v>0</c:v>
              </c:pt>
              <c:pt idx="10">
                <c:v>0</c:v>
              </c:pt>
              <c:pt idx="11">
                <c:v>0</c:v>
              </c:pt>
              <c:pt idx="12">
                <c:v>0</c:v>
              </c:pt>
            </c:numLit>
          </c:val>
          <c:extLst>
            <c:ext xmlns:c16="http://schemas.microsoft.com/office/drawing/2014/chart" uri="{C3380CC4-5D6E-409C-BE32-E72D297353CC}">
              <c16:uniqueId val="{00000000-8A22-48C7-8704-B7E888D0C9A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17685760"/>
        <c:axId val="169906688"/>
      </c:barChart>
      <c:catAx>
        <c:axId val="3176857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1" u="none" strike="noStrike" kern="1200" baseline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endParaRPr lang="en-US"/>
          </a:p>
        </c:txPr>
        <c:crossAx val="169906688"/>
        <c:crosses val="autoZero"/>
        <c:auto val="1"/>
        <c:lblAlgn val="ctr"/>
        <c:lblOffset val="100"/>
        <c:noMultiLvlLbl val="0"/>
      </c:catAx>
      <c:valAx>
        <c:axId val="1699066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\€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1" u="none" strike="noStrike" kern="1200" baseline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endParaRPr lang="en-US"/>
          </a:p>
        </c:txPr>
        <c:crossAx val="317685760"/>
        <c:crosses val="autoZero"/>
        <c:crossBetween val="between"/>
      </c:valAx>
      <c:spPr>
        <a:noFill/>
        <a:ln>
          <a:noFill/>
        </a:ln>
        <a:effectLst/>
      </c:spPr>
      <c:extLst/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1" u="none" strike="noStrike" kern="1200" baseline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100" i="1">
          <a:solidFill>
            <a:schemeClr val="bg1">
              <a:lumMod val="50000"/>
            </a:schemeClr>
          </a:solidFill>
          <a:latin typeface="Century Gothic" panose="020B0502020202020204" pitchFamily="34" charset="0"/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v>CV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Lit>
              <c:ptCount val="35"/>
              <c:pt idx="0">
                <c:v>'22</c:v>
              </c:pt>
              <c:pt idx="1">
                <c:v>'22</c:v>
              </c:pt>
              <c:pt idx="2">
                <c:v>'22</c:v>
              </c:pt>
              <c:pt idx="3">
                <c:v>'22</c:v>
              </c:pt>
              <c:pt idx="4">
                <c:v>'22</c:v>
              </c:pt>
              <c:pt idx="5">
                <c:v>'22</c:v>
              </c:pt>
              <c:pt idx="6">
                <c:v>'22</c:v>
              </c:pt>
              <c:pt idx="7">
                <c:v>'22</c:v>
              </c:pt>
              <c:pt idx="8">
                <c:v>'22</c:v>
              </c:pt>
              <c:pt idx="9">
                <c:v>'22</c:v>
              </c:pt>
              <c:pt idx="10">
                <c:v>'22</c:v>
              </c:pt>
              <c:pt idx="11">
                <c:v>'22</c:v>
              </c:pt>
              <c:pt idx="12">
                <c:v>'22</c:v>
              </c:pt>
              <c:pt idx="13">
                <c:v>'22</c:v>
              </c:pt>
              <c:pt idx="14">
                <c:v>'22</c:v>
              </c:pt>
              <c:pt idx="15">
                <c:v>'22</c:v>
              </c:pt>
              <c:pt idx="16">
                <c:v>'22</c:v>
              </c:pt>
              <c:pt idx="17">
                <c:v>'22</c:v>
              </c:pt>
              <c:pt idx="18">
                <c:v>'22</c:v>
              </c:pt>
              <c:pt idx="19">
                <c:v>'23</c:v>
              </c:pt>
              <c:pt idx="20">
                <c:v>'23</c:v>
              </c:pt>
              <c:pt idx="21">
                <c:v>'23</c:v>
              </c:pt>
              <c:pt idx="22">
                <c:v>'23</c:v>
              </c:pt>
              <c:pt idx="23">
                <c:v>'23</c:v>
              </c:pt>
              <c:pt idx="24">
                <c:v>'23</c:v>
              </c:pt>
              <c:pt idx="25">
                <c:v>'23</c:v>
              </c:pt>
              <c:pt idx="26">
                <c:v>'23</c:v>
              </c:pt>
              <c:pt idx="27">
                <c:v>'23</c:v>
              </c:pt>
              <c:pt idx="28">
                <c:v>'23</c:v>
              </c:pt>
              <c:pt idx="29">
                <c:v>'23</c:v>
              </c:pt>
              <c:pt idx="30">
                <c:v>'23</c:v>
              </c:pt>
              <c:pt idx="31">
                <c:v>'23</c:v>
              </c:pt>
              <c:pt idx="32">
                <c:v>'23</c:v>
              </c:pt>
              <c:pt idx="33">
                <c:v>'23</c:v>
              </c:pt>
              <c:pt idx="34">
                <c:v>'23</c:v>
              </c:pt>
            </c:strLit>
          </c:cat>
          <c:val>
            <c:numLit>
              <c:formatCode>\€#,##0.00</c:formatCode>
              <c:ptCount val="35"/>
              <c:pt idx="0">
                <c:v>-1741.0714285714289</c:v>
              </c:pt>
              <c:pt idx="1">
                <c:v>-2812.5000000000005</c:v>
              </c:pt>
              <c:pt idx="2">
                <c:v>-3000.0000000000005</c:v>
              </c:pt>
              <c:pt idx="3">
                <c:v>-3405.4640069384222</c:v>
              </c:pt>
              <c:pt idx="4">
                <c:v>-4359.4969644405901</c:v>
              </c:pt>
              <c:pt idx="5">
                <c:v>-5313.5299219427579</c:v>
              </c:pt>
              <c:pt idx="6">
                <c:v>-6213.8686794365876</c:v>
              </c:pt>
              <c:pt idx="7">
                <c:v>-12953.628909993724</c:v>
              </c:pt>
              <c:pt idx="8">
                <c:v>-14443.38914055086</c:v>
              </c:pt>
              <c:pt idx="9">
                <c:v>-15933.149371107997</c:v>
              </c:pt>
              <c:pt idx="10">
                <c:v>-17917.165347761496</c:v>
              </c:pt>
              <c:pt idx="11">
                <c:v>-21387.445058838115</c:v>
              </c:pt>
              <c:pt idx="12">
                <c:v>-24857.724769914734</c:v>
              </c:pt>
              <c:pt idx="13">
                <c:v>-28328.004480991349</c:v>
              </c:pt>
              <c:pt idx="14">
                <c:v>-28328.004480991349</c:v>
              </c:pt>
              <c:pt idx="15">
                <c:v>0</c:v>
              </c:pt>
              <c:pt idx="16">
                <c:v>0</c:v>
              </c:pt>
              <c:pt idx="17">
                <c:v>0</c:v>
              </c:pt>
              <c:pt idx="18">
                <c:v>0</c:v>
              </c:pt>
              <c:pt idx="19">
                <c:v>0</c:v>
              </c:pt>
              <c:pt idx="20">
                <c:v>0</c:v>
              </c:pt>
              <c:pt idx="21">
                <c:v>0</c:v>
              </c:pt>
              <c:pt idx="22">
                <c:v>0</c:v>
              </c:pt>
              <c:pt idx="23">
                <c:v>0</c:v>
              </c:pt>
              <c:pt idx="24">
                <c:v>0</c:v>
              </c:pt>
              <c:pt idx="25">
                <c:v>0</c:v>
              </c:pt>
              <c:pt idx="26">
                <c:v>0</c:v>
              </c:pt>
              <c:pt idx="27">
                <c:v>0</c:v>
              </c:pt>
              <c:pt idx="28">
                <c:v>0</c:v>
              </c:pt>
              <c:pt idx="29">
                <c:v>0</c:v>
              </c:pt>
              <c:pt idx="30">
                <c:v>0</c:v>
              </c:pt>
              <c:pt idx="31">
                <c:v>0</c:v>
              </c:pt>
              <c:pt idx="32">
                <c:v>0</c:v>
              </c:pt>
              <c:pt idx="33">
                <c:v>0</c:v>
              </c:pt>
              <c:pt idx="34">
                <c:v>0</c:v>
              </c:pt>
            </c:numLit>
          </c:val>
          <c:smooth val="0"/>
          <c:extLst>
            <c:ext xmlns:c16="http://schemas.microsoft.com/office/drawing/2014/chart" uri="{C3380CC4-5D6E-409C-BE32-E72D297353CC}">
              <c16:uniqueId val="{00000000-BAD8-4DEB-9C30-7E638679AF43}"/>
            </c:ext>
          </c:extLst>
        </c:ser>
        <c:ser>
          <c:idx val="1"/>
          <c:order val="1"/>
          <c:tx>
            <c:v>SV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Lit>
              <c:ptCount val="35"/>
              <c:pt idx="0">
                <c:v>'22</c:v>
              </c:pt>
              <c:pt idx="1">
                <c:v>'22</c:v>
              </c:pt>
              <c:pt idx="2">
                <c:v>'22</c:v>
              </c:pt>
              <c:pt idx="3">
                <c:v>'22</c:v>
              </c:pt>
              <c:pt idx="4">
                <c:v>'22</c:v>
              </c:pt>
              <c:pt idx="5">
                <c:v>'22</c:v>
              </c:pt>
              <c:pt idx="6">
                <c:v>'22</c:v>
              </c:pt>
              <c:pt idx="7">
                <c:v>'22</c:v>
              </c:pt>
              <c:pt idx="8">
                <c:v>'22</c:v>
              </c:pt>
              <c:pt idx="9">
                <c:v>'22</c:v>
              </c:pt>
              <c:pt idx="10">
                <c:v>'22</c:v>
              </c:pt>
              <c:pt idx="11">
                <c:v>'22</c:v>
              </c:pt>
              <c:pt idx="12">
                <c:v>'22</c:v>
              </c:pt>
              <c:pt idx="13">
                <c:v>'22</c:v>
              </c:pt>
              <c:pt idx="14">
                <c:v>'22</c:v>
              </c:pt>
              <c:pt idx="15">
                <c:v>'22</c:v>
              </c:pt>
              <c:pt idx="16">
                <c:v>'22</c:v>
              </c:pt>
              <c:pt idx="17">
                <c:v>'22</c:v>
              </c:pt>
              <c:pt idx="18">
                <c:v>'22</c:v>
              </c:pt>
              <c:pt idx="19">
                <c:v>'23</c:v>
              </c:pt>
              <c:pt idx="20">
                <c:v>'23</c:v>
              </c:pt>
              <c:pt idx="21">
                <c:v>'23</c:v>
              </c:pt>
              <c:pt idx="22">
                <c:v>'23</c:v>
              </c:pt>
              <c:pt idx="23">
                <c:v>'23</c:v>
              </c:pt>
              <c:pt idx="24">
                <c:v>'23</c:v>
              </c:pt>
              <c:pt idx="25">
                <c:v>'23</c:v>
              </c:pt>
              <c:pt idx="26">
                <c:v>'23</c:v>
              </c:pt>
              <c:pt idx="27">
                <c:v>'23</c:v>
              </c:pt>
              <c:pt idx="28">
                <c:v>'23</c:v>
              </c:pt>
              <c:pt idx="29">
                <c:v>'23</c:v>
              </c:pt>
              <c:pt idx="30">
                <c:v>'23</c:v>
              </c:pt>
              <c:pt idx="31">
                <c:v>'23</c:v>
              </c:pt>
              <c:pt idx="32">
                <c:v>'23</c:v>
              </c:pt>
              <c:pt idx="33">
                <c:v>'23</c:v>
              </c:pt>
              <c:pt idx="34">
                <c:v>'23</c:v>
              </c:pt>
            </c:strLit>
          </c:cat>
          <c:val>
            <c:numLit>
              <c:formatCode>\€#,##0.00</c:formatCode>
              <c:ptCount val="35"/>
              <c:pt idx="0">
                <c:v>-84.24</c:v>
              </c:pt>
              <c:pt idx="1">
                <c:v>-186.84</c:v>
              </c:pt>
              <c:pt idx="2">
                <c:v>-315.08999999999827</c:v>
              </c:pt>
              <c:pt idx="3">
                <c:v>-475.13999999999754</c:v>
              </c:pt>
              <c:pt idx="4">
                <c:v>-577.73999999999796</c:v>
              </c:pt>
              <c:pt idx="5">
                <c:v>-667.0199999999968</c:v>
              </c:pt>
              <c:pt idx="6">
                <c:v>-874.29999999999677</c:v>
              </c:pt>
              <c:pt idx="7">
                <c:v>-1152.4149999999968</c:v>
              </c:pt>
              <c:pt idx="8">
                <c:v>-1152.4149999999968</c:v>
              </c:pt>
              <c:pt idx="9">
                <c:v>-1152.414999999987</c:v>
              </c:pt>
              <c:pt idx="10">
                <c:v>-1202.8149999999939</c:v>
              </c:pt>
              <c:pt idx="11">
                <c:v>-1202.8149999999951</c:v>
              </c:pt>
              <c:pt idx="12">
                <c:v>-1370.8149999999953</c:v>
              </c:pt>
              <c:pt idx="13">
                <c:v>-1421.2149999999947</c:v>
              </c:pt>
              <c:pt idx="14">
                <c:v>-1488.4149999999966</c:v>
              </c:pt>
              <c:pt idx="15">
                <c:v>0</c:v>
              </c:pt>
              <c:pt idx="16">
                <c:v>0</c:v>
              </c:pt>
              <c:pt idx="17">
                <c:v>0</c:v>
              </c:pt>
              <c:pt idx="18">
                <c:v>0</c:v>
              </c:pt>
              <c:pt idx="19">
                <c:v>0</c:v>
              </c:pt>
              <c:pt idx="20">
                <c:v>0</c:v>
              </c:pt>
              <c:pt idx="21">
                <c:v>0</c:v>
              </c:pt>
              <c:pt idx="22">
                <c:v>0</c:v>
              </c:pt>
              <c:pt idx="23">
                <c:v>0</c:v>
              </c:pt>
              <c:pt idx="24">
                <c:v>0</c:v>
              </c:pt>
              <c:pt idx="25">
                <c:v>0</c:v>
              </c:pt>
              <c:pt idx="26">
                <c:v>0</c:v>
              </c:pt>
              <c:pt idx="27">
                <c:v>0</c:v>
              </c:pt>
              <c:pt idx="28">
                <c:v>0</c:v>
              </c:pt>
              <c:pt idx="29">
                <c:v>0</c:v>
              </c:pt>
              <c:pt idx="30">
                <c:v>0</c:v>
              </c:pt>
              <c:pt idx="31">
                <c:v>0</c:v>
              </c:pt>
              <c:pt idx="32">
                <c:v>0</c:v>
              </c:pt>
              <c:pt idx="33">
                <c:v>0</c:v>
              </c:pt>
              <c:pt idx="34">
                <c:v>0</c:v>
              </c:pt>
            </c:numLit>
          </c:val>
          <c:smooth val="0"/>
          <c:extLst>
            <c:ext xmlns:c16="http://schemas.microsoft.com/office/drawing/2014/chart" uri="{C3380CC4-5D6E-409C-BE32-E72D297353CC}">
              <c16:uniqueId val="{00000001-BAD8-4DEB-9C30-7E638679AF4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9828656"/>
        <c:axId val="112645312"/>
      </c:lineChart>
      <c:catAx>
        <c:axId val="1098286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1" u="none" strike="noStrike" kern="1200" baseline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endParaRPr lang="en-US"/>
          </a:p>
        </c:txPr>
        <c:crossAx val="112645312"/>
        <c:crosses val="autoZero"/>
        <c:auto val="1"/>
        <c:lblAlgn val="ctr"/>
        <c:lblOffset val="100"/>
        <c:noMultiLvlLbl val="0"/>
      </c:catAx>
      <c:valAx>
        <c:axId val="1126453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\€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1" u="none" strike="noStrike" kern="1200" baseline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endParaRPr lang="en-US"/>
          </a:p>
        </c:txPr>
        <c:crossAx val="109828656"/>
        <c:crosses val="autoZero"/>
        <c:crossBetween val="between"/>
      </c:valAx>
      <c:spPr>
        <a:noFill/>
        <a:ln>
          <a:noFill/>
        </a:ln>
        <a:effectLst/>
      </c:spPr>
      <c:extLst/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1" u="none" strike="noStrike" kern="1200" baseline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100" i="1">
          <a:solidFill>
            <a:schemeClr val="bg1">
              <a:lumMod val="50000"/>
            </a:schemeClr>
          </a:solidFill>
          <a:latin typeface="Century Gothic" panose="020B0502020202020204" pitchFamily="34" charset="0"/>
        </a:defRPr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v>SPI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Lit>
              <c:ptCount val="35"/>
              <c:pt idx="0">
                <c:v>'22</c:v>
              </c:pt>
              <c:pt idx="1">
                <c:v>'22</c:v>
              </c:pt>
              <c:pt idx="2">
                <c:v>'22</c:v>
              </c:pt>
              <c:pt idx="3">
                <c:v>'22</c:v>
              </c:pt>
              <c:pt idx="4">
                <c:v>'22</c:v>
              </c:pt>
              <c:pt idx="5">
                <c:v>'22</c:v>
              </c:pt>
              <c:pt idx="6">
                <c:v>'22</c:v>
              </c:pt>
              <c:pt idx="7">
                <c:v>'22</c:v>
              </c:pt>
              <c:pt idx="8">
                <c:v>'22</c:v>
              </c:pt>
              <c:pt idx="9">
                <c:v>'22</c:v>
              </c:pt>
              <c:pt idx="10">
                <c:v>'22</c:v>
              </c:pt>
              <c:pt idx="11">
                <c:v>'22</c:v>
              </c:pt>
              <c:pt idx="12">
                <c:v>'22</c:v>
              </c:pt>
              <c:pt idx="13">
                <c:v>'22</c:v>
              </c:pt>
              <c:pt idx="14">
                <c:v>'22</c:v>
              </c:pt>
              <c:pt idx="15">
                <c:v>'22</c:v>
              </c:pt>
              <c:pt idx="16">
                <c:v>'22</c:v>
              </c:pt>
              <c:pt idx="17">
                <c:v>'22</c:v>
              </c:pt>
              <c:pt idx="18">
                <c:v>'22</c:v>
              </c:pt>
              <c:pt idx="19">
                <c:v>'23</c:v>
              </c:pt>
              <c:pt idx="20">
                <c:v>'23</c:v>
              </c:pt>
              <c:pt idx="21">
                <c:v>'23</c:v>
              </c:pt>
              <c:pt idx="22">
                <c:v>'23</c:v>
              </c:pt>
              <c:pt idx="23">
                <c:v>'23</c:v>
              </c:pt>
              <c:pt idx="24">
                <c:v>'23</c:v>
              </c:pt>
              <c:pt idx="25">
                <c:v>'23</c:v>
              </c:pt>
              <c:pt idx="26">
                <c:v>'23</c:v>
              </c:pt>
              <c:pt idx="27">
                <c:v>'23</c:v>
              </c:pt>
              <c:pt idx="28">
                <c:v>'23</c:v>
              </c:pt>
              <c:pt idx="29">
                <c:v>'23</c:v>
              </c:pt>
              <c:pt idx="30">
                <c:v>'23</c:v>
              </c:pt>
              <c:pt idx="31">
                <c:v>'23</c:v>
              </c:pt>
              <c:pt idx="32">
                <c:v>'23</c:v>
              </c:pt>
              <c:pt idx="33">
                <c:v>'23</c:v>
              </c:pt>
              <c:pt idx="34">
                <c:v>'23</c:v>
              </c:pt>
            </c:strLit>
          </c:cat>
          <c:val>
            <c:numLit>
              <c:formatCode>General</c:formatCode>
              <c:ptCount val="35"/>
              <c:pt idx="0">
                <c:v>0.60754716981132073</c:v>
              </c:pt>
              <c:pt idx="1">
                <c:v>0.55498392282958198</c:v>
              </c:pt>
              <c:pt idx="2">
                <c:v>0.51191969887076672</c:v>
              </c:pt>
              <c:pt idx="3">
                <c:v>0.50268471127578862</c:v>
              </c:pt>
              <c:pt idx="4">
                <c:v>0.50221004471786479</c:v>
              </c:pt>
              <c:pt idx="5">
                <c:v>0.51820230562538039</c:v>
              </c:pt>
              <c:pt idx="6">
                <c:v>0.56112962814231881</c:v>
              </c:pt>
              <c:pt idx="7">
                <c:v>0.50000000000000067</c:v>
              </c:pt>
              <c:pt idx="8">
                <c:v>0.50000000000000067</c:v>
              </c:pt>
              <c:pt idx="9">
                <c:v>0.50000000000000289</c:v>
              </c:pt>
              <c:pt idx="10">
                <c:v>0.50000000000000122</c:v>
              </c:pt>
              <c:pt idx="11">
                <c:v>0.53263872429214865</c:v>
              </c:pt>
              <c:pt idx="12">
                <c:v>0.50000000000000089</c:v>
              </c:pt>
              <c:pt idx="13">
                <c:v>0.51154786003718777</c:v>
              </c:pt>
              <c:pt idx="14">
                <c:v>0.51103799896847335</c:v>
              </c:pt>
              <c:pt idx="15">
                <c:v>0</c:v>
              </c:pt>
              <c:pt idx="16">
                <c:v>0</c:v>
              </c:pt>
              <c:pt idx="17">
                <c:v>0</c:v>
              </c:pt>
              <c:pt idx="18">
                <c:v>0</c:v>
              </c:pt>
              <c:pt idx="19">
                <c:v>0</c:v>
              </c:pt>
              <c:pt idx="20">
                <c:v>0</c:v>
              </c:pt>
              <c:pt idx="21">
                <c:v>0</c:v>
              </c:pt>
              <c:pt idx="22">
                <c:v>0</c:v>
              </c:pt>
              <c:pt idx="23">
                <c:v>0</c:v>
              </c:pt>
              <c:pt idx="24">
                <c:v>0</c:v>
              </c:pt>
              <c:pt idx="25">
                <c:v>0</c:v>
              </c:pt>
              <c:pt idx="26">
                <c:v>0</c:v>
              </c:pt>
              <c:pt idx="27">
                <c:v>0</c:v>
              </c:pt>
              <c:pt idx="28">
                <c:v>0</c:v>
              </c:pt>
              <c:pt idx="29">
                <c:v>0</c:v>
              </c:pt>
              <c:pt idx="30">
                <c:v>0</c:v>
              </c:pt>
              <c:pt idx="31">
                <c:v>0</c:v>
              </c:pt>
              <c:pt idx="32">
                <c:v>0</c:v>
              </c:pt>
              <c:pt idx="33">
                <c:v>0</c:v>
              </c:pt>
              <c:pt idx="34">
                <c:v>0</c:v>
              </c:pt>
            </c:numLit>
          </c:val>
          <c:smooth val="0"/>
          <c:extLst>
            <c:ext xmlns:c16="http://schemas.microsoft.com/office/drawing/2014/chart" uri="{C3380CC4-5D6E-409C-BE32-E72D297353CC}">
              <c16:uniqueId val="{00000000-4397-4FAB-9252-534468E48A1B}"/>
            </c:ext>
          </c:extLst>
        </c:ser>
        <c:ser>
          <c:idx val="1"/>
          <c:order val="1"/>
          <c:tx>
            <c:v>CPI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Lit>
              <c:ptCount val="35"/>
              <c:pt idx="0">
                <c:v>'22</c:v>
              </c:pt>
              <c:pt idx="1">
                <c:v>'22</c:v>
              </c:pt>
              <c:pt idx="2">
                <c:v>'22</c:v>
              </c:pt>
              <c:pt idx="3">
                <c:v>'22</c:v>
              </c:pt>
              <c:pt idx="4">
                <c:v>'22</c:v>
              </c:pt>
              <c:pt idx="5">
                <c:v>'22</c:v>
              </c:pt>
              <c:pt idx="6">
                <c:v>'22</c:v>
              </c:pt>
              <c:pt idx="7">
                <c:v>'22</c:v>
              </c:pt>
              <c:pt idx="8">
                <c:v>'22</c:v>
              </c:pt>
              <c:pt idx="9">
                <c:v>'22</c:v>
              </c:pt>
              <c:pt idx="10">
                <c:v>'22</c:v>
              </c:pt>
              <c:pt idx="11">
                <c:v>'22</c:v>
              </c:pt>
              <c:pt idx="12">
                <c:v>'22</c:v>
              </c:pt>
              <c:pt idx="13">
                <c:v>'22</c:v>
              </c:pt>
              <c:pt idx="14">
                <c:v>'22</c:v>
              </c:pt>
              <c:pt idx="15">
                <c:v>'22</c:v>
              </c:pt>
              <c:pt idx="16">
                <c:v>'22</c:v>
              </c:pt>
              <c:pt idx="17">
                <c:v>'22</c:v>
              </c:pt>
              <c:pt idx="18">
                <c:v>'22</c:v>
              </c:pt>
              <c:pt idx="19">
                <c:v>'23</c:v>
              </c:pt>
              <c:pt idx="20">
                <c:v>'23</c:v>
              </c:pt>
              <c:pt idx="21">
                <c:v>'23</c:v>
              </c:pt>
              <c:pt idx="22">
                <c:v>'23</c:v>
              </c:pt>
              <c:pt idx="23">
                <c:v>'23</c:v>
              </c:pt>
              <c:pt idx="24">
                <c:v>'23</c:v>
              </c:pt>
              <c:pt idx="25">
                <c:v>'23</c:v>
              </c:pt>
              <c:pt idx="26">
                <c:v>'23</c:v>
              </c:pt>
              <c:pt idx="27">
                <c:v>'23</c:v>
              </c:pt>
              <c:pt idx="28">
                <c:v>'23</c:v>
              </c:pt>
              <c:pt idx="29">
                <c:v>'23</c:v>
              </c:pt>
              <c:pt idx="30">
                <c:v>'23</c:v>
              </c:pt>
              <c:pt idx="31">
                <c:v>'23</c:v>
              </c:pt>
              <c:pt idx="32">
                <c:v>'23</c:v>
              </c:pt>
              <c:pt idx="33">
                <c:v>'23</c:v>
              </c:pt>
              <c:pt idx="34">
                <c:v>'23</c:v>
              </c:pt>
            </c:strLit>
          </c:cat>
          <c:val>
            <c:numLit>
              <c:formatCode>General</c:formatCode>
              <c:ptCount val="35"/>
              <c:pt idx="0">
                <c:v>6.9682764685272236E-2</c:v>
              </c:pt>
              <c:pt idx="1">
                <c:v>7.6509353113271658E-2</c:v>
              </c:pt>
              <c:pt idx="2">
                <c:v>9.9228939972616545E-2</c:v>
              </c:pt>
              <c:pt idx="3">
                <c:v>0.12359826975866671</c:v>
              </c:pt>
              <c:pt idx="4">
                <c:v>0.11793337164027703</c:v>
              </c:pt>
              <c:pt idx="5">
                <c:v>0.11895638486231974</c:v>
              </c:pt>
              <c:pt idx="6">
                <c:v>0.15246881722932262</c:v>
              </c:pt>
              <c:pt idx="7">
                <c:v>8.1696541379936247E-2</c:v>
              </c:pt>
              <c:pt idx="8">
                <c:v>7.3892630967555578E-2</c:v>
              </c:pt>
              <c:pt idx="9">
                <c:v>6.7449630282553324E-2</c:v>
              </c:pt>
              <c:pt idx="10">
                <c:v>6.290879896959839E-2</c:v>
              </c:pt>
              <c:pt idx="11">
                <c:v>6.0233734760740079E-2</c:v>
              </c:pt>
              <c:pt idx="12">
                <c:v>5.2264251537646939E-2</c:v>
              </c:pt>
              <c:pt idx="13">
                <c:v>4.9919307076723235E-2</c:v>
              </c:pt>
              <c:pt idx="14">
                <c:v>5.2055775940712604E-2</c:v>
              </c:pt>
              <c:pt idx="15">
                <c:v>0</c:v>
              </c:pt>
              <c:pt idx="16">
                <c:v>0</c:v>
              </c:pt>
              <c:pt idx="17">
                <c:v>0</c:v>
              </c:pt>
              <c:pt idx="18">
                <c:v>0</c:v>
              </c:pt>
              <c:pt idx="19">
                <c:v>0</c:v>
              </c:pt>
              <c:pt idx="20">
                <c:v>0</c:v>
              </c:pt>
              <c:pt idx="21">
                <c:v>0</c:v>
              </c:pt>
              <c:pt idx="22">
                <c:v>0</c:v>
              </c:pt>
              <c:pt idx="23">
                <c:v>0</c:v>
              </c:pt>
              <c:pt idx="24">
                <c:v>0</c:v>
              </c:pt>
              <c:pt idx="25">
                <c:v>0</c:v>
              </c:pt>
              <c:pt idx="26">
                <c:v>0</c:v>
              </c:pt>
              <c:pt idx="27">
                <c:v>0</c:v>
              </c:pt>
              <c:pt idx="28">
                <c:v>0</c:v>
              </c:pt>
              <c:pt idx="29">
                <c:v>0</c:v>
              </c:pt>
              <c:pt idx="30">
                <c:v>0</c:v>
              </c:pt>
              <c:pt idx="31">
                <c:v>0</c:v>
              </c:pt>
              <c:pt idx="32">
                <c:v>0</c:v>
              </c:pt>
              <c:pt idx="33">
                <c:v>0</c:v>
              </c:pt>
              <c:pt idx="34">
                <c:v>0</c:v>
              </c:pt>
            </c:numLit>
          </c:val>
          <c:smooth val="0"/>
          <c:extLst>
            <c:ext xmlns:c16="http://schemas.microsoft.com/office/drawing/2014/chart" uri="{C3380CC4-5D6E-409C-BE32-E72D297353CC}">
              <c16:uniqueId val="{00000001-4397-4FAB-9252-534468E48A1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9830096"/>
        <c:axId val="112648320"/>
      </c:lineChart>
      <c:catAx>
        <c:axId val="1098300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1" u="none" strike="noStrike" kern="1200" baseline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endParaRPr lang="en-US"/>
          </a:p>
        </c:txPr>
        <c:crossAx val="112648320"/>
        <c:crosses val="autoZero"/>
        <c:auto val="1"/>
        <c:lblAlgn val="ctr"/>
        <c:lblOffset val="100"/>
        <c:noMultiLvlLbl val="0"/>
      </c:catAx>
      <c:valAx>
        <c:axId val="1126483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1" u="none" strike="noStrike" kern="1200" baseline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endParaRPr lang="en-US"/>
          </a:p>
        </c:txPr>
        <c:crossAx val="109830096"/>
        <c:crosses val="autoZero"/>
        <c:crossBetween val="between"/>
      </c:valAx>
      <c:spPr>
        <a:noFill/>
        <a:ln>
          <a:noFill/>
        </a:ln>
        <a:effectLst/>
      </c:spPr>
      <c:extLst/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1" u="none" strike="noStrike" kern="1200" baseline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100" i="1">
          <a:solidFill>
            <a:schemeClr val="bg1">
              <a:lumMod val="50000"/>
            </a:schemeClr>
          </a:solidFill>
          <a:latin typeface="Century Gothic" panose="020B0502020202020204" pitchFamily="34" charset="0"/>
        </a:defRPr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v>Remaining Availability (Management)</c:v>
          </c:tx>
          <c:spPr>
            <a:ln w="28575" cap="rnd">
              <a:solidFill>
                <a:schemeClr val="accent1">
                  <a:tint val="100000"/>
                </a:schemeClr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chemeClr val="accent1">
                  <a:tint val="100000"/>
                </a:schemeClr>
              </a:solidFill>
              <a:ln w="9525">
                <a:solidFill>
                  <a:schemeClr val="lt1"/>
                </a:solidFill>
              </a:ln>
              <a:effectLst/>
            </c:spPr>
          </c:marker>
          <c:cat>
            <c:strLit>
              <c:ptCount val="18"/>
              <c:pt idx="0">
                <c:v>21/08/22</c:v>
              </c:pt>
              <c:pt idx="1">
                <c:v>04/09/22</c:v>
              </c:pt>
              <c:pt idx="2">
                <c:v>18/09/22</c:v>
              </c:pt>
              <c:pt idx="3">
                <c:v>02/10/22</c:v>
              </c:pt>
              <c:pt idx="4">
                <c:v>16/10/22</c:v>
              </c:pt>
              <c:pt idx="5">
                <c:v>30/10/22</c:v>
              </c:pt>
              <c:pt idx="6">
                <c:v>13/11/22</c:v>
              </c:pt>
              <c:pt idx="7">
                <c:v>27/11/22</c:v>
              </c:pt>
              <c:pt idx="8">
                <c:v>11/12/22</c:v>
              </c:pt>
              <c:pt idx="9">
                <c:v>25/12/22</c:v>
              </c:pt>
              <c:pt idx="10">
                <c:v>08/01/23</c:v>
              </c:pt>
              <c:pt idx="11">
                <c:v>22/01/23</c:v>
              </c:pt>
              <c:pt idx="12">
                <c:v>05/02/23</c:v>
              </c:pt>
              <c:pt idx="13">
                <c:v>19/02/23</c:v>
              </c:pt>
              <c:pt idx="14">
                <c:v>05/03/23</c:v>
              </c:pt>
              <c:pt idx="15">
                <c:v>19/03/23</c:v>
              </c:pt>
              <c:pt idx="16">
                <c:v>02/04/23</c:v>
              </c:pt>
              <c:pt idx="17">
                <c:v>16/04/23</c:v>
              </c:pt>
            </c:strLit>
          </c:cat>
          <c:val>
            <c:numLit>
              <c:formatCode>#,##0_ "hrs"</c:formatCode>
              <c:ptCount val="18"/>
              <c:pt idx="0">
                <c:v>68</c:v>
              </c:pt>
              <c:pt idx="1">
                <c:v>76</c:v>
              </c:pt>
              <c:pt idx="2">
                <c:v>71</c:v>
              </c:pt>
              <c:pt idx="3">
                <c:v>53</c:v>
              </c:pt>
              <c:pt idx="4">
                <c:v>80</c:v>
              </c:pt>
              <c:pt idx="5">
                <c:v>72</c:v>
              </c:pt>
              <c:pt idx="6">
                <c:v>80</c:v>
              </c:pt>
              <c:pt idx="7">
                <c:v>64</c:v>
              </c:pt>
              <c:pt idx="8">
                <c:v>80</c:v>
              </c:pt>
              <c:pt idx="9">
                <c:v>80</c:v>
              </c:pt>
              <c:pt idx="10">
                <c:v>80</c:v>
              </c:pt>
              <c:pt idx="11">
                <c:v>80</c:v>
              </c:pt>
              <c:pt idx="12">
                <c:v>80</c:v>
              </c:pt>
              <c:pt idx="13">
                <c:v>80</c:v>
              </c:pt>
              <c:pt idx="14">
                <c:v>80</c:v>
              </c:pt>
              <c:pt idx="15">
                <c:v>80</c:v>
              </c:pt>
              <c:pt idx="16">
                <c:v>80</c:v>
              </c:pt>
              <c:pt idx="17">
                <c:v>80</c:v>
              </c:pt>
            </c:numLit>
          </c:val>
          <c:smooth val="0"/>
          <c:extLst>
            <c:ext xmlns:c16="http://schemas.microsoft.com/office/drawing/2014/chart" uri="{C3380CC4-5D6E-409C-BE32-E72D297353CC}">
              <c16:uniqueId val="{00000000-183B-455B-BE2A-D8996F50C4C9}"/>
            </c:ext>
          </c:extLst>
        </c:ser>
        <c:ser>
          <c:idx val="1"/>
          <c:order val="1"/>
          <c:tx>
            <c:v>Remaining Availability (Project Manager)</c:v>
          </c:tx>
          <c:spPr>
            <a:ln w="28575" cap="rnd">
              <a:solidFill>
                <a:schemeClr val="accent2">
                  <a:tint val="100000"/>
                </a:schemeClr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chemeClr val="accent2">
                  <a:tint val="100000"/>
                </a:schemeClr>
              </a:solidFill>
              <a:ln w="9525">
                <a:solidFill>
                  <a:schemeClr val="lt1"/>
                </a:solidFill>
              </a:ln>
              <a:effectLst/>
            </c:spPr>
          </c:marker>
          <c:cat>
            <c:strLit>
              <c:ptCount val="18"/>
              <c:pt idx="0">
                <c:v>21/08/22</c:v>
              </c:pt>
              <c:pt idx="1">
                <c:v>04/09/22</c:v>
              </c:pt>
              <c:pt idx="2">
                <c:v>18/09/22</c:v>
              </c:pt>
              <c:pt idx="3">
                <c:v>02/10/22</c:v>
              </c:pt>
              <c:pt idx="4">
                <c:v>16/10/22</c:v>
              </c:pt>
              <c:pt idx="5">
                <c:v>30/10/22</c:v>
              </c:pt>
              <c:pt idx="6">
                <c:v>13/11/22</c:v>
              </c:pt>
              <c:pt idx="7">
                <c:v>27/11/22</c:v>
              </c:pt>
              <c:pt idx="8">
                <c:v>11/12/22</c:v>
              </c:pt>
              <c:pt idx="9">
                <c:v>25/12/22</c:v>
              </c:pt>
              <c:pt idx="10">
                <c:v>08/01/23</c:v>
              </c:pt>
              <c:pt idx="11">
                <c:v>22/01/23</c:v>
              </c:pt>
              <c:pt idx="12">
                <c:v>05/02/23</c:v>
              </c:pt>
              <c:pt idx="13">
                <c:v>19/02/23</c:v>
              </c:pt>
              <c:pt idx="14">
                <c:v>05/03/23</c:v>
              </c:pt>
              <c:pt idx="15">
                <c:v>19/03/23</c:v>
              </c:pt>
              <c:pt idx="16">
                <c:v>02/04/23</c:v>
              </c:pt>
              <c:pt idx="17">
                <c:v>16/04/23</c:v>
              </c:pt>
            </c:strLit>
          </c:cat>
          <c:val>
            <c:numLit>
              <c:formatCode>General</c:formatCode>
              <c:ptCount val="18"/>
              <c:pt idx="0">
                <c:v>64</c:v>
              </c:pt>
              <c:pt idx="1">
                <c:v>32</c:v>
              </c:pt>
              <c:pt idx="2">
                <c:v>80</c:v>
              </c:pt>
              <c:pt idx="3">
                <c:v>57</c:v>
              </c:pt>
              <c:pt idx="4">
                <c:v>80</c:v>
              </c:pt>
              <c:pt idx="5">
                <c:v>72</c:v>
              </c:pt>
              <c:pt idx="6">
                <c:v>80</c:v>
              </c:pt>
              <c:pt idx="7">
                <c:v>64</c:v>
              </c:pt>
              <c:pt idx="8">
                <c:v>80</c:v>
              </c:pt>
              <c:pt idx="9">
                <c:v>80</c:v>
              </c:pt>
              <c:pt idx="10">
                <c:v>80</c:v>
              </c:pt>
              <c:pt idx="11">
                <c:v>80</c:v>
              </c:pt>
              <c:pt idx="12">
                <c:v>80</c:v>
              </c:pt>
              <c:pt idx="13">
                <c:v>80</c:v>
              </c:pt>
              <c:pt idx="14">
                <c:v>80</c:v>
              </c:pt>
              <c:pt idx="15">
                <c:v>80</c:v>
              </c:pt>
              <c:pt idx="16">
                <c:v>80</c:v>
              </c:pt>
              <c:pt idx="17">
                <c:v>56</c:v>
              </c:pt>
            </c:numLit>
          </c:val>
          <c:smooth val="0"/>
          <c:extLst>
            <c:ext xmlns:c16="http://schemas.microsoft.com/office/drawing/2014/chart" uri="{C3380CC4-5D6E-409C-BE32-E72D297353CC}">
              <c16:uniqueId val="{00000001-183B-455B-BE2A-D8996F50C4C9}"/>
            </c:ext>
          </c:extLst>
        </c:ser>
        <c:ser>
          <c:idx val="2"/>
          <c:order val="2"/>
          <c:tx>
            <c:v>Remaining Availability (Analyst)</c:v>
          </c:tx>
          <c:spPr>
            <a:ln w="28575" cap="rnd">
              <a:solidFill>
                <a:schemeClr val="accent3">
                  <a:tint val="100000"/>
                </a:schemeClr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chemeClr val="accent3">
                  <a:tint val="100000"/>
                </a:schemeClr>
              </a:solidFill>
              <a:ln w="9525">
                <a:solidFill>
                  <a:schemeClr val="lt1"/>
                </a:solidFill>
              </a:ln>
              <a:effectLst/>
            </c:spPr>
          </c:marker>
          <c:cat>
            <c:strLit>
              <c:ptCount val="18"/>
              <c:pt idx="0">
                <c:v>21/08/22</c:v>
              </c:pt>
              <c:pt idx="1">
                <c:v>04/09/22</c:v>
              </c:pt>
              <c:pt idx="2">
                <c:v>18/09/22</c:v>
              </c:pt>
              <c:pt idx="3">
                <c:v>02/10/22</c:v>
              </c:pt>
              <c:pt idx="4">
                <c:v>16/10/22</c:v>
              </c:pt>
              <c:pt idx="5">
                <c:v>30/10/22</c:v>
              </c:pt>
              <c:pt idx="6">
                <c:v>13/11/22</c:v>
              </c:pt>
              <c:pt idx="7">
                <c:v>27/11/22</c:v>
              </c:pt>
              <c:pt idx="8">
                <c:v>11/12/22</c:v>
              </c:pt>
              <c:pt idx="9">
                <c:v>25/12/22</c:v>
              </c:pt>
              <c:pt idx="10">
                <c:v>08/01/23</c:v>
              </c:pt>
              <c:pt idx="11">
                <c:v>22/01/23</c:v>
              </c:pt>
              <c:pt idx="12">
                <c:v>05/02/23</c:v>
              </c:pt>
              <c:pt idx="13">
                <c:v>19/02/23</c:v>
              </c:pt>
              <c:pt idx="14">
                <c:v>05/03/23</c:v>
              </c:pt>
              <c:pt idx="15">
                <c:v>19/03/23</c:v>
              </c:pt>
              <c:pt idx="16">
                <c:v>02/04/23</c:v>
              </c:pt>
              <c:pt idx="17">
                <c:v>16/04/23</c:v>
              </c:pt>
            </c:strLit>
          </c:cat>
          <c:val>
            <c:numLit>
              <c:formatCode>General</c:formatCode>
              <c:ptCount val="18"/>
              <c:pt idx="0">
                <c:v>111</c:v>
              </c:pt>
              <c:pt idx="1">
                <c:v>116</c:v>
              </c:pt>
              <c:pt idx="2">
                <c:v>89</c:v>
              </c:pt>
              <c:pt idx="3">
                <c:v>144</c:v>
              </c:pt>
              <c:pt idx="4">
                <c:v>160</c:v>
              </c:pt>
              <c:pt idx="5">
                <c:v>144</c:v>
              </c:pt>
              <c:pt idx="6">
                <c:v>160</c:v>
              </c:pt>
              <c:pt idx="7">
                <c:v>128</c:v>
              </c:pt>
              <c:pt idx="8">
                <c:v>160</c:v>
              </c:pt>
              <c:pt idx="9">
                <c:v>160</c:v>
              </c:pt>
              <c:pt idx="10">
                <c:v>160</c:v>
              </c:pt>
              <c:pt idx="11">
                <c:v>160</c:v>
              </c:pt>
              <c:pt idx="12">
                <c:v>160</c:v>
              </c:pt>
              <c:pt idx="13">
                <c:v>160</c:v>
              </c:pt>
              <c:pt idx="14">
                <c:v>160</c:v>
              </c:pt>
              <c:pt idx="15">
                <c:v>160</c:v>
              </c:pt>
              <c:pt idx="16">
                <c:v>160</c:v>
              </c:pt>
              <c:pt idx="17">
                <c:v>160</c:v>
              </c:pt>
            </c:numLit>
          </c:val>
          <c:smooth val="0"/>
          <c:extLst>
            <c:ext xmlns:c16="http://schemas.microsoft.com/office/drawing/2014/chart" uri="{C3380CC4-5D6E-409C-BE32-E72D297353CC}">
              <c16:uniqueId val="{00000002-183B-455B-BE2A-D8996F50C4C9}"/>
            </c:ext>
          </c:extLst>
        </c:ser>
        <c:ser>
          <c:idx val="3"/>
          <c:order val="3"/>
          <c:tx>
            <c:v>Remaining Availability (Developer)</c:v>
          </c:tx>
          <c:spPr>
            <a:ln w="28575" cap="rnd">
              <a:solidFill>
                <a:schemeClr val="accent4">
                  <a:tint val="100000"/>
                </a:schemeClr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chemeClr val="accent4">
                  <a:tint val="100000"/>
                </a:schemeClr>
              </a:solidFill>
              <a:ln w="9525">
                <a:solidFill>
                  <a:schemeClr val="lt1"/>
                </a:solidFill>
              </a:ln>
              <a:effectLst/>
            </c:spPr>
          </c:marker>
          <c:cat>
            <c:strLit>
              <c:ptCount val="18"/>
              <c:pt idx="0">
                <c:v>21/08/22</c:v>
              </c:pt>
              <c:pt idx="1">
                <c:v>04/09/22</c:v>
              </c:pt>
              <c:pt idx="2">
                <c:v>18/09/22</c:v>
              </c:pt>
              <c:pt idx="3">
                <c:v>02/10/22</c:v>
              </c:pt>
              <c:pt idx="4">
                <c:v>16/10/22</c:v>
              </c:pt>
              <c:pt idx="5">
                <c:v>30/10/22</c:v>
              </c:pt>
              <c:pt idx="6">
                <c:v>13/11/22</c:v>
              </c:pt>
              <c:pt idx="7">
                <c:v>27/11/22</c:v>
              </c:pt>
              <c:pt idx="8">
                <c:v>11/12/22</c:v>
              </c:pt>
              <c:pt idx="9">
                <c:v>25/12/22</c:v>
              </c:pt>
              <c:pt idx="10">
                <c:v>08/01/23</c:v>
              </c:pt>
              <c:pt idx="11">
                <c:v>22/01/23</c:v>
              </c:pt>
              <c:pt idx="12">
                <c:v>05/02/23</c:v>
              </c:pt>
              <c:pt idx="13">
                <c:v>19/02/23</c:v>
              </c:pt>
              <c:pt idx="14">
                <c:v>05/03/23</c:v>
              </c:pt>
              <c:pt idx="15">
                <c:v>19/03/23</c:v>
              </c:pt>
              <c:pt idx="16">
                <c:v>02/04/23</c:v>
              </c:pt>
              <c:pt idx="17">
                <c:v>16/04/23</c:v>
              </c:pt>
            </c:strLit>
          </c:cat>
          <c:val>
            <c:numLit>
              <c:formatCode>General</c:formatCode>
              <c:ptCount val="18"/>
              <c:pt idx="0">
                <c:v>400</c:v>
              </c:pt>
              <c:pt idx="1">
                <c:v>400</c:v>
              </c:pt>
              <c:pt idx="2">
                <c:v>400</c:v>
              </c:pt>
              <c:pt idx="3">
                <c:v>360</c:v>
              </c:pt>
              <c:pt idx="4">
                <c:v>400</c:v>
              </c:pt>
              <c:pt idx="5">
                <c:v>296</c:v>
              </c:pt>
              <c:pt idx="6">
                <c:v>320</c:v>
              </c:pt>
              <c:pt idx="7">
                <c:v>256</c:v>
              </c:pt>
              <c:pt idx="8">
                <c:v>320</c:v>
              </c:pt>
              <c:pt idx="9">
                <c:v>267</c:v>
              </c:pt>
              <c:pt idx="10">
                <c:v>288</c:v>
              </c:pt>
              <c:pt idx="11">
                <c:v>280</c:v>
              </c:pt>
              <c:pt idx="12">
                <c:v>320</c:v>
              </c:pt>
              <c:pt idx="13">
                <c:v>344</c:v>
              </c:pt>
              <c:pt idx="14">
                <c:v>400</c:v>
              </c:pt>
              <c:pt idx="15">
                <c:v>400</c:v>
              </c:pt>
              <c:pt idx="16">
                <c:v>400</c:v>
              </c:pt>
              <c:pt idx="17">
                <c:v>400</c:v>
              </c:pt>
            </c:numLit>
          </c:val>
          <c:smooth val="0"/>
          <c:extLst>
            <c:ext xmlns:c16="http://schemas.microsoft.com/office/drawing/2014/chart" uri="{C3380CC4-5D6E-409C-BE32-E72D297353CC}">
              <c16:uniqueId val="{00000003-183B-455B-BE2A-D8996F50C4C9}"/>
            </c:ext>
          </c:extLst>
        </c:ser>
        <c:ser>
          <c:idx val="4"/>
          <c:order val="4"/>
          <c:tx>
            <c:v>Remaining Availability (Tester)</c:v>
          </c:tx>
          <c:spPr>
            <a:ln w="28575" cap="rnd">
              <a:solidFill>
                <a:schemeClr val="accent5">
                  <a:tint val="100000"/>
                </a:schemeClr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chemeClr val="accent5">
                  <a:tint val="100000"/>
                </a:schemeClr>
              </a:solidFill>
              <a:ln w="9525">
                <a:solidFill>
                  <a:schemeClr val="lt1"/>
                </a:solidFill>
              </a:ln>
              <a:effectLst/>
            </c:spPr>
          </c:marker>
          <c:cat>
            <c:strLit>
              <c:ptCount val="18"/>
              <c:pt idx="0">
                <c:v>21/08/22</c:v>
              </c:pt>
              <c:pt idx="1">
                <c:v>04/09/22</c:v>
              </c:pt>
              <c:pt idx="2">
                <c:v>18/09/22</c:v>
              </c:pt>
              <c:pt idx="3">
                <c:v>02/10/22</c:v>
              </c:pt>
              <c:pt idx="4">
                <c:v>16/10/22</c:v>
              </c:pt>
              <c:pt idx="5">
                <c:v>30/10/22</c:v>
              </c:pt>
              <c:pt idx="6">
                <c:v>13/11/22</c:v>
              </c:pt>
              <c:pt idx="7">
                <c:v>27/11/22</c:v>
              </c:pt>
              <c:pt idx="8">
                <c:v>11/12/22</c:v>
              </c:pt>
              <c:pt idx="9">
                <c:v>25/12/22</c:v>
              </c:pt>
              <c:pt idx="10">
                <c:v>08/01/23</c:v>
              </c:pt>
              <c:pt idx="11">
                <c:v>22/01/23</c:v>
              </c:pt>
              <c:pt idx="12">
                <c:v>05/02/23</c:v>
              </c:pt>
              <c:pt idx="13">
                <c:v>19/02/23</c:v>
              </c:pt>
              <c:pt idx="14">
                <c:v>05/03/23</c:v>
              </c:pt>
              <c:pt idx="15">
                <c:v>19/03/23</c:v>
              </c:pt>
              <c:pt idx="16">
                <c:v>02/04/23</c:v>
              </c:pt>
              <c:pt idx="17">
                <c:v>16/04/23</c:v>
              </c:pt>
            </c:strLit>
          </c:cat>
          <c:val>
            <c:numLit>
              <c:formatCode>General</c:formatCode>
              <c:ptCount val="18"/>
              <c:pt idx="0">
                <c:v>240</c:v>
              </c:pt>
              <c:pt idx="1">
                <c:v>240</c:v>
              </c:pt>
              <c:pt idx="2">
                <c:v>240</c:v>
              </c:pt>
              <c:pt idx="3">
                <c:v>152</c:v>
              </c:pt>
              <c:pt idx="4">
                <c:v>240</c:v>
              </c:pt>
              <c:pt idx="5">
                <c:v>216</c:v>
              </c:pt>
              <c:pt idx="6">
                <c:v>240</c:v>
              </c:pt>
              <c:pt idx="7">
                <c:v>192</c:v>
              </c:pt>
              <c:pt idx="8">
                <c:v>240</c:v>
              </c:pt>
              <c:pt idx="9">
                <c:v>240</c:v>
              </c:pt>
              <c:pt idx="10">
                <c:v>240</c:v>
              </c:pt>
              <c:pt idx="11">
                <c:v>240</c:v>
              </c:pt>
              <c:pt idx="12">
                <c:v>240</c:v>
              </c:pt>
              <c:pt idx="13">
                <c:v>176</c:v>
              </c:pt>
              <c:pt idx="14">
                <c:v>160</c:v>
              </c:pt>
              <c:pt idx="15">
                <c:v>168</c:v>
              </c:pt>
              <c:pt idx="16">
                <c:v>240</c:v>
              </c:pt>
              <c:pt idx="17">
                <c:v>240</c:v>
              </c:pt>
            </c:numLit>
          </c:val>
          <c:smooth val="0"/>
          <c:extLst>
            <c:ext xmlns:c16="http://schemas.microsoft.com/office/drawing/2014/chart" uri="{C3380CC4-5D6E-409C-BE32-E72D297353CC}">
              <c16:uniqueId val="{00000004-183B-455B-BE2A-D8996F50C4C9}"/>
            </c:ext>
          </c:extLst>
        </c:ser>
        <c:ser>
          <c:idx val="5"/>
          <c:order val="5"/>
          <c:tx>
            <c:v>Remaining Availability (Trainer)</c:v>
          </c:tx>
          <c:spPr>
            <a:ln w="28575" cap="rnd">
              <a:solidFill>
                <a:schemeClr val="accent6">
                  <a:tint val="100000"/>
                </a:schemeClr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chemeClr val="accent6">
                  <a:tint val="100000"/>
                </a:schemeClr>
              </a:solidFill>
              <a:ln w="9525">
                <a:solidFill>
                  <a:schemeClr val="lt1"/>
                </a:solidFill>
              </a:ln>
              <a:effectLst/>
            </c:spPr>
          </c:marker>
          <c:cat>
            <c:strLit>
              <c:ptCount val="18"/>
              <c:pt idx="0">
                <c:v>21/08/22</c:v>
              </c:pt>
              <c:pt idx="1">
                <c:v>04/09/22</c:v>
              </c:pt>
              <c:pt idx="2">
                <c:v>18/09/22</c:v>
              </c:pt>
              <c:pt idx="3">
                <c:v>02/10/22</c:v>
              </c:pt>
              <c:pt idx="4">
                <c:v>16/10/22</c:v>
              </c:pt>
              <c:pt idx="5">
                <c:v>30/10/22</c:v>
              </c:pt>
              <c:pt idx="6">
                <c:v>13/11/22</c:v>
              </c:pt>
              <c:pt idx="7">
                <c:v>27/11/22</c:v>
              </c:pt>
              <c:pt idx="8">
                <c:v>11/12/22</c:v>
              </c:pt>
              <c:pt idx="9">
                <c:v>25/12/22</c:v>
              </c:pt>
              <c:pt idx="10">
                <c:v>08/01/23</c:v>
              </c:pt>
              <c:pt idx="11">
                <c:v>22/01/23</c:v>
              </c:pt>
              <c:pt idx="12">
                <c:v>05/02/23</c:v>
              </c:pt>
              <c:pt idx="13">
                <c:v>19/02/23</c:v>
              </c:pt>
              <c:pt idx="14">
                <c:v>05/03/23</c:v>
              </c:pt>
              <c:pt idx="15">
                <c:v>19/03/23</c:v>
              </c:pt>
              <c:pt idx="16">
                <c:v>02/04/23</c:v>
              </c:pt>
              <c:pt idx="17">
                <c:v>16/04/23</c:v>
              </c:pt>
            </c:strLit>
          </c:cat>
          <c:val>
            <c:numLit>
              <c:formatCode>General</c:formatCode>
              <c:ptCount val="18"/>
              <c:pt idx="0">
                <c:v>240</c:v>
              </c:pt>
              <c:pt idx="1">
                <c:v>240</c:v>
              </c:pt>
              <c:pt idx="2">
                <c:v>240</c:v>
              </c:pt>
              <c:pt idx="3">
                <c:v>152</c:v>
              </c:pt>
              <c:pt idx="4">
                <c:v>240</c:v>
              </c:pt>
              <c:pt idx="5">
                <c:v>216</c:v>
              </c:pt>
              <c:pt idx="6">
                <c:v>240</c:v>
              </c:pt>
              <c:pt idx="7">
                <c:v>192</c:v>
              </c:pt>
              <c:pt idx="8">
                <c:v>240</c:v>
              </c:pt>
              <c:pt idx="9">
                <c:v>240</c:v>
              </c:pt>
              <c:pt idx="10">
                <c:v>240</c:v>
              </c:pt>
              <c:pt idx="11">
                <c:v>240</c:v>
              </c:pt>
              <c:pt idx="12">
                <c:v>240</c:v>
              </c:pt>
              <c:pt idx="13">
                <c:v>176</c:v>
              </c:pt>
              <c:pt idx="14">
                <c:v>160</c:v>
              </c:pt>
              <c:pt idx="15">
                <c:v>232</c:v>
              </c:pt>
              <c:pt idx="16">
                <c:v>240</c:v>
              </c:pt>
              <c:pt idx="17">
                <c:v>240</c:v>
              </c:pt>
            </c:numLit>
          </c:val>
          <c:smooth val="0"/>
          <c:extLst>
            <c:ext xmlns:c16="http://schemas.microsoft.com/office/drawing/2014/chart" uri="{C3380CC4-5D6E-409C-BE32-E72D297353CC}">
              <c16:uniqueId val="{00000005-183B-455B-BE2A-D8996F50C4C9}"/>
            </c:ext>
          </c:extLst>
        </c:ser>
        <c:ser>
          <c:idx val="6"/>
          <c:order val="6"/>
          <c:tx>
            <c:v>Remaining Availability (Technical Writer)</c:v>
          </c:tx>
          <c:spPr>
            <a:ln w="28575" cap="rnd">
              <a:solidFill>
                <a:schemeClr val="accent1">
                  <a:tint val="60000"/>
                </a:schemeClr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chemeClr val="accent1">
                  <a:tint val="60000"/>
                </a:schemeClr>
              </a:solidFill>
              <a:ln w="9525">
                <a:solidFill>
                  <a:schemeClr val="lt1"/>
                </a:solidFill>
              </a:ln>
              <a:effectLst/>
            </c:spPr>
          </c:marker>
          <c:cat>
            <c:strLit>
              <c:ptCount val="18"/>
              <c:pt idx="0">
                <c:v>21/08/22</c:v>
              </c:pt>
              <c:pt idx="1">
                <c:v>04/09/22</c:v>
              </c:pt>
              <c:pt idx="2">
                <c:v>18/09/22</c:v>
              </c:pt>
              <c:pt idx="3">
                <c:v>02/10/22</c:v>
              </c:pt>
              <c:pt idx="4">
                <c:v>16/10/22</c:v>
              </c:pt>
              <c:pt idx="5">
                <c:v>30/10/22</c:v>
              </c:pt>
              <c:pt idx="6">
                <c:v>13/11/22</c:v>
              </c:pt>
              <c:pt idx="7">
                <c:v>27/11/22</c:v>
              </c:pt>
              <c:pt idx="8">
                <c:v>11/12/22</c:v>
              </c:pt>
              <c:pt idx="9">
                <c:v>25/12/22</c:v>
              </c:pt>
              <c:pt idx="10">
                <c:v>08/01/23</c:v>
              </c:pt>
              <c:pt idx="11">
                <c:v>22/01/23</c:v>
              </c:pt>
              <c:pt idx="12">
                <c:v>05/02/23</c:v>
              </c:pt>
              <c:pt idx="13">
                <c:v>19/02/23</c:v>
              </c:pt>
              <c:pt idx="14">
                <c:v>05/03/23</c:v>
              </c:pt>
              <c:pt idx="15">
                <c:v>19/03/23</c:v>
              </c:pt>
              <c:pt idx="16">
                <c:v>02/04/23</c:v>
              </c:pt>
              <c:pt idx="17">
                <c:v>16/04/23</c:v>
              </c:pt>
            </c:strLit>
          </c:cat>
          <c:val>
            <c:numLit>
              <c:formatCode>General</c:formatCode>
              <c:ptCount val="18"/>
              <c:pt idx="0">
                <c:v>160</c:v>
              </c:pt>
              <c:pt idx="1">
                <c:v>160</c:v>
              </c:pt>
              <c:pt idx="2">
                <c:v>160</c:v>
              </c:pt>
              <c:pt idx="3">
                <c:v>120</c:v>
              </c:pt>
              <c:pt idx="4">
                <c:v>160</c:v>
              </c:pt>
              <c:pt idx="5">
                <c:v>144</c:v>
              </c:pt>
              <c:pt idx="6">
                <c:v>160</c:v>
              </c:pt>
              <c:pt idx="7">
                <c:v>128</c:v>
              </c:pt>
              <c:pt idx="8">
                <c:v>160</c:v>
              </c:pt>
              <c:pt idx="9">
                <c:v>160</c:v>
              </c:pt>
              <c:pt idx="10">
                <c:v>160</c:v>
              </c:pt>
              <c:pt idx="11">
                <c:v>112</c:v>
              </c:pt>
              <c:pt idx="12">
                <c:v>24</c:v>
              </c:pt>
              <c:pt idx="13">
                <c:v>132</c:v>
              </c:pt>
              <c:pt idx="14">
                <c:v>160</c:v>
              </c:pt>
              <c:pt idx="15">
                <c:v>160</c:v>
              </c:pt>
              <c:pt idx="16">
                <c:v>160</c:v>
              </c:pt>
              <c:pt idx="17">
                <c:v>160</c:v>
              </c:pt>
            </c:numLit>
          </c:val>
          <c:smooth val="0"/>
          <c:extLst>
            <c:ext xmlns:c16="http://schemas.microsoft.com/office/drawing/2014/chart" uri="{C3380CC4-5D6E-409C-BE32-E72D297353CC}">
              <c16:uniqueId val="{00000006-183B-455B-BE2A-D8996F50C4C9}"/>
            </c:ext>
          </c:extLst>
        </c:ser>
        <c:ser>
          <c:idx val="7"/>
          <c:order val="7"/>
          <c:tx>
            <c:v>Remaining Availability (Deployment Team)</c:v>
          </c:tx>
          <c:spPr>
            <a:ln w="28575" cap="rnd">
              <a:solidFill>
                <a:schemeClr val="accent2">
                  <a:tint val="60000"/>
                </a:schemeClr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chemeClr val="accent2">
                  <a:tint val="60000"/>
                </a:schemeClr>
              </a:solidFill>
              <a:ln w="9525">
                <a:solidFill>
                  <a:schemeClr val="lt1"/>
                </a:solidFill>
              </a:ln>
              <a:effectLst/>
            </c:spPr>
          </c:marker>
          <c:cat>
            <c:strLit>
              <c:ptCount val="18"/>
              <c:pt idx="0">
                <c:v>21/08/22</c:v>
              </c:pt>
              <c:pt idx="1">
                <c:v>04/09/22</c:v>
              </c:pt>
              <c:pt idx="2">
                <c:v>18/09/22</c:v>
              </c:pt>
              <c:pt idx="3">
                <c:v>02/10/22</c:v>
              </c:pt>
              <c:pt idx="4">
                <c:v>16/10/22</c:v>
              </c:pt>
              <c:pt idx="5">
                <c:v>30/10/22</c:v>
              </c:pt>
              <c:pt idx="6">
                <c:v>13/11/22</c:v>
              </c:pt>
              <c:pt idx="7">
                <c:v>27/11/22</c:v>
              </c:pt>
              <c:pt idx="8">
                <c:v>11/12/22</c:v>
              </c:pt>
              <c:pt idx="9">
                <c:v>25/12/22</c:v>
              </c:pt>
              <c:pt idx="10">
                <c:v>08/01/23</c:v>
              </c:pt>
              <c:pt idx="11">
                <c:v>22/01/23</c:v>
              </c:pt>
              <c:pt idx="12">
                <c:v>05/02/23</c:v>
              </c:pt>
              <c:pt idx="13">
                <c:v>19/02/23</c:v>
              </c:pt>
              <c:pt idx="14">
                <c:v>05/03/23</c:v>
              </c:pt>
              <c:pt idx="15">
                <c:v>19/03/23</c:v>
              </c:pt>
              <c:pt idx="16">
                <c:v>02/04/23</c:v>
              </c:pt>
              <c:pt idx="17">
                <c:v>16/04/23</c:v>
              </c:pt>
            </c:strLit>
          </c:cat>
          <c:val>
            <c:numLit>
              <c:formatCode>General</c:formatCode>
              <c:ptCount val="18"/>
              <c:pt idx="0">
                <c:v>400</c:v>
              </c:pt>
              <c:pt idx="1">
                <c:v>392</c:v>
              </c:pt>
              <c:pt idx="2">
                <c:v>400</c:v>
              </c:pt>
              <c:pt idx="3">
                <c:v>360</c:v>
              </c:pt>
              <c:pt idx="4">
                <c:v>400</c:v>
              </c:pt>
              <c:pt idx="5">
                <c:v>360</c:v>
              </c:pt>
              <c:pt idx="6">
                <c:v>400</c:v>
              </c:pt>
              <c:pt idx="7">
                <c:v>320</c:v>
              </c:pt>
              <c:pt idx="8">
                <c:v>400</c:v>
              </c:pt>
              <c:pt idx="9">
                <c:v>400</c:v>
              </c:pt>
              <c:pt idx="10">
                <c:v>400</c:v>
              </c:pt>
              <c:pt idx="11">
                <c:v>400</c:v>
              </c:pt>
              <c:pt idx="12">
                <c:v>400</c:v>
              </c:pt>
              <c:pt idx="13">
                <c:v>400</c:v>
              </c:pt>
              <c:pt idx="14">
                <c:v>400</c:v>
              </c:pt>
              <c:pt idx="15">
                <c:v>392</c:v>
              </c:pt>
              <c:pt idx="16">
                <c:v>320</c:v>
              </c:pt>
              <c:pt idx="17">
                <c:v>392</c:v>
              </c:pt>
            </c:numLit>
          </c:val>
          <c:smooth val="0"/>
          <c:extLst>
            <c:ext xmlns:c16="http://schemas.microsoft.com/office/drawing/2014/chart" uri="{C3380CC4-5D6E-409C-BE32-E72D297353CC}">
              <c16:uniqueId val="{00000007-183B-455B-BE2A-D8996F50C4C9}"/>
            </c:ext>
          </c:extLst>
        </c:ser>
        <c:ser>
          <c:idx val="8"/>
          <c:order val="8"/>
          <c:tx>
            <c:v>Remaining Availability (Team-Training Team)</c:v>
          </c:tx>
          <c:spPr>
            <a:ln w="28575" cap="rnd">
              <a:solidFill>
                <a:schemeClr val="accent3">
                  <a:tint val="60000"/>
                </a:schemeClr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chemeClr val="accent3">
                  <a:tint val="60000"/>
                </a:schemeClr>
              </a:solidFill>
              <a:ln w="9525">
                <a:solidFill>
                  <a:schemeClr val="lt1"/>
                </a:solidFill>
              </a:ln>
              <a:effectLst/>
            </c:spPr>
          </c:marker>
          <c:cat>
            <c:strLit>
              <c:ptCount val="18"/>
              <c:pt idx="0">
                <c:v>21/08/22</c:v>
              </c:pt>
              <c:pt idx="1">
                <c:v>04/09/22</c:v>
              </c:pt>
              <c:pt idx="2">
                <c:v>18/09/22</c:v>
              </c:pt>
              <c:pt idx="3">
                <c:v>02/10/22</c:v>
              </c:pt>
              <c:pt idx="4">
                <c:v>16/10/22</c:v>
              </c:pt>
              <c:pt idx="5">
                <c:v>30/10/22</c:v>
              </c:pt>
              <c:pt idx="6">
                <c:v>13/11/22</c:v>
              </c:pt>
              <c:pt idx="7">
                <c:v>27/11/22</c:v>
              </c:pt>
              <c:pt idx="8">
                <c:v>11/12/22</c:v>
              </c:pt>
              <c:pt idx="9">
                <c:v>25/12/22</c:v>
              </c:pt>
              <c:pt idx="10">
                <c:v>08/01/23</c:v>
              </c:pt>
              <c:pt idx="11">
                <c:v>22/01/23</c:v>
              </c:pt>
              <c:pt idx="12">
                <c:v>05/02/23</c:v>
              </c:pt>
              <c:pt idx="13">
                <c:v>19/02/23</c:v>
              </c:pt>
              <c:pt idx="14">
                <c:v>05/03/23</c:v>
              </c:pt>
              <c:pt idx="15">
                <c:v>19/03/23</c:v>
              </c:pt>
              <c:pt idx="16">
                <c:v>02/04/23</c:v>
              </c:pt>
              <c:pt idx="17">
                <c:v>16/04/23</c:v>
              </c:pt>
            </c:strLit>
          </c:cat>
          <c:val>
            <c:numLit>
              <c:formatCode>General</c:formatCode>
              <c:ptCount val="18"/>
              <c:pt idx="0">
                <c:v>320</c:v>
              </c:pt>
              <c:pt idx="1">
                <c:v>320</c:v>
              </c:pt>
              <c:pt idx="2">
                <c:v>320</c:v>
              </c:pt>
              <c:pt idx="3">
                <c:v>248</c:v>
              </c:pt>
              <c:pt idx="4">
                <c:v>320</c:v>
              </c:pt>
              <c:pt idx="5">
                <c:v>288</c:v>
              </c:pt>
              <c:pt idx="6">
                <c:v>320</c:v>
              </c:pt>
              <c:pt idx="7">
                <c:v>256</c:v>
              </c:pt>
              <c:pt idx="8">
                <c:v>320</c:v>
              </c:pt>
              <c:pt idx="9">
                <c:v>320</c:v>
              </c:pt>
              <c:pt idx="10">
                <c:v>320</c:v>
              </c:pt>
              <c:pt idx="11">
                <c:v>320</c:v>
              </c:pt>
              <c:pt idx="12">
                <c:v>320</c:v>
              </c:pt>
              <c:pt idx="13">
                <c:v>280</c:v>
              </c:pt>
              <c:pt idx="14">
                <c:v>320</c:v>
              </c:pt>
              <c:pt idx="15">
                <c:v>320</c:v>
              </c:pt>
              <c:pt idx="16">
                <c:v>320</c:v>
              </c:pt>
              <c:pt idx="17">
                <c:v>320</c:v>
              </c:pt>
            </c:numLit>
          </c:val>
          <c:smooth val="0"/>
          <c:extLst>
            <c:ext xmlns:c16="http://schemas.microsoft.com/office/drawing/2014/chart" uri="{C3380CC4-5D6E-409C-BE32-E72D297353CC}">
              <c16:uniqueId val="{00000008-183B-455B-BE2A-D8996F50C4C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61691664"/>
        <c:axId val="109608576"/>
      </c:lineChart>
      <c:catAx>
        <c:axId val="261691664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1" u="none" strike="noStrike" kern="1200" baseline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endParaRPr lang="en-US"/>
          </a:p>
        </c:txPr>
        <c:crossAx val="109608576"/>
        <c:crosses val="autoZero"/>
        <c:auto val="1"/>
        <c:lblAlgn val="ctr"/>
        <c:lblOffset val="100"/>
        <c:noMultiLvlLbl val="0"/>
      </c:catAx>
      <c:valAx>
        <c:axId val="1096085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_ &quot;hrs&quot;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1" u="none" strike="noStrike" kern="1200" baseline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endParaRPr lang="en-US"/>
          </a:p>
        </c:txPr>
        <c:crossAx val="261691664"/>
        <c:crosses val="autoZero"/>
        <c:crossBetween val="between"/>
      </c:valAx>
      <c:spPr>
        <a:noFill/>
        <a:ln>
          <a:noFill/>
        </a:ln>
        <a:effectLst/>
      </c:spPr>
      <c:extLst/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1" u="none" strike="noStrike" kern="1200" baseline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100" i="1">
          <a:solidFill>
            <a:schemeClr val="bg1">
              <a:lumMod val="50000"/>
            </a:schemeClr>
          </a:solidFill>
          <a:latin typeface="Century Gothic" panose="020B0502020202020204" pitchFamily="34" charset="0"/>
        </a:defRPr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v>Remaining Tasks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Lit>
              <c:ptCount val="242"/>
              <c:pt idx="0">
                <c:v>22/08/22</c:v>
              </c:pt>
              <c:pt idx="1">
                <c:v>23/08/22</c:v>
              </c:pt>
              <c:pt idx="2">
                <c:v>24/08/22</c:v>
              </c:pt>
              <c:pt idx="3">
                <c:v>25/08/22</c:v>
              </c:pt>
              <c:pt idx="4">
                <c:v>26/08/22</c:v>
              </c:pt>
              <c:pt idx="5">
                <c:v>27/08/22</c:v>
              </c:pt>
              <c:pt idx="6">
                <c:v>28/08/22</c:v>
              </c:pt>
              <c:pt idx="7">
                <c:v>29/08/22</c:v>
              </c:pt>
              <c:pt idx="8">
                <c:v>30/08/22</c:v>
              </c:pt>
              <c:pt idx="9">
                <c:v>31/08/22</c:v>
              </c:pt>
              <c:pt idx="10">
                <c:v>01/09/22</c:v>
              </c:pt>
              <c:pt idx="11">
                <c:v>02/09/22</c:v>
              </c:pt>
              <c:pt idx="12">
                <c:v>03/09/22</c:v>
              </c:pt>
              <c:pt idx="13">
                <c:v>04/09/22</c:v>
              </c:pt>
              <c:pt idx="14">
                <c:v>05/09/22</c:v>
              </c:pt>
              <c:pt idx="15">
                <c:v>06/09/22</c:v>
              </c:pt>
              <c:pt idx="16">
                <c:v>07/09/22</c:v>
              </c:pt>
              <c:pt idx="17">
                <c:v>08/09/22</c:v>
              </c:pt>
              <c:pt idx="18">
                <c:v>09/09/22</c:v>
              </c:pt>
              <c:pt idx="19">
                <c:v>10/09/22</c:v>
              </c:pt>
              <c:pt idx="20">
                <c:v>11/09/22</c:v>
              </c:pt>
              <c:pt idx="21">
                <c:v>12/09/22</c:v>
              </c:pt>
              <c:pt idx="22">
                <c:v>13/09/22</c:v>
              </c:pt>
              <c:pt idx="23">
                <c:v>14/09/22</c:v>
              </c:pt>
              <c:pt idx="24">
                <c:v>15/09/22</c:v>
              </c:pt>
              <c:pt idx="25">
                <c:v>16/09/22</c:v>
              </c:pt>
              <c:pt idx="26">
                <c:v>17/09/22</c:v>
              </c:pt>
              <c:pt idx="27">
                <c:v>18/09/22</c:v>
              </c:pt>
              <c:pt idx="28">
                <c:v>19/09/22</c:v>
              </c:pt>
              <c:pt idx="29">
                <c:v>20/09/22</c:v>
              </c:pt>
              <c:pt idx="30">
                <c:v>21/09/22</c:v>
              </c:pt>
              <c:pt idx="31">
                <c:v>22/09/22</c:v>
              </c:pt>
              <c:pt idx="32">
                <c:v>23/09/22</c:v>
              </c:pt>
              <c:pt idx="33">
                <c:v>24/09/22</c:v>
              </c:pt>
              <c:pt idx="34">
                <c:v>25/09/22</c:v>
              </c:pt>
              <c:pt idx="35">
                <c:v>26/09/22</c:v>
              </c:pt>
              <c:pt idx="36">
                <c:v>27/09/22</c:v>
              </c:pt>
              <c:pt idx="37">
                <c:v>28/09/22</c:v>
              </c:pt>
              <c:pt idx="38">
                <c:v>29/09/22</c:v>
              </c:pt>
              <c:pt idx="39">
                <c:v>30/09/22</c:v>
              </c:pt>
              <c:pt idx="40">
                <c:v>01/10/22</c:v>
              </c:pt>
              <c:pt idx="41">
                <c:v>02/10/22</c:v>
              </c:pt>
              <c:pt idx="42">
                <c:v>03/10/22</c:v>
              </c:pt>
              <c:pt idx="43">
                <c:v>04/10/22</c:v>
              </c:pt>
              <c:pt idx="44">
                <c:v>05/10/22</c:v>
              </c:pt>
              <c:pt idx="45">
                <c:v>06/10/22</c:v>
              </c:pt>
              <c:pt idx="46">
                <c:v>07/10/22</c:v>
              </c:pt>
              <c:pt idx="47">
                <c:v>08/10/22</c:v>
              </c:pt>
              <c:pt idx="48">
                <c:v>09/10/22</c:v>
              </c:pt>
              <c:pt idx="49">
                <c:v>10/10/22</c:v>
              </c:pt>
              <c:pt idx="50">
                <c:v>11/10/22</c:v>
              </c:pt>
              <c:pt idx="51">
                <c:v>12/10/22</c:v>
              </c:pt>
              <c:pt idx="52">
                <c:v>13/10/22</c:v>
              </c:pt>
              <c:pt idx="53">
                <c:v>14/10/22</c:v>
              </c:pt>
              <c:pt idx="54">
                <c:v>15/10/22</c:v>
              </c:pt>
              <c:pt idx="55">
                <c:v>16/10/22</c:v>
              </c:pt>
              <c:pt idx="56">
                <c:v>17/10/22</c:v>
              </c:pt>
              <c:pt idx="57">
                <c:v>18/10/22</c:v>
              </c:pt>
              <c:pt idx="58">
                <c:v>19/10/22</c:v>
              </c:pt>
              <c:pt idx="59">
                <c:v>20/10/22</c:v>
              </c:pt>
              <c:pt idx="60">
                <c:v>21/10/22</c:v>
              </c:pt>
              <c:pt idx="61">
                <c:v>22/10/22</c:v>
              </c:pt>
              <c:pt idx="62">
                <c:v>23/10/22</c:v>
              </c:pt>
              <c:pt idx="63">
                <c:v>24/10/22</c:v>
              </c:pt>
              <c:pt idx="64">
                <c:v>25/10/22</c:v>
              </c:pt>
              <c:pt idx="65">
                <c:v>26/10/22</c:v>
              </c:pt>
              <c:pt idx="66">
                <c:v>27/10/22</c:v>
              </c:pt>
              <c:pt idx="67">
                <c:v>28/10/22</c:v>
              </c:pt>
              <c:pt idx="68">
                <c:v>29/10/22</c:v>
              </c:pt>
              <c:pt idx="69">
                <c:v>30/10/22</c:v>
              </c:pt>
              <c:pt idx="70">
                <c:v>31/10/22</c:v>
              </c:pt>
              <c:pt idx="71">
                <c:v>01/11/22</c:v>
              </c:pt>
              <c:pt idx="72">
                <c:v>02/11/22</c:v>
              </c:pt>
              <c:pt idx="73">
                <c:v>03/11/22</c:v>
              </c:pt>
              <c:pt idx="74">
                <c:v>04/11/22</c:v>
              </c:pt>
              <c:pt idx="75">
                <c:v>05/11/22</c:v>
              </c:pt>
              <c:pt idx="76">
                <c:v>06/11/22</c:v>
              </c:pt>
              <c:pt idx="77">
                <c:v>07/11/22</c:v>
              </c:pt>
              <c:pt idx="78">
                <c:v>08/11/22</c:v>
              </c:pt>
              <c:pt idx="79">
                <c:v>09/11/22</c:v>
              </c:pt>
              <c:pt idx="80">
                <c:v>10/11/22</c:v>
              </c:pt>
              <c:pt idx="81">
                <c:v>11/11/22</c:v>
              </c:pt>
              <c:pt idx="82">
                <c:v>12/11/22</c:v>
              </c:pt>
              <c:pt idx="83">
                <c:v>13/11/22</c:v>
              </c:pt>
              <c:pt idx="84">
                <c:v>14/11/22</c:v>
              </c:pt>
              <c:pt idx="85">
                <c:v>15/11/22</c:v>
              </c:pt>
              <c:pt idx="86">
                <c:v>16/11/22</c:v>
              </c:pt>
              <c:pt idx="87">
                <c:v>17/11/22</c:v>
              </c:pt>
              <c:pt idx="88">
                <c:v>18/11/22</c:v>
              </c:pt>
              <c:pt idx="89">
                <c:v>19/11/22</c:v>
              </c:pt>
              <c:pt idx="90">
                <c:v>20/11/22</c:v>
              </c:pt>
              <c:pt idx="91">
                <c:v>21/11/22</c:v>
              </c:pt>
              <c:pt idx="92">
                <c:v>22/11/22</c:v>
              </c:pt>
              <c:pt idx="93">
                <c:v>23/11/22</c:v>
              </c:pt>
              <c:pt idx="94">
                <c:v>24/11/22</c:v>
              </c:pt>
              <c:pt idx="95">
                <c:v>25/11/22</c:v>
              </c:pt>
              <c:pt idx="96">
                <c:v>26/11/22</c:v>
              </c:pt>
              <c:pt idx="97">
                <c:v>27/11/22</c:v>
              </c:pt>
              <c:pt idx="98">
                <c:v>28/11/22</c:v>
              </c:pt>
              <c:pt idx="99">
                <c:v>29/11/22</c:v>
              </c:pt>
              <c:pt idx="100">
                <c:v>30/11/22</c:v>
              </c:pt>
              <c:pt idx="101">
                <c:v>01/12/22</c:v>
              </c:pt>
              <c:pt idx="102">
                <c:v>02/12/22</c:v>
              </c:pt>
              <c:pt idx="103">
                <c:v>03/12/22</c:v>
              </c:pt>
              <c:pt idx="104">
                <c:v>04/12/22</c:v>
              </c:pt>
              <c:pt idx="105">
                <c:v>05/12/22</c:v>
              </c:pt>
              <c:pt idx="106">
                <c:v>06/12/22</c:v>
              </c:pt>
              <c:pt idx="107">
                <c:v>07/12/22</c:v>
              </c:pt>
              <c:pt idx="108">
                <c:v>08/12/22</c:v>
              </c:pt>
              <c:pt idx="109">
                <c:v>09/12/22</c:v>
              </c:pt>
              <c:pt idx="110">
                <c:v>10/12/22</c:v>
              </c:pt>
              <c:pt idx="111">
                <c:v>11/12/22</c:v>
              </c:pt>
              <c:pt idx="112">
                <c:v>12/12/22</c:v>
              </c:pt>
              <c:pt idx="113">
                <c:v>13/12/22</c:v>
              </c:pt>
              <c:pt idx="114">
                <c:v>14/12/22</c:v>
              </c:pt>
              <c:pt idx="115">
                <c:v>15/12/22</c:v>
              </c:pt>
              <c:pt idx="116">
                <c:v>16/12/22</c:v>
              </c:pt>
              <c:pt idx="117">
                <c:v>17/12/22</c:v>
              </c:pt>
              <c:pt idx="118">
                <c:v>18/12/22</c:v>
              </c:pt>
              <c:pt idx="119">
                <c:v>19/12/22</c:v>
              </c:pt>
              <c:pt idx="120">
                <c:v>20/12/22</c:v>
              </c:pt>
              <c:pt idx="121">
                <c:v>21/12/22</c:v>
              </c:pt>
              <c:pt idx="122">
                <c:v>22/12/22</c:v>
              </c:pt>
              <c:pt idx="123">
                <c:v>23/12/22</c:v>
              </c:pt>
              <c:pt idx="124">
                <c:v>24/12/22</c:v>
              </c:pt>
              <c:pt idx="125">
                <c:v>25/12/22</c:v>
              </c:pt>
              <c:pt idx="126">
                <c:v>26/12/22</c:v>
              </c:pt>
              <c:pt idx="127">
                <c:v>27/12/22</c:v>
              </c:pt>
              <c:pt idx="128">
                <c:v>28/12/22</c:v>
              </c:pt>
              <c:pt idx="129">
                <c:v>29/12/22</c:v>
              </c:pt>
              <c:pt idx="130">
                <c:v>30/12/22</c:v>
              </c:pt>
              <c:pt idx="131">
                <c:v>31/12/22</c:v>
              </c:pt>
              <c:pt idx="132">
                <c:v>01/01/23</c:v>
              </c:pt>
              <c:pt idx="133">
                <c:v>02/01/23</c:v>
              </c:pt>
              <c:pt idx="134">
                <c:v>03/01/23</c:v>
              </c:pt>
              <c:pt idx="135">
                <c:v>04/01/23</c:v>
              </c:pt>
              <c:pt idx="136">
                <c:v>05/01/23</c:v>
              </c:pt>
              <c:pt idx="137">
                <c:v>06/01/23</c:v>
              </c:pt>
              <c:pt idx="138">
                <c:v>07/01/23</c:v>
              </c:pt>
              <c:pt idx="139">
                <c:v>08/01/23</c:v>
              </c:pt>
              <c:pt idx="140">
                <c:v>09/01/23</c:v>
              </c:pt>
              <c:pt idx="141">
                <c:v>10/01/23</c:v>
              </c:pt>
              <c:pt idx="142">
                <c:v>11/01/23</c:v>
              </c:pt>
              <c:pt idx="143">
                <c:v>12/01/23</c:v>
              </c:pt>
              <c:pt idx="144">
                <c:v>13/01/23</c:v>
              </c:pt>
              <c:pt idx="145">
                <c:v>14/01/23</c:v>
              </c:pt>
              <c:pt idx="146">
                <c:v>15/01/23</c:v>
              </c:pt>
              <c:pt idx="147">
                <c:v>16/01/23</c:v>
              </c:pt>
              <c:pt idx="148">
                <c:v>17/01/23</c:v>
              </c:pt>
              <c:pt idx="149">
                <c:v>18/01/23</c:v>
              </c:pt>
              <c:pt idx="150">
                <c:v>19/01/23</c:v>
              </c:pt>
              <c:pt idx="151">
                <c:v>20/01/23</c:v>
              </c:pt>
              <c:pt idx="152">
                <c:v>21/01/23</c:v>
              </c:pt>
              <c:pt idx="153">
                <c:v>22/01/23</c:v>
              </c:pt>
              <c:pt idx="154">
                <c:v>23/01/23</c:v>
              </c:pt>
              <c:pt idx="155">
                <c:v>24/01/23</c:v>
              </c:pt>
              <c:pt idx="156">
                <c:v>25/01/23</c:v>
              </c:pt>
              <c:pt idx="157">
                <c:v>26/01/23</c:v>
              </c:pt>
              <c:pt idx="158">
                <c:v>27/01/23</c:v>
              </c:pt>
              <c:pt idx="159">
                <c:v>28/01/23</c:v>
              </c:pt>
              <c:pt idx="160">
                <c:v>29/01/23</c:v>
              </c:pt>
              <c:pt idx="161">
                <c:v>30/01/23</c:v>
              </c:pt>
              <c:pt idx="162">
                <c:v>31/01/23</c:v>
              </c:pt>
              <c:pt idx="163">
                <c:v>01/02/23</c:v>
              </c:pt>
              <c:pt idx="164">
                <c:v>02/02/23</c:v>
              </c:pt>
              <c:pt idx="165">
                <c:v>03/02/23</c:v>
              </c:pt>
              <c:pt idx="166">
                <c:v>04/02/23</c:v>
              </c:pt>
              <c:pt idx="167">
                <c:v>05/02/23</c:v>
              </c:pt>
              <c:pt idx="168">
                <c:v>06/02/23</c:v>
              </c:pt>
              <c:pt idx="169">
                <c:v>07/02/23</c:v>
              </c:pt>
              <c:pt idx="170">
                <c:v>08/02/23</c:v>
              </c:pt>
              <c:pt idx="171">
                <c:v>09/02/23</c:v>
              </c:pt>
              <c:pt idx="172">
                <c:v>10/02/23</c:v>
              </c:pt>
              <c:pt idx="173">
                <c:v>11/02/23</c:v>
              </c:pt>
              <c:pt idx="174">
                <c:v>12/02/23</c:v>
              </c:pt>
              <c:pt idx="175">
                <c:v>13/02/23</c:v>
              </c:pt>
              <c:pt idx="176">
                <c:v>14/02/23</c:v>
              </c:pt>
              <c:pt idx="177">
                <c:v>15/02/23</c:v>
              </c:pt>
              <c:pt idx="178">
                <c:v>16/02/23</c:v>
              </c:pt>
              <c:pt idx="179">
                <c:v>17/02/23</c:v>
              </c:pt>
              <c:pt idx="180">
                <c:v>18/02/23</c:v>
              </c:pt>
              <c:pt idx="181">
                <c:v>19/02/23</c:v>
              </c:pt>
              <c:pt idx="182">
                <c:v>20/02/23</c:v>
              </c:pt>
              <c:pt idx="183">
                <c:v>21/02/23</c:v>
              </c:pt>
              <c:pt idx="184">
                <c:v>22/02/23</c:v>
              </c:pt>
              <c:pt idx="185">
                <c:v>23/02/23</c:v>
              </c:pt>
              <c:pt idx="186">
                <c:v>24/02/23</c:v>
              </c:pt>
              <c:pt idx="187">
                <c:v>25/02/23</c:v>
              </c:pt>
              <c:pt idx="188">
                <c:v>26/02/23</c:v>
              </c:pt>
              <c:pt idx="189">
                <c:v>27/02/23</c:v>
              </c:pt>
              <c:pt idx="190">
                <c:v>28/02/23</c:v>
              </c:pt>
              <c:pt idx="191">
                <c:v>01/03/23</c:v>
              </c:pt>
              <c:pt idx="192">
                <c:v>02/03/23</c:v>
              </c:pt>
              <c:pt idx="193">
                <c:v>03/03/23</c:v>
              </c:pt>
              <c:pt idx="194">
                <c:v>04/03/23</c:v>
              </c:pt>
              <c:pt idx="195">
                <c:v>05/03/23</c:v>
              </c:pt>
              <c:pt idx="196">
                <c:v>06/03/23</c:v>
              </c:pt>
              <c:pt idx="197">
                <c:v>07/03/23</c:v>
              </c:pt>
              <c:pt idx="198">
                <c:v>08/03/23</c:v>
              </c:pt>
              <c:pt idx="199">
                <c:v>09/03/23</c:v>
              </c:pt>
              <c:pt idx="200">
                <c:v>10/03/23</c:v>
              </c:pt>
              <c:pt idx="201">
                <c:v>11/03/23</c:v>
              </c:pt>
              <c:pt idx="202">
                <c:v>12/03/23</c:v>
              </c:pt>
              <c:pt idx="203">
                <c:v>13/03/23</c:v>
              </c:pt>
              <c:pt idx="204">
                <c:v>14/03/23</c:v>
              </c:pt>
              <c:pt idx="205">
                <c:v>15/03/23</c:v>
              </c:pt>
              <c:pt idx="206">
                <c:v>16/03/23</c:v>
              </c:pt>
              <c:pt idx="207">
                <c:v>17/03/23</c:v>
              </c:pt>
              <c:pt idx="208">
                <c:v>18/03/23</c:v>
              </c:pt>
              <c:pt idx="209">
                <c:v>19/03/23</c:v>
              </c:pt>
              <c:pt idx="210">
                <c:v>20/03/23</c:v>
              </c:pt>
              <c:pt idx="211">
                <c:v>21/03/23</c:v>
              </c:pt>
              <c:pt idx="212">
                <c:v>22/03/23</c:v>
              </c:pt>
              <c:pt idx="213">
                <c:v>23/03/23</c:v>
              </c:pt>
              <c:pt idx="214">
                <c:v>24/03/23</c:v>
              </c:pt>
              <c:pt idx="215">
                <c:v>25/03/23</c:v>
              </c:pt>
              <c:pt idx="216">
                <c:v>26/03/23</c:v>
              </c:pt>
              <c:pt idx="217">
                <c:v>27/03/23</c:v>
              </c:pt>
              <c:pt idx="218">
                <c:v>28/03/23</c:v>
              </c:pt>
              <c:pt idx="219">
                <c:v>29/03/23</c:v>
              </c:pt>
              <c:pt idx="220">
                <c:v>30/03/23</c:v>
              </c:pt>
              <c:pt idx="221">
                <c:v>31/03/23</c:v>
              </c:pt>
              <c:pt idx="222">
                <c:v>01/04/23</c:v>
              </c:pt>
              <c:pt idx="223">
                <c:v>02/04/23</c:v>
              </c:pt>
              <c:pt idx="224">
                <c:v>03/04/23</c:v>
              </c:pt>
              <c:pt idx="225">
                <c:v>04/04/23</c:v>
              </c:pt>
              <c:pt idx="226">
                <c:v>05/04/23</c:v>
              </c:pt>
              <c:pt idx="227">
                <c:v>06/04/23</c:v>
              </c:pt>
              <c:pt idx="228">
                <c:v>07/04/23</c:v>
              </c:pt>
              <c:pt idx="229">
                <c:v>08/04/23</c:v>
              </c:pt>
              <c:pt idx="230">
                <c:v>09/04/23</c:v>
              </c:pt>
              <c:pt idx="231">
                <c:v>10/04/23</c:v>
              </c:pt>
              <c:pt idx="232">
                <c:v>11/04/23</c:v>
              </c:pt>
              <c:pt idx="233">
                <c:v>12/04/23</c:v>
              </c:pt>
              <c:pt idx="234">
                <c:v>13/04/23</c:v>
              </c:pt>
              <c:pt idx="235">
                <c:v>14/04/23</c:v>
              </c:pt>
              <c:pt idx="236">
                <c:v>15/04/23</c:v>
              </c:pt>
              <c:pt idx="237">
                <c:v>16/04/23</c:v>
              </c:pt>
              <c:pt idx="238">
                <c:v>17/04/23</c:v>
              </c:pt>
              <c:pt idx="239">
                <c:v>18/04/23</c:v>
              </c:pt>
              <c:pt idx="240">
                <c:v>19/04/23</c:v>
              </c:pt>
              <c:pt idx="241">
                <c:v>20/04/23</c:v>
              </c:pt>
            </c:strLit>
          </c:cat>
          <c:val>
            <c:numLit>
              <c:formatCode>General</c:formatCode>
              <c:ptCount val="242"/>
              <c:pt idx="0">
                <c:v>95</c:v>
              </c:pt>
              <c:pt idx="1">
                <c:v>94</c:v>
              </c:pt>
              <c:pt idx="2">
                <c:v>93</c:v>
              </c:pt>
              <c:pt idx="3">
                <c:v>91</c:v>
              </c:pt>
              <c:pt idx="4">
                <c:v>91</c:v>
              </c:pt>
              <c:pt idx="5">
                <c:v>91</c:v>
              </c:pt>
              <c:pt idx="6">
                <c:v>91</c:v>
              </c:pt>
              <c:pt idx="7">
                <c:v>91</c:v>
              </c:pt>
              <c:pt idx="8">
                <c:v>91</c:v>
              </c:pt>
              <c:pt idx="9">
                <c:v>91</c:v>
              </c:pt>
              <c:pt idx="10">
                <c:v>90</c:v>
              </c:pt>
              <c:pt idx="11">
                <c:v>90</c:v>
              </c:pt>
              <c:pt idx="12">
                <c:v>90</c:v>
              </c:pt>
              <c:pt idx="13">
                <c:v>90</c:v>
              </c:pt>
              <c:pt idx="14">
                <c:v>90</c:v>
              </c:pt>
              <c:pt idx="15">
                <c:v>89</c:v>
              </c:pt>
              <c:pt idx="16">
                <c:v>89</c:v>
              </c:pt>
              <c:pt idx="17">
                <c:v>88</c:v>
              </c:pt>
              <c:pt idx="18">
                <c:v>87</c:v>
              </c:pt>
              <c:pt idx="19">
                <c:v>87</c:v>
              </c:pt>
              <c:pt idx="20">
                <c:v>87</c:v>
              </c:pt>
              <c:pt idx="21">
                <c:v>86</c:v>
              </c:pt>
              <c:pt idx="22">
                <c:v>84</c:v>
              </c:pt>
              <c:pt idx="23">
                <c:v>82</c:v>
              </c:pt>
              <c:pt idx="24">
                <c:v>81</c:v>
              </c:pt>
              <c:pt idx="25">
                <c:v>79</c:v>
              </c:pt>
              <c:pt idx="26">
                <c:v>79</c:v>
              </c:pt>
              <c:pt idx="27">
                <c:v>79</c:v>
              </c:pt>
              <c:pt idx="28">
                <c:v>79</c:v>
              </c:pt>
              <c:pt idx="29">
                <c:v>79</c:v>
              </c:pt>
              <c:pt idx="30">
                <c:v>79</c:v>
              </c:pt>
              <c:pt idx="31">
                <c:v>79</c:v>
              </c:pt>
              <c:pt idx="32">
                <c:v>78</c:v>
              </c:pt>
              <c:pt idx="33">
                <c:v>78</c:v>
              </c:pt>
              <c:pt idx="34">
                <c:v>78</c:v>
              </c:pt>
              <c:pt idx="35">
                <c:v>78</c:v>
              </c:pt>
              <c:pt idx="36">
                <c:v>78</c:v>
              </c:pt>
              <c:pt idx="37">
                <c:v>78</c:v>
              </c:pt>
              <c:pt idx="38">
                <c:v>77</c:v>
              </c:pt>
              <c:pt idx="39">
                <c:v>77</c:v>
              </c:pt>
              <c:pt idx="40">
                <c:v>77</c:v>
              </c:pt>
              <c:pt idx="41">
                <c:v>77</c:v>
              </c:pt>
              <c:pt idx="42">
                <c:v>76</c:v>
              </c:pt>
              <c:pt idx="43">
                <c:v>75</c:v>
              </c:pt>
              <c:pt idx="44">
                <c:v>75</c:v>
              </c:pt>
              <c:pt idx="45">
                <c:v>73</c:v>
              </c:pt>
              <c:pt idx="46">
                <c:v>71</c:v>
              </c:pt>
              <c:pt idx="47">
                <c:v>71</c:v>
              </c:pt>
              <c:pt idx="48">
                <c:v>71</c:v>
              </c:pt>
              <c:pt idx="49">
                <c:v>69</c:v>
              </c:pt>
              <c:pt idx="50">
                <c:v>64</c:v>
              </c:pt>
              <c:pt idx="51">
                <c:v>62</c:v>
              </c:pt>
              <c:pt idx="52">
                <c:v>62</c:v>
              </c:pt>
              <c:pt idx="53">
                <c:v>62</c:v>
              </c:pt>
              <c:pt idx="54">
                <c:v>62</c:v>
              </c:pt>
              <c:pt idx="55">
                <c:v>62</c:v>
              </c:pt>
              <c:pt idx="56">
                <c:v>62</c:v>
              </c:pt>
              <c:pt idx="57">
                <c:v>62</c:v>
              </c:pt>
              <c:pt idx="58">
                <c:v>62</c:v>
              </c:pt>
              <c:pt idx="59">
                <c:v>62</c:v>
              </c:pt>
              <c:pt idx="60">
                <c:v>62</c:v>
              </c:pt>
              <c:pt idx="61">
                <c:v>62</c:v>
              </c:pt>
              <c:pt idx="62">
                <c:v>62</c:v>
              </c:pt>
              <c:pt idx="63">
                <c:v>62</c:v>
              </c:pt>
              <c:pt idx="64">
                <c:v>62</c:v>
              </c:pt>
              <c:pt idx="65">
                <c:v>62</c:v>
              </c:pt>
              <c:pt idx="66">
                <c:v>62</c:v>
              </c:pt>
              <c:pt idx="67">
                <c:v>62</c:v>
              </c:pt>
              <c:pt idx="68">
                <c:v>62</c:v>
              </c:pt>
              <c:pt idx="69">
                <c:v>62</c:v>
              </c:pt>
              <c:pt idx="70">
                <c:v>62</c:v>
              </c:pt>
              <c:pt idx="71">
                <c:v>62</c:v>
              </c:pt>
              <c:pt idx="72">
                <c:v>61</c:v>
              </c:pt>
              <c:pt idx="73">
                <c:v>60</c:v>
              </c:pt>
              <c:pt idx="74">
                <c:v>59</c:v>
              </c:pt>
              <c:pt idx="75">
                <c:v>59</c:v>
              </c:pt>
              <c:pt idx="76">
                <c:v>59</c:v>
              </c:pt>
              <c:pt idx="77">
                <c:v>59</c:v>
              </c:pt>
              <c:pt idx="78">
                <c:v>59</c:v>
              </c:pt>
              <c:pt idx="79">
                <c:v>59</c:v>
              </c:pt>
              <c:pt idx="80">
                <c:v>59</c:v>
              </c:pt>
              <c:pt idx="81">
                <c:v>59</c:v>
              </c:pt>
              <c:pt idx="82">
                <c:v>59</c:v>
              </c:pt>
              <c:pt idx="83">
                <c:v>59</c:v>
              </c:pt>
              <c:pt idx="84">
                <c:v>59</c:v>
              </c:pt>
              <c:pt idx="85">
                <c:v>59</c:v>
              </c:pt>
              <c:pt idx="86">
                <c:v>59</c:v>
              </c:pt>
              <c:pt idx="87">
                <c:v>59</c:v>
              </c:pt>
              <c:pt idx="88">
                <c:v>58</c:v>
              </c:pt>
              <c:pt idx="89">
                <c:v>58</c:v>
              </c:pt>
              <c:pt idx="90">
                <c:v>58</c:v>
              </c:pt>
              <c:pt idx="91">
                <c:v>58</c:v>
              </c:pt>
              <c:pt idx="92">
                <c:v>57</c:v>
              </c:pt>
              <c:pt idx="93">
                <c:v>57</c:v>
              </c:pt>
              <c:pt idx="94">
                <c:v>57</c:v>
              </c:pt>
              <c:pt idx="95">
                <c:v>57</c:v>
              </c:pt>
              <c:pt idx="96">
                <c:v>57</c:v>
              </c:pt>
              <c:pt idx="97">
                <c:v>57</c:v>
              </c:pt>
              <c:pt idx="98">
                <c:v>57</c:v>
              </c:pt>
              <c:pt idx="99">
                <c:v>56</c:v>
              </c:pt>
              <c:pt idx="100">
                <c:v>56</c:v>
              </c:pt>
              <c:pt idx="101">
                <c:v>56</c:v>
              </c:pt>
              <c:pt idx="102">
                <c:v>56</c:v>
              </c:pt>
              <c:pt idx="103">
                <c:v>56</c:v>
              </c:pt>
              <c:pt idx="104">
                <c:v>56</c:v>
              </c:pt>
              <c:pt idx="105">
                <c:v>56</c:v>
              </c:pt>
              <c:pt idx="106">
                <c:v>56</c:v>
              </c:pt>
              <c:pt idx="107">
                <c:v>56</c:v>
              </c:pt>
              <c:pt idx="108">
                <c:v>56</c:v>
              </c:pt>
              <c:pt idx="109">
                <c:v>56</c:v>
              </c:pt>
              <c:pt idx="110">
                <c:v>56</c:v>
              </c:pt>
              <c:pt idx="111">
                <c:v>56</c:v>
              </c:pt>
              <c:pt idx="112">
                <c:v>56</c:v>
              </c:pt>
              <c:pt idx="113">
                <c:v>55</c:v>
              </c:pt>
              <c:pt idx="114">
                <c:v>55</c:v>
              </c:pt>
              <c:pt idx="115">
                <c:v>55</c:v>
              </c:pt>
              <c:pt idx="116">
                <c:v>55</c:v>
              </c:pt>
              <c:pt idx="117">
                <c:v>55</c:v>
              </c:pt>
              <c:pt idx="118">
                <c:v>55</c:v>
              </c:pt>
              <c:pt idx="119">
                <c:v>55</c:v>
              </c:pt>
              <c:pt idx="120">
                <c:v>54</c:v>
              </c:pt>
              <c:pt idx="121">
                <c:v>54</c:v>
              </c:pt>
              <c:pt idx="122">
                <c:v>54</c:v>
              </c:pt>
              <c:pt idx="123">
                <c:v>54</c:v>
              </c:pt>
              <c:pt idx="124">
                <c:v>54</c:v>
              </c:pt>
              <c:pt idx="125">
                <c:v>54</c:v>
              </c:pt>
              <c:pt idx="126">
                <c:v>54</c:v>
              </c:pt>
              <c:pt idx="127">
                <c:v>54</c:v>
              </c:pt>
              <c:pt idx="128">
                <c:v>54</c:v>
              </c:pt>
              <c:pt idx="129">
                <c:v>53</c:v>
              </c:pt>
              <c:pt idx="130">
                <c:v>52</c:v>
              </c:pt>
              <c:pt idx="131">
                <c:v>52</c:v>
              </c:pt>
              <c:pt idx="132">
                <c:v>52</c:v>
              </c:pt>
              <c:pt idx="133">
                <c:v>51</c:v>
              </c:pt>
              <c:pt idx="134">
                <c:v>50</c:v>
              </c:pt>
              <c:pt idx="135">
                <c:v>50</c:v>
              </c:pt>
              <c:pt idx="136">
                <c:v>49</c:v>
              </c:pt>
              <c:pt idx="137">
                <c:v>49</c:v>
              </c:pt>
              <c:pt idx="138">
                <c:v>49</c:v>
              </c:pt>
              <c:pt idx="139">
                <c:v>49</c:v>
              </c:pt>
              <c:pt idx="140">
                <c:v>49</c:v>
              </c:pt>
              <c:pt idx="141">
                <c:v>49</c:v>
              </c:pt>
              <c:pt idx="142">
                <c:v>49</c:v>
              </c:pt>
              <c:pt idx="143">
                <c:v>47</c:v>
              </c:pt>
              <c:pt idx="144">
                <c:v>47</c:v>
              </c:pt>
              <c:pt idx="145">
                <c:v>47</c:v>
              </c:pt>
              <c:pt idx="146">
                <c:v>47</c:v>
              </c:pt>
              <c:pt idx="147">
                <c:v>47</c:v>
              </c:pt>
              <c:pt idx="148">
                <c:v>47</c:v>
              </c:pt>
              <c:pt idx="149">
                <c:v>46</c:v>
              </c:pt>
              <c:pt idx="150">
                <c:v>46</c:v>
              </c:pt>
              <c:pt idx="151">
                <c:v>46</c:v>
              </c:pt>
              <c:pt idx="152">
                <c:v>46</c:v>
              </c:pt>
              <c:pt idx="153">
                <c:v>46</c:v>
              </c:pt>
              <c:pt idx="154">
                <c:v>45</c:v>
              </c:pt>
              <c:pt idx="155">
                <c:v>44</c:v>
              </c:pt>
              <c:pt idx="156">
                <c:v>44</c:v>
              </c:pt>
              <c:pt idx="157">
                <c:v>43</c:v>
              </c:pt>
              <c:pt idx="158">
                <c:v>43</c:v>
              </c:pt>
              <c:pt idx="159">
                <c:v>43</c:v>
              </c:pt>
              <c:pt idx="160">
                <c:v>43</c:v>
              </c:pt>
              <c:pt idx="161">
                <c:v>43</c:v>
              </c:pt>
              <c:pt idx="162">
                <c:v>41</c:v>
              </c:pt>
              <c:pt idx="163">
                <c:v>41</c:v>
              </c:pt>
              <c:pt idx="164">
                <c:v>41</c:v>
              </c:pt>
              <c:pt idx="165">
                <c:v>41</c:v>
              </c:pt>
              <c:pt idx="166">
                <c:v>41</c:v>
              </c:pt>
              <c:pt idx="167">
                <c:v>41</c:v>
              </c:pt>
              <c:pt idx="168">
                <c:v>41</c:v>
              </c:pt>
              <c:pt idx="169">
                <c:v>40</c:v>
              </c:pt>
              <c:pt idx="170">
                <c:v>40</c:v>
              </c:pt>
              <c:pt idx="171">
                <c:v>40</c:v>
              </c:pt>
              <c:pt idx="172">
                <c:v>39</c:v>
              </c:pt>
              <c:pt idx="173">
                <c:v>39</c:v>
              </c:pt>
              <c:pt idx="174">
                <c:v>39</c:v>
              </c:pt>
              <c:pt idx="175">
                <c:v>39</c:v>
              </c:pt>
              <c:pt idx="176">
                <c:v>38</c:v>
              </c:pt>
              <c:pt idx="177">
                <c:v>38</c:v>
              </c:pt>
              <c:pt idx="178">
                <c:v>38</c:v>
              </c:pt>
              <c:pt idx="179">
                <c:v>37</c:v>
              </c:pt>
              <c:pt idx="180">
                <c:v>37</c:v>
              </c:pt>
              <c:pt idx="181">
                <c:v>37</c:v>
              </c:pt>
              <c:pt idx="182">
                <c:v>37</c:v>
              </c:pt>
              <c:pt idx="183">
                <c:v>34</c:v>
              </c:pt>
              <c:pt idx="184">
                <c:v>34</c:v>
              </c:pt>
              <c:pt idx="185">
                <c:v>32</c:v>
              </c:pt>
              <c:pt idx="186">
                <c:v>32</c:v>
              </c:pt>
              <c:pt idx="187">
                <c:v>32</c:v>
              </c:pt>
              <c:pt idx="188">
                <c:v>32</c:v>
              </c:pt>
              <c:pt idx="189">
                <c:v>32</c:v>
              </c:pt>
              <c:pt idx="190">
                <c:v>31</c:v>
              </c:pt>
              <c:pt idx="191">
                <c:v>31</c:v>
              </c:pt>
              <c:pt idx="192">
                <c:v>29</c:v>
              </c:pt>
              <c:pt idx="193">
                <c:v>29</c:v>
              </c:pt>
              <c:pt idx="194">
                <c:v>29</c:v>
              </c:pt>
              <c:pt idx="195">
                <c:v>29</c:v>
              </c:pt>
              <c:pt idx="196">
                <c:v>29</c:v>
              </c:pt>
              <c:pt idx="197">
                <c:v>27</c:v>
              </c:pt>
              <c:pt idx="198">
                <c:v>27</c:v>
              </c:pt>
              <c:pt idx="199">
                <c:v>27</c:v>
              </c:pt>
              <c:pt idx="200">
                <c:v>26</c:v>
              </c:pt>
              <c:pt idx="201">
                <c:v>26</c:v>
              </c:pt>
              <c:pt idx="202">
                <c:v>26</c:v>
              </c:pt>
              <c:pt idx="203">
                <c:v>25</c:v>
              </c:pt>
              <c:pt idx="204">
                <c:v>23</c:v>
              </c:pt>
              <c:pt idx="205">
                <c:v>23</c:v>
              </c:pt>
              <c:pt idx="206">
                <c:v>22</c:v>
              </c:pt>
              <c:pt idx="207">
                <c:v>22</c:v>
              </c:pt>
              <c:pt idx="208">
                <c:v>22</c:v>
              </c:pt>
              <c:pt idx="209">
                <c:v>22</c:v>
              </c:pt>
              <c:pt idx="210">
                <c:v>20</c:v>
              </c:pt>
              <c:pt idx="211">
                <c:v>19</c:v>
              </c:pt>
              <c:pt idx="212">
                <c:v>19</c:v>
              </c:pt>
              <c:pt idx="213">
                <c:v>18</c:v>
              </c:pt>
              <c:pt idx="214">
                <c:v>18</c:v>
              </c:pt>
              <c:pt idx="215">
                <c:v>18</c:v>
              </c:pt>
              <c:pt idx="216">
                <c:v>18</c:v>
              </c:pt>
              <c:pt idx="217">
                <c:v>18</c:v>
              </c:pt>
              <c:pt idx="218">
                <c:v>17</c:v>
              </c:pt>
              <c:pt idx="219">
                <c:v>17</c:v>
              </c:pt>
              <c:pt idx="220">
                <c:v>15</c:v>
              </c:pt>
              <c:pt idx="221">
                <c:v>14</c:v>
              </c:pt>
              <c:pt idx="222">
                <c:v>14</c:v>
              </c:pt>
              <c:pt idx="223">
                <c:v>14</c:v>
              </c:pt>
              <c:pt idx="224">
                <c:v>14</c:v>
              </c:pt>
              <c:pt idx="225">
                <c:v>14</c:v>
              </c:pt>
              <c:pt idx="226">
                <c:v>14</c:v>
              </c:pt>
              <c:pt idx="227">
                <c:v>14</c:v>
              </c:pt>
              <c:pt idx="228">
                <c:v>13</c:v>
              </c:pt>
              <c:pt idx="229">
                <c:v>13</c:v>
              </c:pt>
              <c:pt idx="230">
                <c:v>13</c:v>
              </c:pt>
              <c:pt idx="231">
                <c:v>11</c:v>
              </c:pt>
              <c:pt idx="232">
                <c:v>10</c:v>
              </c:pt>
              <c:pt idx="233">
                <c:v>9</c:v>
              </c:pt>
              <c:pt idx="234">
                <c:v>8</c:v>
              </c:pt>
              <c:pt idx="235">
                <c:v>7</c:v>
              </c:pt>
              <c:pt idx="236">
                <c:v>7</c:v>
              </c:pt>
              <c:pt idx="237">
                <c:v>7</c:v>
              </c:pt>
              <c:pt idx="238">
                <c:v>5</c:v>
              </c:pt>
              <c:pt idx="239">
                <c:v>4</c:v>
              </c:pt>
              <c:pt idx="240">
                <c:v>3</c:v>
              </c:pt>
              <c:pt idx="241">
                <c:v>0</c:v>
              </c:pt>
            </c:numLit>
          </c:val>
          <c:smooth val="0"/>
          <c:extLst>
            <c:ext xmlns:c16="http://schemas.microsoft.com/office/drawing/2014/chart" uri="{C3380CC4-5D6E-409C-BE32-E72D297353CC}">
              <c16:uniqueId val="{00000000-1C7A-4D80-9AC5-61B3832CC3B8}"/>
            </c:ext>
          </c:extLst>
        </c:ser>
        <c:ser>
          <c:idx val="1"/>
          <c:order val="1"/>
          <c:tx>
            <c:v>Remaining Actual Tasks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Lit>
              <c:ptCount val="242"/>
              <c:pt idx="0">
                <c:v>22/08/22</c:v>
              </c:pt>
              <c:pt idx="1">
                <c:v>23/08/22</c:v>
              </c:pt>
              <c:pt idx="2">
                <c:v>24/08/22</c:v>
              </c:pt>
              <c:pt idx="3">
                <c:v>25/08/22</c:v>
              </c:pt>
              <c:pt idx="4">
                <c:v>26/08/22</c:v>
              </c:pt>
              <c:pt idx="5">
                <c:v>27/08/22</c:v>
              </c:pt>
              <c:pt idx="6">
                <c:v>28/08/22</c:v>
              </c:pt>
              <c:pt idx="7">
                <c:v>29/08/22</c:v>
              </c:pt>
              <c:pt idx="8">
                <c:v>30/08/22</c:v>
              </c:pt>
              <c:pt idx="9">
                <c:v>31/08/22</c:v>
              </c:pt>
              <c:pt idx="10">
                <c:v>01/09/22</c:v>
              </c:pt>
              <c:pt idx="11">
                <c:v>02/09/22</c:v>
              </c:pt>
              <c:pt idx="12">
                <c:v>03/09/22</c:v>
              </c:pt>
              <c:pt idx="13">
                <c:v>04/09/22</c:v>
              </c:pt>
              <c:pt idx="14">
                <c:v>05/09/22</c:v>
              </c:pt>
              <c:pt idx="15">
                <c:v>06/09/22</c:v>
              </c:pt>
              <c:pt idx="16">
                <c:v>07/09/22</c:v>
              </c:pt>
              <c:pt idx="17">
                <c:v>08/09/22</c:v>
              </c:pt>
              <c:pt idx="18">
                <c:v>09/09/22</c:v>
              </c:pt>
              <c:pt idx="19">
                <c:v>10/09/22</c:v>
              </c:pt>
              <c:pt idx="20">
                <c:v>11/09/22</c:v>
              </c:pt>
              <c:pt idx="21">
                <c:v>12/09/22</c:v>
              </c:pt>
              <c:pt idx="22">
                <c:v>13/09/22</c:v>
              </c:pt>
              <c:pt idx="23">
                <c:v>14/09/22</c:v>
              </c:pt>
              <c:pt idx="24">
                <c:v>15/09/22</c:v>
              </c:pt>
              <c:pt idx="25">
                <c:v>16/09/22</c:v>
              </c:pt>
              <c:pt idx="26">
                <c:v>17/09/22</c:v>
              </c:pt>
              <c:pt idx="27">
                <c:v>18/09/22</c:v>
              </c:pt>
              <c:pt idx="28">
                <c:v>19/09/22</c:v>
              </c:pt>
              <c:pt idx="29">
                <c:v>20/09/22</c:v>
              </c:pt>
              <c:pt idx="30">
                <c:v>21/09/22</c:v>
              </c:pt>
              <c:pt idx="31">
                <c:v>22/09/22</c:v>
              </c:pt>
              <c:pt idx="32">
                <c:v>23/09/22</c:v>
              </c:pt>
              <c:pt idx="33">
                <c:v>24/09/22</c:v>
              </c:pt>
              <c:pt idx="34">
                <c:v>25/09/22</c:v>
              </c:pt>
              <c:pt idx="35">
                <c:v>26/09/22</c:v>
              </c:pt>
              <c:pt idx="36">
                <c:v>27/09/22</c:v>
              </c:pt>
              <c:pt idx="37">
                <c:v>28/09/22</c:v>
              </c:pt>
              <c:pt idx="38">
                <c:v>29/09/22</c:v>
              </c:pt>
              <c:pt idx="39">
                <c:v>30/09/22</c:v>
              </c:pt>
              <c:pt idx="40">
                <c:v>01/10/22</c:v>
              </c:pt>
              <c:pt idx="41">
                <c:v>02/10/22</c:v>
              </c:pt>
              <c:pt idx="42">
                <c:v>03/10/22</c:v>
              </c:pt>
              <c:pt idx="43">
                <c:v>04/10/22</c:v>
              </c:pt>
              <c:pt idx="44">
                <c:v>05/10/22</c:v>
              </c:pt>
              <c:pt idx="45">
                <c:v>06/10/22</c:v>
              </c:pt>
              <c:pt idx="46">
                <c:v>07/10/22</c:v>
              </c:pt>
              <c:pt idx="47">
                <c:v>08/10/22</c:v>
              </c:pt>
              <c:pt idx="48">
                <c:v>09/10/22</c:v>
              </c:pt>
              <c:pt idx="49">
                <c:v>10/10/22</c:v>
              </c:pt>
              <c:pt idx="50">
                <c:v>11/10/22</c:v>
              </c:pt>
              <c:pt idx="51">
                <c:v>12/10/22</c:v>
              </c:pt>
              <c:pt idx="52">
                <c:v>13/10/22</c:v>
              </c:pt>
              <c:pt idx="53">
                <c:v>14/10/22</c:v>
              </c:pt>
              <c:pt idx="54">
                <c:v>15/10/22</c:v>
              </c:pt>
              <c:pt idx="55">
                <c:v>16/10/22</c:v>
              </c:pt>
              <c:pt idx="56">
                <c:v>17/10/22</c:v>
              </c:pt>
              <c:pt idx="57">
                <c:v>18/10/22</c:v>
              </c:pt>
              <c:pt idx="58">
                <c:v>19/10/22</c:v>
              </c:pt>
              <c:pt idx="59">
                <c:v>20/10/22</c:v>
              </c:pt>
              <c:pt idx="60">
                <c:v>21/10/22</c:v>
              </c:pt>
              <c:pt idx="61">
                <c:v>22/10/22</c:v>
              </c:pt>
              <c:pt idx="62">
                <c:v>23/10/22</c:v>
              </c:pt>
              <c:pt idx="63">
                <c:v>24/10/22</c:v>
              </c:pt>
              <c:pt idx="64">
                <c:v>25/10/22</c:v>
              </c:pt>
              <c:pt idx="65">
                <c:v>26/10/22</c:v>
              </c:pt>
              <c:pt idx="66">
                <c:v>27/10/22</c:v>
              </c:pt>
              <c:pt idx="67">
                <c:v>28/10/22</c:v>
              </c:pt>
              <c:pt idx="68">
                <c:v>29/10/22</c:v>
              </c:pt>
              <c:pt idx="69">
                <c:v>30/10/22</c:v>
              </c:pt>
              <c:pt idx="70">
                <c:v>31/10/22</c:v>
              </c:pt>
              <c:pt idx="71">
                <c:v>01/11/22</c:v>
              </c:pt>
              <c:pt idx="72">
                <c:v>02/11/22</c:v>
              </c:pt>
              <c:pt idx="73">
                <c:v>03/11/22</c:v>
              </c:pt>
              <c:pt idx="74">
                <c:v>04/11/22</c:v>
              </c:pt>
              <c:pt idx="75">
                <c:v>05/11/22</c:v>
              </c:pt>
              <c:pt idx="76">
                <c:v>06/11/22</c:v>
              </c:pt>
              <c:pt idx="77">
                <c:v>07/11/22</c:v>
              </c:pt>
              <c:pt idx="78">
                <c:v>08/11/22</c:v>
              </c:pt>
              <c:pt idx="79">
                <c:v>09/11/22</c:v>
              </c:pt>
              <c:pt idx="80">
                <c:v>10/11/22</c:v>
              </c:pt>
              <c:pt idx="81">
                <c:v>11/11/22</c:v>
              </c:pt>
              <c:pt idx="82">
                <c:v>12/11/22</c:v>
              </c:pt>
              <c:pt idx="83">
                <c:v>13/11/22</c:v>
              </c:pt>
              <c:pt idx="84">
                <c:v>14/11/22</c:v>
              </c:pt>
              <c:pt idx="85">
                <c:v>15/11/22</c:v>
              </c:pt>
              <c:pt idx="86">
                <c:v>16/11/22</c:v>
              </c:pt>
              <c:pt idx="87">
                <c:v>17/11/22</c:v>
              </c:pt>
              <c:pt idx="88">
                <c:v>18/11/22</c:v>
              </c:pt>
              <c:pt idx="89">
                <c:v>19/11/22</c:v>
              </c:pt>
              <c:pt idx="90">
                <c:v>20/11/22</c:v>
              </c:pt>
              <c:pt idx="91">
                <c:v>21/11/22</c:v>
              </c:pt>
              <c:pt idx="92">
                <c:v>22/11/22</c:v>
              </c:pt>
              <c:pt idx="93">
                <c:v>23/11/22</c:v>
              </c:pt>
              <c:pt idx="94">
                <c:v>24/11/22</c:v>
              </c:pt>
              <c:pt idx="95">
                <c:v>25/11/22</c:v>
              </c:pt>
              <c:pt idx="96">
                <c:v>26/11/22</c:v>
              </c:pt>
              <c:pt idx="97">
                <c:v>27/11/22</c:v>
              </c:pt>
              <c:pt idx="98">
                <c:v>28/11/22</c:v>
              </c:pt>
              <c:pt idx="99">
                <c:v>29/11/22</c:v>
              </c:pt>
              <c:pt idx="100">
                <c:v>30/11/22</c:v>
              </c:pt>
              <c:pt idx="101">
                <c:v>01/12/22</c:v>
              </c:pt>
              <c:pt idx="102">
                <c:v>02/12/22</c:v>
              </c:pt>
              <c:pt idx="103">
                <c:v>03/12/22</c:v>
              </c:pt>
              <c:pt idx="104">
                <c:v>04/12/22</c:v>
              </c:pt>
              <c:pt idx="105">
                <c:v>05/12/22</c:v>
              </c:pt>
              <c:pt idx="106">
                <c:v>06/12/22</c:v>
              </c:pt>
              <c:pt idx="107">
                <c:v>07/12/22</c:v>
              </c:pt>
              <c:pt idx="108">
                <c:v>08/12/22</c:v>
              </c:pt>
              <c:pt idx="109">
                <c:v>09/12/22</c:v>
              </c:pt>
              <c:pt idx="110">
                <c:v>10/12/22</c:v>
              </c:pt>
              <c:pt idx="111">
                <c:v>11/12/22</c:v>
              </c:pt>
              <c:pt idx="112">
                <c:v>12/12/22</c:v>
              </c:pt>
              <c:pt idx="113">
                <c:v>13/12/22</c:v>
              </c:pt>
              <c:pt idx="114">
                <c:v>14/12/22</c:v>
              </c:pt>
              <c:pt idx="115">
                <c:v>15/12/22</c:v>
              </c:pt>
              <c:pt idx="116">
                <c:v>16/12/22</c:v>
              </c:pt>
              <c:pt idx="117">
                <c:v>17/12/22</c:v>
              </c:pt>
              <c:pt idx="118">
                <c:v>18/12/22</c:v>
              </c:pt>
              <c:pt idx="119">
                <c:v>19/12/22</c:v>
              </c:pt>
              <c:pt idx="120">
                <c:v>20/12/22</c:v>
              </c:pt>
              <c:pt idx="121">
                <c:v>21/12/22</c:v>
              </c:pt>
              <c:pt idx="122">
                <c:v>22/12/22</c:v>
              </c:pt>
              <c:pt idx="123">
                <c:v>23/12/22</c:v>
              </c:pt>
              <c:pt idx="124">
                <c:v>24/12/22</c:v>
              </c:pt>
              <c:pt idx="125">
                <c:v>25/12/22</c:v>
              </c:pt>
              <c:pt idx="126">
                <c:v>26/12/22</c:v>
              </c:pt>
              <c:pt idx="127">
                <c:v>27/12/22</c:v>
              </c:pt>
              <c:pt idx="128">
                <c:v>28/12/22</c:v>
              </c:pt>
              <c:pt idx="129">
                <c:v>29/12/22</c:v>
              </c:pt>
              <c:pt idx="130">
                <c:v>30/12/22</c:v>
              </c:pt>
              <c:pt idx="131">
                <c:v>31/12/22</c:v>
              </c:pt>
              <c:pt idx="132">
                <c:v>01/01/23</c:v>
              </c:pt>
              <c:pt idx="133">
                <c:v>02/01/23</c:v>
              </c:pt>
              <c:pt idx="134">
                <c:v>03/01/23</c:v>
              </c:pt>
              <c:pt idx="135">
                <c:v>04/01/23</c:v>
              </c:pt>
              <c:pt idx="136">
                <c:v>05/01/23</c:v>
              </c:pt>
              <c:pt idx="137">
                <c:v>06/01/23</c:v>
              </c:pt>
              <c:pt idx="138">
                <c:v>07/01/23</c:v>
              </c:pt>
              <c:pt idx="139">
                <c:v>08/01/23</c:v>
              </c:pt>
              <c:pt idx="140">
                <c:v>09/01/23</c:v>
              </c:pt>
              <c:pt idx="141">
                <c:v>10/01/23</c:v>
              </c:pt>
              <c:pt idx="142">
                <c:v>11/01/23</c:v>
              </c:pt>
              <c:pt idx="143">
                <c:v>12/01/23</c:v>
              </c:pt>
              <c:pt idx="144">
                <c:v>13/01/23</c:v>
              </c:pt>
              <c:pt idx="145">
                <c:v>14/01/23</c:v>
              </c:pt>
              <c:pt idx="146">
                <c:v>15/01/23</c:v>
              </c:pt>
              <c:pt idx="147">
                <c:v>16/01/23</c:v>
              </c:pt>
              <c:pt idx="148">
                <c:v>17/01/23</c:v>
              </c:pt>
              <c:pt idx="149">
                <c:v>18/01/23</c:v>
              </c:pt>
              <c:pt idx="150">
                <c:v>19/01/23</c:v>
              </c:pt>
              <c:pt idx="151">
                <c:v>20/01/23</c:v>
              </c:pt>
              <c:pt idx="152">
                <c:v>21/01/23</c:v>
              </c:pt>
              <c:pt idx="153">
                <c:v>22/01/23</c:v>
              </c:pt>
              <c:pt idx="154">
                <c:v>23/01/23</c:v>
              </c:pt>
              <c:pt idx="155">
                <c:v>24/01/23</c:v>
              </c:pt>
              <c:pt idx="156">
                <c:v>25/01/23</c:v>
              </c:pt>
              <c:pt idx="157">
                <c:v>26/01/23</c:v>
              </c:pt>
              <c:pt idx="158">
                <c:v>27/01/23</c:v>
              </c:pt>
              <c:pt idx="159">
                <c:v>28/01/23</c:v>
              </c:pt>
              <c:pt idx="160">
                <c:v>29/01/23</c:v>
              </c:pt>
              <c:pt idx="161">
                <c:v>30/01/23</c:v>
              </c:pt>
              <c:pt idx="162">
                <c:v>31/01/23</c:v>
              </c:pt>
              <c:pt idx="163">
                <c:v>01/02/23</c:v>
              </c:pt>
              <c:pt idx="164">
                <c:v>02/02/23</c:v>
              </c:pt>
              <c:pt idx="165">
                <c:v>03/02/23</c:v>
              </c:pt>
              <c:pt idx="166">
                <c:v>04/02/23</c:v>
              </c:pt>
              <c:pt idx="167">
                <c:v>05/02/23</c:v>
              </c:pt>
              <c:pt idx="168">
                <c:v>06/02/23</c:v>
              </c:pt>
              <c:pt idx="169">
                <c:v>07/02/23</c:v>
              </c:pt>
              <c:pt idx="170">
                <c:v>08/02/23</c:v>
              </c:pt>
              <c:pt idx="171">
                <c:v>09/02/23</c:v>
              </c:pt>
              <c:pt idx="172">
                <c:v>10/02/23</c:v>
              </c:pt>
              <c:pt idx="173">
                <c:v>11/02/23</c:v>
              </c:pt>
              <c:pt idx="174">
                <c:v>12/02/23</c:v>
              </c:pt>
              <c:pt idx="175">
                <c:v>13/02/23</c:v>
              </c:pt>
              <c:pt idx="176">
                <c:v>14/02/23</c:v>
              </c:pt>
              <c:pt idx="177">
                <c:v>15/02/23</c:v>
              </c:pt>
              <c:pt idx="178">
                <c:v>16/02/23</c:v>
              </c:pt>
              <c:pt idx="179">
                <c:v>17/02/23</c:v>
              </c:pt>
              <c:pt idx="180">
                <c:v>18/02/23</c:v>
              </c:pt>
              <c:pt idx="181">
                <c:v>19/02/23</c:v>
              </c:pt>
              <c:pt idx="182">
                <c:v>20/02/23</c:v>
              </c:pt>
              <c:pt idx="183">
                <c:v>21/02/23</c:v>
              </c:pt>
              <c:pt idx="184">
                <c:v>22/02/23</c:v>
              </c:pt>
              <c:pt idx="185">
                <c:v>23/02/23</c:v>
              </c:pt>
              <c:pt idx="186">
                <c:v>24/02/23</c:v>
              </c:pt>
              <c:pt idx="187">
                <c:v>25/02/23</c:v>
              </c:pt>
              <c:pt idx="188">
                <c:v>26/02/23</c:v>
              </c:pt>
              <c:pt idx="189">
                <c:v>27/02/23</c:v>
              </c:pt>
              <c:pt idx="190">
                <c:v>28/02/23</c:v>
              </c:pt>
              <c:pt idx="191">
                <c:v>01/03/23</c:v>
              </c:pt>
              <c:pt idx="192">
                <c:v>02/03/23</c:v>
              </c:pt>
              <c:pt idx="193">
                <c:v>03/03/23</c:v>
              </c:pt>
              <c:pt idx="194">
                <c:v>04/03/23</c:v>
              </c:pt>
              <c:pt idx="195">
                <c:v>05/03/23</c:v>
              </c:pt>
              <c:pt idx="196">
                <c:v>06/03/23</c:v>
              </c:pt>
              <c:pt idx="197">
                <c:v>07/03/23</c:v>
              </c:pt>
              <c:pt idx="198">
                <c:v>08/03/23</c:v>
              </c:pt>
              <c:pt idx="199">
                <c:v>09/03/23</c:v>
              </c:pt>
              <c:pt idx="200">
                <c:v>10/03/23</c:v>
              </c:pt>
              <c:pt idx="201">
                <c:v>11/03/23</c:v>
              </c:pt>
              <c:pt idx="202">
                <c:v>12/03/23</c:v>
              </c:pt>
              <c:pt idx="203">
                <c:v>13/03/23</c:v>
              </c:pt>
              <c:pt idx="204">
                <c:v>14/03/23</c:v>
              </c:pt>
              <c:pt idx="205">
                <c:v>15/03/23</c:v>
              </c:pt>
              <c:pt idx="206">
                <c:v>16/03/23</c:v>
              </c:pt>
              <c:pt idx="207">
                <c:v>17/03/23</c:v>
              </c:pt>
              <c:pt idx="208">
                <c:v>18/03/23</c:v>
              </c:pt>
              <c:pt idx="209">
                <c:v>19/03/23</c:v>
              </c:pt>
              <c:pt idx="210">
                <c:v>20/03/23</c:v>
              </c:pt>
              <c:pt idx="211">
                <c:v>21/03/23</c:v>
              </c:pt>
              <c:pt idx="212">
                <c:v>22/03/23</c:v>
              </c:pt>
              <c:pt idx="213">
                <c:v>23/03/23</c:v>
              </c:pt>
              <c:pt idx="214">
                <c:v>24/03/23</c:v>
              </c:pt>
              <c:pt idx="215">
                <c:v>25/03/23</c:v>
              </c:pt>
              <c:pt idx="216">
                <c:v>26/03/23</c:v>
              </c:pt>
              <c:pt idx="217">
                <c:v>27/03/23</c:v>
              </c:pt>
              <c:pt idx="218">
                <c:v>28/03/23</c:v>
              </c:pt>
              <c:pt idx="219">
                <c:v>29/03/23</c:v>
              </c:pt>
              <c:pt idx="220">
                <c:v>30/03/23</c:v>
              </c:pt>
              <c:pt idx="221">
                <c:v>31/03/23</c:v>
              </c:pt>
              <c:pt idx="222">
                <c:v>01/04/23</c:v>
              </c:pt>
              <c:pt idx="223">
                <c:v>02/04/23</c:v>
              </c:pt>
              <c:pt idx="224">
                <c:v>03/04/23</c:v>
              </c:pt>
              <c:pt idx="225">
                <c:v>04/04/23</c:v>
              </c:pt>
              <c:pt idx="226">
                <c:v>05/04/23</c:v>
              </c:pt>
              <c:pt idx="227">
                <c:v>06/04/23</c:v>
              </c:pt>
              <c:pt idx="228">
                <c:v>07/04/23</c:v>
              </c:pt>
              <c:pt idx="229">
                <c:v>08/04/23</c:v>
              </c:pt>
              <c:pt idx="230">
                <c:v>09/04/23</c:v>
              </c:pt>
              <c:pt idx="231">
                <c:v>10/04/23</c:v>
              </c:pt>
              <c:pt idx="232">
                <c:v>11/04/23</c:v>
              </c:pt>
              <c:pt idx="233">
                <c:v>12/04/23</c:v>
              </c:pt>
              <c:pt idx="234">
                <c:v>13/04/23</c:v>
              </c:pt>
              <c:pt idx="235">
                <c:v>14/04/23</c:v>
              </c:pt>
              <c:pt idx="236">
                <c:v>15/04/23</c:v>
              </c:pt>
              <c:pt idx="237">
                <c:v>16/04/23</c:v>
              </c:pt>
              <c:pt idx="238">
                <c:v>17/04/23</c:v>
              </c:pt>
              <c:pt idx="239">
                <c:v>18/04/23</c:v>
              </c:pt>
              <c:pt idx="240">
                <c:v>19/04/23</c:v>
              </c:pt>
              <c:pt idx="241">
                <c:v>20/04/23</c:v>
              </c:pt>
            </c:strLit>
          </c:cat>
          <c:val>
            <c:numLit>
              <c:formatCode>General</c:formatCode>
              <c:ptCount val="242"/>
              <c:pt idx="0">
                <c:v>96</c:v>
              </c:pt>
              <c:pt idx="1">
                <c:v>96</c:v>
              </c:pt>
              <c:pt idx="2">
                <c:v>96</c:v>
              </c:pt>
              <c:pt idx="3">
                <c:v>96</c:v>
              </c:pt>
              <c:pt idx="4">
                <c:v>96</c:v>
              </c:pt>
              <c:pt idx="5">
                <c:v>96</c:v>
              </c:pt>
              <c:pt idx="6">
                <c:v>96</c:v>
              </c:pt>
              <c:pt idx="7">
                <c:v>96</c:v>
              </c:pt>
              <c:pt idx="8">
                <c:v>96</c:v>
              </c:pt>
              <c:pt idx="9">
                <c:v>96</c:v>
              </c:pt>
              <c:pt idx="10">
                <c:v>96</c:v>
              </c:pt>
              <c:pt idx="11">
                <c:v>96</c:v>
              </c:pt>
              <c:pt idx="12">
                <c:v>96</c:v>
              </c:pt>
              <c:pt idx="13">
                <c:v>96</c:v>
              </c:pt>
              <c:pt idx="14">
                <c:v>96</c:v>
              </c:pt>
              <c:pt idx="15">
                <c:v>96</c:v>
              </c:pt>
              <c:pt idx="16">
                <c:v>96</c:v>
              </c:pt>
              <c:pt idx="17">
                <c:v>96</c:v>
              </c:pt>
              <c:pt idx="18">
                <c:v>96</c:v>
              </c:pt>
              <c:pt idx="19">
                <c:v>96</c:v>
              </c:pt>
              <c:pt idx="20">
                <c:v>96</c:v>
              </c:pt>
              <c:pt idx="21">
                <c:v>96</c:v>
              </c:pt>
              <c:pt idx="22">
                <c:v>96</c:v>
              </c:pt>
              <c:pt idx="23">
                <c:v>96</c:v>
              </c:pt>
              <c:pt idx="24">
                <c:v>96</c:v>
              </c:pt>
              <c:pt idx="25">
                <c:v>96</c:v>
              </c:pt>
              <c:pt idx="26">
                <c:v>96</c:v>
              </c:pt>
              <c:pt idx="27">
                <c:v>96</c:v>
              </c:pt>
              <c:pt idx="28">
                <c:v>96</c:v>
              </c:pt>
              <c:pt idx="29">
                <c:v>96</c:v>
              </c:pt>
              <c:pt idx="30">
                <c:v>96</c:v>
              </c:pt>
              <c:pt idx="31">
                <c:v>96</c:v>
              </c:pt>
              <c:pt idx="32">
                <c:v>96</c:v>
              </c:pt>
              <c:pt idx="33">
                <c:v>96</c:v>
              </c:pt>
              <c:pt idx="34">
                <c:v>96</c:v>
              </c:pt>
              <c:pt idx="35">
                <c:v>96</c:v>
              </c:pt>
              <c:pt idx="36">
                <c:v>96</c:v>
              </c:pt>
              <c:pt idx="37">
                <c:v>96</c:v>
              </c:pt>
              <c:pt idx="38">
                <c:v>96</c:v>
              </c:pt>
              <c:pt idx="39">
                <c:v>96</c:v>
              </c:pt>
              <c:pt idx="40">
                <c:v>96</c:v>
              </c:pt>
              <c:pt idx="41">
                <c:v>96</c:v>
              </c:pt>
              <c:pt idx="42">
                <c:v>96</c:v>
              </c:pt>
              <c:pt idx="43">
                <c:v>96</c:v>
              </c:pt>
              <c:pt idx="44">
                <c:v>96</c:v>
              </c:pt>
              <c:pt idx="45">
                <c:v>96</c:v>
              </c:pt>
              <c:pt idx="46">
                <c:v>96</c:v>
              </c:pt>
              <c:pt idx="47">
                <c:v>96</c:v>
              </c:pt>
              <c:pt idx="48">
                <c:v>96</c:v>
              </c:pt>
              <c:pt idx="49">
                <c:v>96</c:v>
              </c:pt>
              <c:pt idx="50">
                <c:v>96</c:v>
              </c:pt>
              <c:pt idx="51">
                <c:v>96</c:v>
              </c:pt>
              <c:pt idx="52">
                <c:v>96</c:v>
              </c:pt>
              <c:pt idx="53">
                <c:v>96</c:v>
              </c:pt>
              <c:pt idx="54">
                <c:v>96</c:v>
              </c:pt>
              <c:pt idx="55">
                <c:v>96</c:v>
              </c:pt>
              <c:pt idx="56">
                <c:v>96</c:v>
              </c:pt>
              <c:pt idx="57">
                <c:v>96</c:v>
              </c:pt>
              <c:pt idx="58">
                <c:v>96</c:v>
              </c:pt>
              <c:pt idx="59">
                <c:v>96</c:v>
              </c:pt>
              <c:pt idx="60">
                <c:v>96</c:v>
              </c:pt>
              <c:pt idx="61">
                <c:v>96</c:v>
              </c:pt>
              <c:pt idx="62">
                <c:v>96</c:v>
              </c:pt>
              <c:pt idx="63">
                <c:v>96</c:v>
              </c:pt>
              <c:pt idx="64">
                <c:v>96</c:v>
              </c:pt>
              <c:pt idx="65">
                <c:v>96</c:v>
              </c:pt>
              <c:pt idx="66">
                <c:v>96</c:v>
              </c:pt>
              <c:pt idx="67">
                <c:v>96</c:v>
              </c:pt>
              <c:pt idx="68">
                <c:v>96</c:v>
              </c:pt>
              <c:pt idx="69">
                <c:v>96</c:v>
              </c:pt>
              <c:pt idx="70">
                <c:v>96</c:v>
              </c:pt>
              <c:pt idx="71">
                <c:v>96</c:v>
              </c:pt>
              <c:pt idx="72">
                <c:v>96</c:v>
              </c:pt>
              <c:pt idx="73">
                <c:v>96</c:v>
              </c:pt>
              <c:pt idx="74">
                <c:v>96</c:v>
              </c:pt>
              <c:pt idx="75">
                <c:v>96</c:v>
              </c:pt>
              <c:pt idx="76">
                <c:v>96</c:v>
              </c:pt>
              <c:pt idx="77">
                <c:v>96</c:v>
              </c:pt>
              <c:pt idx="78">
                <c:v>96</c:v>
              </c:pt>
              <c:pt idx="79">
                <c:v>96</c:v>
              </c:pt>
              <c:pt idx="80">
                <c:v>96</c:v>
              </c:pt>
              <c:pt idx="81">
                <c:v>96</c:v>
              </c:pt>
              <c:pt idx="82">
                <c:v>96</c:v>
              </c:pt>
              <c:pt idx="83">
                <c:v>96</c:v>
              </c:pt>
              <c:pt idx="84">
                <c:v>96</c:v>
              </c:pt>
              <c:pt idx="85">
                <c:v>96</c:v>
              </c:pt>
              <c:pt idx="86">
                <c:v>96</c:v>
              </c:pt>
              <c:pt idx="87">
                <c:v>96</c:v>
              </c:pt>
              <c:pt idx="88">
                <c:v>96</c:v>
              </c:pt>
              <c:pt idx="89">
                <c:v>96</c:v>
              </c:pt>
              <c:pt idx="90">
                <c:v>96</c:v>
              </c:pt>
              <c:pt idx="91">
                <c:v>96</c:v>
              </c:pt>
              <c:pt idx="92">
                <c:v>96</c:v>
              </c:pt>
              <c:pt idx="93">
                <c:v>96</c:v>
              </c:pt>
              <c:pt idx="94">
                <c:v>96</c:v>
              </c:pt>
              <c:pt idx="95">
                <c:v>96</c:v>
              </c:pt>
              <c:pt idx="96">
                <c:v>96</c:v>
              </c:pt>
              <c:pt idx="97">
                <c:v>96</c:v>
              </c:pt>
              <c:pt idx="98">
                <c:v>96</c:v>
              </c:pt>
              <c:pt idx="99">
                <c:v>96</c:v>
              </c:pt>
              <c:pt idx="100">
                <c:v>96</c:v>
              </c:pt>
              <c:pt idx="101">
                <c:v>96</c:v>
              </c:pt>
              <c:pt idx="102">
                <c:v>96</c:v>
              </c:pt>
              <c:pt idx="103">
                <c:v>96</c:v>
              </c:pt>
              <c:pt idx="104">
                <c:v>96</c:v>
              </c:pt>
              <c:pt idx="105">
                <c:v>96</c:v>
              </c:pt>
              <c:pt idx="106">
                <c:v>96</c:v>
              </c:pt>
              <c:pt idx="107">
                <c:v>96</c:v>
              </c:pt>
              <c:pt idx="108">
                <c:v>96</c:v>
              </c:pt>
              <c:pt idx="109">
                <c:v>96</c:v>
              </c:pt>
              <c:pt idx="110">
                <c:v>96</c:v>
              </c:pt>
              <c:pt idx="111">
                <c:v>96</c:v>
              </c:pt>
              <c:pt idx="112">
                <c:v>96</c:v>
              </c:pt>
              <c:pt idx="113">
                <c:v>96</c:v>
              </c:pt>
              <c:pt idx="114">
                <c:v>96</c:v>
              </c:pt>
              <c:pt idx="115">
                <c:v>96</c:v>
              </c:pt>
              <c:pt idx="116">
                <c:v>96</c:v>
              </c:pt>
              <c:pt idx="117">
                <c:v>96</c:v>
              </c:pt>
              <c:pt idx="118">
                <c:v>96</c:v>
              </c:pt>
              <c:pt idx="119">
                <c:v>96</c:v>
              </c:pt>
              <c:pt idx="120">
                <c:v>96</c:v>
              </c:pt>
              <c:pt idx="121">
                <c:v>96</c:v>
              </c:pt>
              <c:pt idx="122">
                <c:v>96</c:v>
              </c:pt>
              <c:pt idx="123">
                <c:v>96</c:v>
              </c:pt>
              <c:pt idx="124">
                <c:v>96</c:v>
              </c:pt>
              <c:pt idx="125">
                <c:v>96</c:v>
              </c:pt>
              <c:pt idx="126">
                <c:v>96</c:v>
              </c:pt>
              <c:pt idx="127">
                <c:v>96</c:v>
              </c:pt>
              <c:pt idx="128">
                <c:v>96</c:v>
              </c:pt>
              <c:pt idx="129">
                <c:v>96</c:v>
              </c:pt>
              <c:pt idx="130">
                <c:v>96</c:v>
              </c:pt>
              <c:pt idx="131">
                <c:v>96</c:v>
              </c:pt>
              <c:pt idx="132">
                <c:v>96</c:v>
              </c:pt>
              <c:pt idx="133">
                <c:v>96</c:v>
              </c:pt>
              <c:pt idx="134">
                <c:v>96</c:v>
              </c:pt>
              <c:pt idx="135">
                <c:v>96</c:v>
              </c:pt>
              <c:pt idx="136">
                <c:v>96</c:v>
              </c:pt>
              <c:pt idx="137">
                <c:v>96</c:v>
              </c:pt>
              <c:pt idx="138">
                <c:v>96</c:v>
              </c:pt>
              <c:pt idx="139">
                <c:v>96</c:v>
              </c:pt>
              <c:pt idx="140">
                <c:v>96</c:v>
              </c:pt>
              <c:pt idx="141">
                <c:v>96</c:v>
              </c:pt>
              <c:pt idx="142">
                <c:v>96</c:v>
              </c:pt>
              <c:pt idx="143">
                <c:v>96</c:v>
              </c:pt>
              <c:pt idx="144">
                <c:v>96</c:v>
              </c:pt>
              <c:pt idx="145">
                <c:v>96</c:v>
              </c:pt>
              <c:pt idx="146">
                <c:v>96</c:v>
              </c:pt>
              <c:pt idx="147">
                <c:v>96</c:v>
              </c:pt>
              <c:pt idx="148">
                <c:v>96</c:v>
              </c:pt>
              <c:pt idx="149">
                <c:v>96</c:v>
              </c:pt>
              <c:pt idx="150">
                <c:v>96</c:v>
              </c:pt>
              <c:pt idx="151">
                <c:v>96</c:v>
              </c:pt>
              <c:pt idx="152">
                <c:v>96</c:v>
              </c:pt>
              <c:pt idx="153">
                <c:v>96</c:v>
              </c:pt>
              <c:pt idx="154">
                <c:v>96</c:v>
              </c:pt>
              <c:pt idx="155">
                <c:v>96</c:v>
              </c:pt>
              <c:pt idx="156">
                <c:v>96</c:v>
              </c:pt>
              <c:pt idx="157">
                <c:v>96</c:v>
              </c:pt>
              <c:pt idx="158">
                <c:v>96</c:v>
              </c:pt>
              <c:pt idx="159">
                <c:v>96</c:v>
              </c:pt>
              <c:pt idx="160">
                <c:v>96</c:v>
              </c:pt>
              <c:pt idx="161">
                <c:v>96</c:v>
              </c:pt>
              <c:pt idx="162">
                <c:v>96</c:v>
              </c:pt>
              <c:pt idx="163">
                <c:v>96</c:v>
              </c:pt>
              <c:pt idx="164">
                <c:v>96</c:v>
              </c:pt>
              <c:pt idx="165">
                <c:v>96</c:v>
              </c:pt>
              <c:pt idx="166">
                <c:v>96</c:v>
              </c:pt>
              <c:pt idx="167">
                <c:v>96</c:v>
              </c:pt>
              <c:pt idx="168">
                <c:v>96</c:v>
              </c:pt>
              <c:pt idx="169">
                <c:v>96</c:v>
              </c:pt>
              <c:pt idx="170">
                <c:v>96</c:v>
              </c:pt>
              <c:pt idx="171">
                <c:v>96</c:v>
              </c:pt>
              <c:pt idx="172">
                <c:v>96</c:v>
              </c:pt>
              <c:pt idx="173">
                <c:v>96</c:v>
              </c:pt>
              <c:pt idx="174">
                <c:v>96</c:v>
              </c:pt>
              <c:pt idx="175">
                <c:v>96</c:v>
              </c:pt>
              <c:pt idx="176">
                <c:v>96</c:v>
              </c:pt>
              <c:pt idx="177">
                <c:v>96</c:v>
              </c:pt>
              <c:pt idx="178">
                <c:v>96</c:v>
              </c:pt>
              <c:pt idx="179">
                <c:v>96</c:v>
              </c:pt>
              <c:pt idx="180">
                <c:v>96</c:v>
              </c:pt>
              <c:pt idx="181">
                <c:v>96</c:v>
              </c:pt>
              <c:pt idx="182">
                <c:v>96</c:v>
              </c:pt>
              <c:pt idx="183">
                <c:v>96</c:v>
              </c:pt>
              <c:pt idx="184">
                <c:v>96</c:v>
              </c:pt>
              <c:pt idx="185">
                <c:v>96</c:v>
              </c:pt>
              <c:pt idx="186">
                <c:v>96</c:v>
              </c:pt>
              <c:pt idx="187">
                <c:v>96</c:v>
              </c:pt>
              <c:pt idx="188">
                <c:v>96</c:v>
              </c:pt>
              <c:pt idx="189">
                <c:v>96</c:v>
              </c:pt>
              <c:pt idx="190">
                <c:v>96</c:v>
              </c:pt>
              <c:pt idx="191">
                <c:v>96</c:v>
              </c:pt>
              <c:pt idx="192">
                <c:v>96</c:v>
              </c:pt>
              <c:pt idx="193">
                <c:v>96</c:v>
              </c:pt>
              <c:pt idx="194">
                <c:v>96</c:v>
              </c:pt>
              <c:pt idx="195">
                <c:v>96</c:v>
              </c:pt>
              <c:pt idx="196">
                <c:v>96</c:v>
              </c:pt>
              <c:pt idx="197">
                <c:v>96</c:v>
              </c:pt>
              <c:pt idx="198">
                <c:v>96</c:v>
              </c:pt>
              <c:pt idx="199">
                <c:v>96</c:v>
              </c:pt>
              <c:pt idx="200">
                <c:v>96</c:v>
              </c:pt>
              <c:pt idx="201">
                <c:v>96</c:v>
              </c:pt>
              <c:pt idx="202">
                <c:v>96</c:v>
              </c:pt>
              <c:pt idx="203">
                <c:v>96</c:v>
              </c:pt>
              <c:pt idx="204">
                <c:v>96</c:v>
              </c:pt>
              <c:pt idx="205">
                <c:v>96</c:v>
              </c:pt>
              <c:pt idx="206">
                <c:v>96</c:v>
              </c:pt>
              <c:pt idx="207">
                <c:v>96</c:v>
              </c:pt>
              <c:pt idx="208">
                <c:v>96</c:v>
              </c:pt>
              <c:pt idx="209">
                <c:v>96</c:v>
              </c:pt>
              <c:pt idx="210">
                <c:v>96</c:v>
              </c:pt>
              <c:pt idx="211">
                <c:v>96</c:v>
              </c:pt>
              <c:pt idx="212">
                <c:v>96</c:v>
              </c:pt>
              <c:pt idx="213">
                <c:v>96</c:v>
              </c:pt>
              <c:pt idx="214">
                <c:v>96</c:v>
              </c:pt>
              <c:pt idx="215">
                <c:v>96</c:v>
              </c:pt>
              <c:pt idx="216">
                <c:v>96</c:v>
              </c:pt>
              <c:pt idx="217">
                <c:v>96</c:v>
              </c:pt>
              <c:pt idx="218">
                <c:v>96</c:v>
              </c:pt>
              <c:pt idx="219">
                <c:v>96</c:v>
              </c:pt>
              <c:pt idx="220">
                <c:v>96</c:v>
              </c:pt>
              <c:pt idx="221">
                <c:v>96</c:v>
              </c:pt>
              <c:pt idx="222">
                <c:v>96</c:v>
              </c:pt>
              <c:pt idx="223">
                <c:v>96</c:v>
              </c:pt>
              <c:pt idx="224">
                <c:v>96</c:v>
              </c:pt>
              <c:pt idx="225">
                <c:v>96</c:v>
              </c:pt>
              <c:pt idx="226">
                <c:v>96</c:v>
              </c:pt>
              <c:pt idx="227">
                <c:v>96</c:v>
              </c:pt>
              <c:pt idx="228">
                <c:v>96</c:v>
              </c:pt>
              <c:pt idx="229">
                <c:v>96</c:v>
              </c:pt>
              <c:pt idx="230">
                <c:v>96</c:v>
              </c:pt>
              <c:pt idx="231">
                <c:v>96</c:v>
              </c:pt>
              <c:pt idx="232">
                <c:v>96</c:v>
              </c:pt>
              <c:pt idx="233">
                <c:v>96</c:v>
              </c:pt>
              <c:pt idx="234">
                <c:v>96</c:v>
              </c:pt>
              <c:pt idx="235">
                <c:v>96</c:v>
              </c:pt>
              <c:pt idx="236">
                <c:v>96</c:v>
              </c:pt>
              <c:pt idx="237">
                <c:v>96</c:v>
              </c:pt>
              <c:pt idx="238">
                <c:v>96</c:v>
              </c:pt>
              <c:pt idx="239">
                <c:v>96</c:v>
              </c:pt>
              <c:pt idx="240">
                <c:v>96</c:v>
              </c:pt>
              <c:pt idx="241">
                <c:v>96</c:v>
              </c:pt>
            </c:numLit>
          </c:val>
          <c:smooth val="0"/>
          <c:extLst>
            <c:ext xmlns:c16="http://schemas.microsoft.com/office/drawing/2014/chart" uri="{C3380CC4-5D6E-409C-BE32-E72D297353CC}">
              <c16:uniqueId val="{00000001-1C7A-4D80-9AC5-61B3832CC3B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14633344"/>
        <c:axId val="617147600"/>
      </c:lineChart>
      <c:catAx>
        <c:axId val="5146333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1" u="none" strike="noStrike" kern="1200" baseline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endParaRPr lang="en-US"/>
          </a:p>
        </c:txPr>
        <c:crossAx val="617147600"/>
        <c:crosses val="autoZero"/>
        <c:auto val="1"/>
        <c:lblAlgn val="ctr"/>
        <c:lblOffset val="100"/>
        <c:noMultiLvlLbl val="0"/>
      </c:catAx>
      <c:valAx>
        <c:axId val="6171476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1" u="none" strike="noStrike" kern="1200" baseline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endParaRPr lang="en-US"/>
          </a:p>
        </c:txPr>
        <c:crossAx val="514633344"/>
        <c:crosses val="autoZero"/>
        <c:crossBetween val="between"/>
      </c:valAx>
      <c:spPr>
        <a:noFill/>
        <a:ln>
          <a:noFill/>
        </a:ln>
        <a:effectLst/>
      </c:spPr>
      <c:extLst/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1" u="none" strike="noStrike" kern="1200" baseline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sz="1100" i="1">
          <a:solidFill>
            <a:schemeClr val="bg1">
              <a:lumMod val="50000"/>
            </a:schemeClr>
          </a:solidFill>
          <a:latin typeface="Century Gothic" panose="020B0502020202020204" pitchFamily="34" charset="0"/>
        </a:defRPr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v>Work</c:v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D82-4947-AAE6-BCFBE070380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D82-4947-AAE6-BCFBE070380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D82-4947-AAE6-BCFBE0703802}"/>
              </c:ext>
            </c:extLst>
          </c:dPt>
          <c:cat>
            <c:strLit>
              <c:ptCount val="3"/>
              <c:pt idx="0">
                <c:v>Status: On Schedule</c:v>
              </c:pt>
              <c:pt idx="1">
                <c:v>Status: Late</c:v>
              </c:pt>
              <c:pt idx="2">
                <c:v>Status: Future Task</c:v>
              </c:pt>
            </c:strLit>
          </c:cat>
          <c:val>
            <c:numLit>
              <c:formatCode>#,##0_ "hrs"</c:formatCode>
              <c:ptCount val="3"/>
              <c:pt idx="0">
                <c:v>60</c:v>
              </c:pt>
              <c:pt idx="1">
                <c:v>647</c:v>
              </c:pt>
              <c:pt idx="2">
                <c:v>1309</c:v>
              </c:pt>
            </c:numLit>
          </c:val>
          <c:extLst>
            <c:ext xmlns:c16="http://schemas.microsoft.com/office/drawing/2014/chart" uri="{C3380CC4-5D6E-409C-BE32-E72D297353CC}">
              <c16:uniqueId val="{00000006-CD82-4947-AAE6-BCFBE07038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  <c:extLst/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1" u="none" strike="noStrike" kern="1200" baseline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sz="1200" i="1">
          <a:solidFill>
            <a:schemeClr val="bg1">
              <a:lumMod val="50000"/>
            </a:schemeClr>
          </a:solidFill>
          <a:latin typeface="Century Gothic" panose="020B0502020202020204" pitchFamily="34" charset="0"/>
        </a:defRPr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7667733873812472"/>
          <c:y val="0.10326311441553077"/>
          <c:w val="0.78852134513937466"/>
          <c:h val="0.65885281997742851"/>
        </c:manualLayout>
      </c:layout>
      <c:barChart>
        <c:barDir val="col"/>
        <c:grouping val="stacked"/>
        <c:varyColors val="0"/>
        <c:ser>
          <c:idx val="0"/>
          <c:order val="0"/>
          <c:tx>
            <c:v>Actual Cost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Lit>
              <c:ptCount val="13"/>
              <c:pt idx="0">
                <c:v>Scope</c:v>
              </c:pt>
              <c:pt idx="1">
                <c:v>Analysis/Software Requirements</c:v>
              </c:pt>
              <c:pt idx="2">
                <c:v>Design</c:v>
              </c:pt>
              <c:pt idx="3">
                <c:v>Team Training</c:v>
              </c:pt>
              <c:pt idx="4">
                <c:v>Development</c:v>
              </c:pt>
              <c:pt idx="5">
                <c:v>Testing</c:v>
              </c:pt>
              <c:pt idx="6">
                <c:v>Training</c:v>
              </c:pt>
              <c:pt idx="7">
                <c:v>Documentation</c:v>
              </c:pt>
              <c:pt idx="8">
                <c:v>Maintenance Team Training</c:v>
              </c:pt>
              <c:pt idx="9">
                <c:v>Pilot</c:v>
              </c:pt>
              <c:pt idx="10">
                <c:v>Deployment</c:v>
              </c:pt>
              <c:pt idx="11">
                <c:v>Post Implementation Review</c:v>
              </c:pt>
              <c:pt idx="12">
                <c:v>Development Complete</c:v>
              </c:pt>
            </c:strLit>
          </c:cat>
          <c:val>
            <c:numLit>
              <c:formatCode>\€#,##0.00</c:formatCode>
              <c:ptCount val="13"/>
              <c:pt idx="0">
                <c:v>1584.2400000000002</c:v>
              </c:pt>
              <c:pt idx="1">
                <c:v>1811.9400000000003</c:v>
              </c:pt>
              <c:pt idx="2">
                <c:v>336.78</c:v>
              </c:pt>
              <c:pt idx="3">
                <c:v>5363.6149999999998</c:v>
              </c:pt>
              <c:pt idx="4">
                <c:v>16822.900000000001</c:v>
              </c:pt>
              <c:pt idx="5">
                <c:v>2807.2</c:v>
              </c:pt>
              <c:pt idx="6">
                <c:v>2618.2800000000002</c:v>
              </c:pt>
              <c:pt idx="7">
                <c:v>1809.1600000000003</c:v>
              </c:pt>
              <c:pt idx="8">
                <c:v>169.4</c:v>
              </c:pt>
              <c:pt idx="9">
                <c:v>13909.72</c:v>
              </c:pt>
              <c:pt idx="10">
                <c:v>87</c:v>
              </c:pt>
              <c:pt idx="11">
                <c:v>61.56</c:v>
              </c:pt>
              <c:pt idx="12">
                <c:v>0</c:v>
              </c:pt>
            </c:numLit>
          </c:val>
          <c:extLst>
            <c:ext xmlns:c16="http://schemas.microsoft.com/office/drawing/2014/chart" uri="{C3380CC4-5D6E-409C-BE32-E72D297353CC}">
              <c16:uniqueId val="{00000000-9254-45F8-AE8B-FE35E550CA59}"/>
            </c:ext>
          </c:extLst>
        </c:ser>
        <c:ser>
          <c:idx val="1"/>
          <c:order val="1"/>
          <c:tx>
            <c:v>Remaining Cost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Lit>
              <c:ptCount val="13"/>
              <c:pt idx="0">
                <c:v>Scope</c:v>
              </c:pt>
              <c:pt idx="1">
                <c:v>Analysis/Software Requirements</c:v>
              </c:pt>
              <c:pt idx="2">
                <c:v>Design</c:v>
              </c:pt>
              <c:pt idx="3">
                <c:v>Team Training</c:v>
              </c:pt>
              <c:pt idx="4">
                <c:v>Development</c:v>
              </c:pt>
              <c:pt idx="5">
                <c:v>Testing</c:v>
              </c:pt>
              <c:pt idx="6">
                <c:v>Training</c:v>
              </c:pt>
              <c:pt idx="7">
                <c:v>Documentation</c:v>
              </c:pt>
              <c:pt idx="8">
                <c:v>Maintenance Team Training</c:v>
              </c:pt>
              <c:pt idx="9">
                <c:v>Pilot</c:v>
              </c:pt>
              <c:pt idx="10">
                <c:v>Deployment</c:v>
              </c:pt>
              <c:pt idx="11">
                <c:v>Post Implementation Review</c:v>
              </c:pt>
              <c:pt idx="12">
                <c:v>Development Complete</c:v>
              </c:pt>
            </c:strLit>
          </c:cat>
          <c:val>
            <c:numLit>
              <c:formatCode>\€#,##0.00</c:formatCode>
              <c:ptCount val="13"/>
              <c:pt idx="0">
                <c:v>1584.2400000000002</c:v>
              </c:pt>
              <c:pt idx="1">
                <c:v>1811.9400000000003</c:v>
              </c:pt>
              <c:pt idx="2">
                <c:v>336.78</c:v>
              </c:pt>
              <c:pt idx="3">
                <c:v>27363.615000000002</c:v>
              </c:pt>
              <c:pt idx="4">
                <c:v>16822.900000000001</c:v>
              </c:pt>
              <c:pt idx="5">
                <c:v>2807.2</c:v>
              </c:pt>
              <c:pt idx="6">
                <c:v>2618.2800000000002</c:v>
              </c:pt>
              <c:pt idx="7">
                <c:v>1809.1600000000003</c:v>
              </c:pt>
              <c:pt idx="8">
                <c:v>169.4</c:v>
              </c:pt>
              <c:pt idx="9">
                <c:v>13909.72</c:v>
              </c:pt>
              <c:pt idx="10">
                <c:v>87</c:v>
              </c:pt>
              <c:pt idx="11">
                <c:v>61.56</c:v>
              </c:pt>
              <c:pt idx="12">
                <c:v>0</c:v>
              </c:pt>
            </c:numLit>
          </c:val>
          <c:extLst>
            <c:ext xmlns:c16="http://schemas.microsoft.com/office/drawing/2014/chart" uri="{C3380CC4-5D6E-409C-BE32-E72D297353CC}">
              <c16:uniqueId val="{00000001-9254-45F8-AE8B-FE35E550CA5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69"/>
        <c:overlap val="100"/>
        <c:axId val="185102560"/>
        <c:axId val="108188656"/>
      </c:barChart>
      <c:lineChart>
        <c:grouping val="standard"/>
        <c:varyColors val="0"/>
        <c:ser>
          <c:idx val="2"/>
          <c:order val="2"/>
          <c:tx>
            <c:v>Baseline Cost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Lit>
              <c:ptCount val="13"/>
              <c:pt idx="0">
                <c:v>Scope</c:v>
              </c:pt>
              <c:pt idx="1">
                <c:v>Analysis/Software Requirements</c:v>
              </c:pt>
              <c:pt idx="2">
                <c:v>Design</c:v>
              </c:pt>
              <c:pt idx="3">
                <c:v>Team Training</c:v>
              </c:pt>
              <c:pt idx="4">
                <c:v>Development</c:v>
              </c:pt>
              <c:pt idx="5">
                <c:v>Testing</c:v>
              </c:pt>
              <c:pt idx="6">
                <c:v>Training</c:v>
              </c:pt>
              <c:pt idx="7">
                <c:v>Documentation</c:v>
              </c:pt>
              <c:pt idx="8">
                <c:v>Maintenance Team Training</c:v>
              </c:pt>
              <c:pt idx="9">
                <c:v>Pilot</c:v>
              </c:pt>
              <c:pt idx="10">
                <c:v>Deployment</c:v>
              </c:pt>
              <c:pt idx="11">
                <c:v>Post Implementation Review</c:v>
              </c:pt>
              <c:pt idx="12">
                <c:v>Development Complete</c:v>
              </c:pt>
            </c:strLit>
          </c:cat>
          <c:val>
            <c:numLit>
              <c:formatCode>\€#,##0.00</c:formatCode>
              <c:ptCount val="13"/>
              <c:pt idx="0">
                <c:v>3168.48</c:v>
              </c:pt>
              <c:pt idx="1">
                <c:v>3623.88</c:v>
              </c:pt>
              <c:pt idx="2">
                <c:v>673.56</c:v>
              </c:pt>
              <c:pt idx="3">
                <c:v>32727.23</c:v>
              </c:pt>
              <c:pt idx="4">
                <c:v>33645.800000000003</c:v>
              </c:pt>
              <c:pt idx="5">
                <c:v>5614.4</c:v>
              </c:pt>
              <c:pt idx="6">
                <c:v>5236.5600000000004</c:v>
              </c:pt>
              <c:pt idx="7">
                <c:v>3618.32</c:v>
              </c:pt>
              <c:pt idx="8">
                <c:v>338.8</c:v>
              </c:pt>
              <c:pt idx="9">
                <c:v>27819.439999999999</c:v>
              </c:pt>
              <c:pt idx="10">
                <c:v>174</c:v>
              </c:pt>
              <c:pt idx="11">
                <c:v>123.12</c:v>
              </c:pt>
              <c:pt idx="12">
                <c:v>0</c:v>
              </c:pt>
            </c:numLit>
          </c:val>
          <c:smooth val="0"/>
          <c:extLst>
            <c:ext xmlns:c16="http://schemas.microsoft.com/office/drawing/2014/chart" uri="{C3380CC4-5D6E-409C-BE32-E72D297353CC}">
              <c16:uniqueId val="{00000002-9254-45F8-AE8B-FE35E550CA5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5102560"/>
        <c:axId val="108188656"/>
      </c:lineChart>
      <c:catAx>
        <c:axId val="1851025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1" u="none" strike="noStrike" kern="1200" baseline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endParaRPr lang="en-US"/>
          </a:p>
        </c:txPr>
        <c:crossAx val="108188656"/>
        <c:crosses val="autoZero"/>
        <c:auto val="1"/>
        <c:lblAlgn val="ctr"/>
        <c:lblOffset val="100"/>
        <c:noMultiLvlLbl val="0"/>
      </c:catAx>
      <c:valAx>
        <c:axId val="1081886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\€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1" u="none" strike="noStrike" kern="1200" baseline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endParaRPr lang="en-US"/>
          </a:p>
        </c:txPr>
        <c:crossAx val="185102560"/>
        <c:crosses val="autoZero"/>
        <c:crossBetween val="between"/>
      </c:valAx>
      <c:spPr>
        <a:noFill/>
        <a:ln>
          <a:noFill/>
        </a:ln>
        <a:effectLst/>
      </c:spPr>
      <c:extLst/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1" u="none" strike="noStrike" kern="1200" baseline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100" i="1">
          <a:solidFill>
            <a:schemeClr val="bg1">
              <a:lumMod val="50000"/>
            </a:schemeClr>
          </a:solidFill>
          <a:latin typeface="Century Gothic" panose="020B0502020202020204" pitchFamily="34" charset="0"/>
        </a:defRPr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v>Cost</c:v>
          </c:tx>
          <c:spPr>
            <a:effectLst/>
          </c:spPr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3CA-4DE7-B384-F8893A35C88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A3CA-4DE7-B384-F8893A35C88B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A3CA-4DE7-B384-F8893A35C88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0" i="1" u="none" strike="noStrike" kern="1200" baseline="0">
                    <a:solidFill>
                      <a:schemeClr val="bg1">
                        <a:lumMod val="50000"/>
                      </a:schemeClr>
                    </a:solidFill>
                    <a:latin typeface="Century Gothic" panose="020B050202020202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prstDash val="solid"/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Lit>
              <c:ptCount val="3"/>
              <c:pt idx="0">
                <c:v>Status: On Schedule</c:v>
              </c:pt>
              <c:pt idx="1">
                <c:v>Status: Late</c:v>
              </c:pt>
              <c:pt idx="2">
                <c:v>Status: Future Task</c:v>
              </c:pt>
            </c:strLit>
          </c:cat>
          <c:val>
            <c:numLit>
              <c:formatCode>\€#,##0.00</c:formatCode>
              <c:ptCount val="3"/>
              <c:pt idx="0">
                <c:v>252</c:v>
              </c:pt>
              <c:pt idx="1">
                <c:v>2976.83</c:v>
              </c:pt>
              <c:pt idx="2">
                <c:v>5034.76</c:v>
              </c:pt>
            </c:numLit>
          </c:val>
          <c:extLst>
            <c:ext xmlns:c16="http://schemas.microsoft.com/office/drawing/2014/chart" uri="{C3380CC4-5D6E-409C-BE32-E72D297353CC}">
              <c16:uniqueId val="{00000006-A3CA-4DE7-B384-F8893A35C88B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solidFill>
          <a:schemeClr val="bg1"/>
        </a:solidFill>
        <a:ln>
          <a:noFill/>
        </a:ln>
        <a:effectLst/>
      </c:spPr>
      <c:extLst/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1" u="none" strike="noStrike" kern="1200" baseline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prstDash val="solid"/>
      <a:round/>
    </a:ln>
    <a:effectLst/>
  </c:spPr>
  <c:txPr>
    <a:bodyPr/>
    <a:lstStyle/>
    <a:p>
      <a:pPr>
        <a:defRPr sz="1200" i="1">
          <a:solidFill>
            <a:schemeClr val="bg1">
              <a:lumMod val="50000"/>
            </a:schemeClr>
          </a:solidFill>
          <a:latin typeface="Century Gothic" panose="020B0502020202020204" pitchFamily="34" charset="0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>
  <a:schemeClr val="accent1"/>
  <a:schemeClr val="accent2"/>
  <a:schemeClr val="accent3"/>
  <a:schemeClr val="accent4"/>
  <a:schemeClr val="accent5"/>
  <a:schemeClr val="accent6"/>
  <cs:variation>
    <a:tint val="100000"/>
  </cs:variation>
  <cs:variation>
    <a:tint val="60000"/>
  </cs:variation>
  <cs:variation>
    <a:shade val="60000"/>
  </cs:variation>
  <cs:variation>
    <a:tint val="80000"/>
  </cs:variation>
  <cs:variation>
    <a:shade val="80000"/>
  </cs:variation>
  <cs:variation>
    <a:tint val="50000"/>
  </cs:variation>
  <cs:variation>
    <a:shade val="50000"/>
  </cs:variation>
  <cs:variation>
    <a:tint val="70000"/>
  </cs:variation>
  <cs:variation>
    <a:shade val="7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>
  <a:schemeClr val="accent1"/>
  <a:schemeClr val="accent2"/>
  <a:schemeClr val="accent3"/>
  <a:schemeClr val="accent4"/>
  <a:schemeClr val="accent5"/>
  <a:schemeClr val="accent6"/>
  <cs:variation>
    <a:tint val="100000"/>
  </cs:variation>
  <cs:variation>
    <a:tint val="60000"/>
  </cs:variation>
  <cs:variation>
    <a:shade val="60000"/>
  </cs:variation>
  <cs:variation>
    <a:tint val="80000"/>
  </cs:variation>
  <cs:variation>
    <a:shade val="80000"/>
  </cs:variation>
  <cs:variation>
    <a:tint val="50000"/>
  </cs:variation>
  <cs:variation>
    <a:shade val="50000"/>
  </cs:variation>
  <cs:variation>
    <a:tint val="70000"/>
  </cs:variation>
  <cs:variation>
    <a:shade val="7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>
  <a:schemeClr val="accent1"/>
  <a:schemeClr val="accent2"/>
  <a:schemeClr val="accent3"/>
  <a:schemeClr val="accent4"/>
  <a:schemeClr val="accent5"/>
  <a:schemeClr val="accent6"/>
  <cs:variation>
    <a:tint val="100000"/>
  </cs:variation>
  <cs:variation>
    <a:tint val="60000"/>
  </cs:variation>
  <cs:variation>
    <a:shade val="60000"/>
  </cs:variation>
  <cs:variation>
    <a:tint val="80000"/>
  </cs:variation>
  <cs:variation>
    <a:shade val="80000"/>
  </cs:variation>
  <cs:variation>
    <a:tint val="50000"/>
  </cs:variation>
  <cs:variation>
    <a:shade val="50000"/>
  </cs:variation>
  <cs:variation>
    <a:tint val="70000"/>
  </cs:variation>
  <cs:variation>
    <a:shade val="7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">
  <a:schemeClr val="accent1"/>
  <a:schemeClr val="accent2"/>
  <a:schemeClr val="accent3"/>
  <a:schemeClr val="accent4"/>
  <a:schemeClr val="accent5"/>
  <a:schemeClr val="accent6"/>
  <cs:variation>
    <a:tint val="100000"/>
  </cs:variation>
  <cs:variation>
    <a:tint val="60000"/>
  </cs:variation>
  <cs:variation>
    <a:shade val="60000"/>
  </cs:variation>
  <cs:variation>
    <a:tint val="80000"/>
  </cs:variation>
  <cs:variation>
    <a:shade val="80000"/>
  </cs:variation>
  <cs:variation>
    <a:tint val="50000"/>
  </cs:variation>
  <cs:variation>
    <a:shade val="50000"/>
  </cs:variation>
  <cs:variation>
    <a:tint val="70000"/>
  </cs:variation>
  <cs:variation>
    <a:shade val="7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tint val="60000"/>
  </cs:variation>
  <cs:variation>
    <a:shade val="60000"/>
  </cs:variation>
  <cs:variation>
    <a:tint val="80000"/>
  </cs:variation>
  <cs:variation>
    <a:shade val="80000"/>
  </cs:variation>
  <cs:variation>
    <a:tint val="50000"/>
  </cs:variation>
  <cs:variation>
    <a:shade val="50000"/>
  </cs:variation>
  <cs:variation>
    <a:tint val="70000"/>
  </cs:variation>
  <cs:variation>
    <a:shade val="7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tint val="60000"/>
  </cs:variation>
  <cs:variation>
    <a:shade val="60000"/>
  </cs:variation>
  <cs:variation>
    <a:tint val="80000"/>
  </cs:variation>
  <cs:variation>
    <a:shade val="80000"/>
  </cs:variation>
  <cs:variation>
    <a:tint val="50000"/>
  </cs:variation>
  <cs:variation>
    <a:shade val="50000"/>
  </cs:variation>
  <cs:variation>
    <a:tint val="70000"/>
  </cs:variation>
  <cs:variation>
    <a:shade val="7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>
  <a:schemeClr val="accent1"/>
  <a:schemeClr val="accent2"/>
  <a:schemeClr val="accent3"/>
  <a:schemeClr val="accent4"/>
  <a:schemeClr val="accent5"/>
  <a:schemeClr val="accent6"/>
  <cs:variation>
    <a:tint val="100000"/>
  </cs:variation>
  <cs:variation>
    <a:tint val="60000"/>
  </cs:variation>
  <cs:variation>
    <a:shade val="60000"/>
  </cs:variation>
  <cs:variation>
    <a:tint val="80000"/>
  </cs:variation>
  <cs:variation>
    <a:shade val="80000"/>
  </cs:variation>
  <cs:variation>
    <a:tint val="50000"/>
  </cs:variation>
  <cs:variation>
    <a:shade val="50000"/>
  </cs:variation>
  <cs:variation>
    <a:tint val="70000"/>
  </cs:variation>
  <cs:variation>
    <a:shade val="7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">
  <a:schemeClr val="accent1"/>
  <a:schemeClr val="accent2"/>
  <a:schemeClr val="accent3"/>
  <a:schemeClr val="accent4"/>
  <a:schemeClr val="accent5"/>
  <a:schemeClr val="accent6"/>
  <cs:variation>
    <a:tint val="100000"/>
  </cs:variation>
  <cs:variation>
    <a:tint val="60000"/>
  </cs:variation>
  <cs:variation>
    <a:shade val="60000"/>
  </cs:variation>
  <cs:variation>
    <a:tint val="80000"/>
  </cs:variation>
  <cs:variation>
    <a:shade val="80000"/>
  </cs:variation>
  <cs:variation>
    <a:tint val="50000"/>
  </cs:variation>
  <cs:variation>
    <a:shade val="50000"/>
  </cs:variation>
  <cs:variation>
    <a:tint val="70000"/>
  </cs:variation>
  <cs:variation>
    <a:shade val="7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tint val="60000"/>
  </cs:variation>
  <cs:variation>
    <a:shade val="60000"/>
  </cs:variation>
  <cs:variation>
    <a:tint val="80000"/>
  </cs:variation>
  <cs:variation>
    <a:shade val="80000"/>
  </cs:variation>
  <cs:variation>
    <a:tint val="50000"/>
  </cs:variation>
  <cs:variation>
    <a:shade val="50000"/>
  </cs:variation>
  <cs:variation>
    <a:tint val="70000"/>
  </cs:variation>
  <cs:variation>
    <a:shade val="7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tint val="60000"/>
  </cs:variation>
  <cs:variation>
    <a:shade val="60000"/>
  </cs:variation>
  <cs:variation>
    <a:tint val="80000"/>
  </cs:variation>
  <cs:variation>
    <a:shade val="80000"/>
  </cs:variation>
  <cs:variation>
    <a:tint val="50000"/>
  </cs:variation>
  <cs:variation>
    <a:shade val="50000"/>
  </cs:variation>
  <cs:variation>
    <a:tint val="70000"/>
  </cs:variation>
  <cs:variation>
    <a:shade val="7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ize="6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</cs:spPr>
  </cs:plotArea>
  <cs:plotArea3D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</cs:spPr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40" b="0" kern="16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ize="6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</cs:spPr>
  </cs:plotArea>
  <cs:plotArea3D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</cs:spPr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40" b="0" kern="16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</cs:spPr>
  </cs:plotArea>
  <cs:plotArea3D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</cs:spPr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40" b="0" kern="16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50000"/>
            <a:lumOff val="50000"/>
          </a:schemeClr>
        </a:solidFill>
      </a:ln>
    </cs:spPr>
    <cs:defRPr sz="900"/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40" b="0" kern="16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50000"/>
            <a:lumOff val="50000"/>
          </a:schemeClr>
        </a:solidFill>
      </a:ln>
    </cs:spPr>
    <cs:defRPr sz="900"/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40" b="0" kern="16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</cs:spPr>
  </cs:plotArea>
  <cs:plotArea3D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</cs:spPr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40" b="0" kern="16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50000"/>
            <a:lumOff val="50000"/>
          </a:schemeClr>
        </a:solidFill>
      </a:ln>
    </cs:spPr>
    <cs:defRPr sz="900"/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40" b="0" kern="16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50000"/>
            <a:lumOff val="50000"/>
          </a:schemeClr>
        </a:solidFill>
      </a:ln>
    </cs:spPr>
    <cs:defRPr sz="900"/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40" b="0" kern="16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101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8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2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charts/style1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</cs:spPr>
  </cs:plotArea>
  <cs:plotArea3D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</cs:spPr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40" b="0" kern="16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50000"/>
            <a:lumOff val="50000"/>
          </a:schemeClr>
        </a:solidFill>
      </a:ln>
    </cs:spPr>
    <cs:defRPr sz="900"/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40" b="0" kern="16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50000"/>
            <a:lumOff val="50000"/>
          </a:schemeClr>
        </a:solidFill>
      </a:ln>
    </cs:spPr>
    <cs:defRPr sz="900"/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40" b="0" kern="16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</cs:spPr>
  </cs:plotArea>
  <cs:plotArea3D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</cs:spPr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40" b="0" kern="16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50000"/>
            <a:lumOff val="50000"/>
          </a:schemeClr>
        </a:solidFill>
      </a:ln>
    </cs:spPr>
    <cs:defRPr sz="900"/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40" b="0" kern="16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50000"/>
            <a:lumOff val="50000"/>
          </a:schemeClr>
        </a:solidFill>
      </a:ln>
    </cs:spPr>
    <cs:defRPr sz="900"/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40" b="0" kern="16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101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8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2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750BA14-EAE9-46BB-ACB0-5BA8A483E943}" type="doc">
      <dgm:prSet loTypeId="urn:microsoft.com/office/officeart/2005/8/layout/radial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PT"/>
        </a:p>
      </dgm:t>
    </dgm:pt>
    <dgm:pt modelId="{97D802C6-2F8B-42A8-8823-44A2872E805B}">
      <dgm:prSet custT="1"/>
      <dgm:spPr/>
      <dgm:t>
        <a:bodyPr/>
        <a:lstStyle/>
        <a:p>
          <a:r>
            <a:rPr lang="pt-PT" sz="1200" b="1" i="1" dirty="0">
              <a:solidFill>
                <a:schemeClr val="bg1"/>
              </a:solidFill>
              <a:latin typeface="Century Gothic" panose="020B0502020202020204" pitchFamily="34" charset="0"/>
            </a:rPr>
            <a:t>2. Analysis/Software Requirements</a:t>
          </a:r>
        </a:p>
      </dgm:t>
    </dgm:pt>
    <dgm:pt modelId="{4F1208C7-36D5-440E-B663-28C92C610B26}" type="parTrans" cxnId="{36EFCD10-446D-4ED7-BB88-579DEC63A946}">
      <dgm:prSet/>
      <dgm:spPr/>
      <dgm:t>
        <a:bodyPr/>
        <a:lstStyle/>
        <a:p>
          <a:endParaRPr lang="pt-PT"/>
        </a:p>
      </dgm:t>
    </dgm:pt>
    <dgm:pt modelId="{17C0AC7B-5490-4355-A819-BF16212CEEA1}" type="sibTrans" cxnId="{36EFCD10-446D-4ED7-BB88-579DEC63A946}">
      <dgm:prSet/>
      <dgm:spPr/>
      <dgm:t>
        <a:bodyPr/>
        <a:lstStyle/>
        <a:p>
          <a:endParaRPr lang="pt-PT"/>
        </a:p>
      </dgm:t>
    </dgm:pt>
    <dgm:pt modelId="{4F7194F5-47B5-4950-A80A-079350FE2CA9}">
      <dgm:prSet custT="1"/>
      <dgm:spPr/>
      <dgm:t>
        <a:bodyPr/>
        <a:lstStyle/>
        <a:p>
          <a:r>
            <a:rPr lang="pt-PT" sz="1200" b="1" i="1" dirty="0">
              <a:solidFill>
                <a:schemeClr val="bg1"/>
              </a:solidFill>
              <a:latin typeface="Century Gothic" panose="020B0502020202020204" pitchFamily="34" charset="0"/>
            </a:rPr>
            <a:t>3. Design</a:t>
          </a:r>
        </a:p>
      </dgm:t>
    </dgm:pt>
    <dgm:pt modelId="{07BA7FE8-58C6-403F-AFBD-A6D4AF4ECC36}" type="parTrans" cxnId="{AD0A754D-8193-49F0-A4E6-70314A3AFCB6}">
      <dgm:prSet/>
      <dgm:spPr/>
      <dgm:t>
        <a:bodyPr/>
        <a:lstStyle/>
        <a:p>
          <a:endParaRPr lang="pt-PT"/>
        </a:p>
      </dgm:t>
    </dgm:pt>
    <dgm:pt modelId="{60BD77A3-E496-493C-B242-9206264A3886}" type="sibTrans" cxnId="{AD0A754D-8193-49F0-A4E6-70314A3AFCB6}">
      <dgm:prSet/>
      <dgm:spPr/>
      <dgm:t>
        <a:bodyPr/>
        <a:lstStyle/>
        <a:p>
          <a:endParaRPr lang="pt-PT"/>
        </a:p>
      </dgm:t>
    </dgm:pt>
    <dgm:pt modelId="{E41A7D4D-F0B7-49FC-A29F-BBD4728B72D3}">
      <dgm:prSet custT="1"/>
      <dgm:spPr/>
      <dgm:t>
        <a:bodyPr/>
        <a:lstStyle/>
        <a:p>
          <a:r>
            <a:rPr lang="pt-PT" sz="1200" b="1" i="1" dirty="0">
              <a:solidFill>
                <a:schemeClr val="bg1"/>
              </a:solidFill>
              <a:latin typeface="Century Gothic" panose="020B0502020202020204" pitchFamily="34" charset="0"/>
            </a:rPr>
            <a:t>4. Team Training</a:t>
          </a:r>
        </a:p>
      </dgm:t>
    </dgm:pt>
    <dgm:pt modelId="{E91686A6-2E70-4F70-BC09-0F3608D98D5C}" type="parTrans" cxnId="{801EA6CA-56D5-4DC8-8156-C6C9FD32D163}">
      <dgm:prSet/>
      <dgm:spPr/>
      <dgm:t>
        <a:bodyPr/>
        <a:lstStyle/>
        <a:p>
          <a:endParaRPr lang="pt-PT"/>
        </a:p>
      </dgm:t>
    </dgm:pt>
    <dgm:pt modelId="{40D9AFDF-AE0D-456B-AE1A-CB9AF29C1EF2}" type="sibTrans" cxnId="{801EA6CA-56D5-4DC8-8156-C6C9FD32D163}">
      <dgm:prSet/>
      <dgm:spPr/>
      <dgm:t>
        <a:bodyPr/>
        <a:lstStyle/>
        <a:p>
          <a:endParaRPr lang="pt-PT"/>
        </a:p>
      </dgm:t>
    </dgm:pt>
    <dgm:pt modelId="{32D185C1-FAA8-43E3-88A9-6149203EC933}">
      <dgm:prSet custT="1"/>
      <dgm:spPr/>
      <dgm:t>
        <a:bodyPr/>
        <a:lstStyle/>
        <a:p>
          <a:r>
            <a:rPr lang="pt-PT" sz="1200" b="1" i="1" dirty="0">
              <a:solidFill>
                <a:schemeClr val="bg1"/>
              </a:solidFill>
              <a:latin typeface="Century Gothic" panose="020B0502020202020204" pitchFamily="34" charset="0"/>
            </a:rPr>
            <a:t>5. Development</a:t>
          </a:r>
        </a:p>
      </dgm:t>
    </dgm:pt>
    <dgm:pt modelId="{630EDAE2-CC11-4FA7-8F3E-DE0F2374D3CA}" type="parTrans" cxnId="{10D4817B-DF41-4D3D-8219-64AF9E5EE282}">
      <dgm:prSet/>
      <dgm:spPr/>
      <dgm:t>
        <a:bodyPr/>
        <a:lstStyle/>
        <a:p>
          <a:endParaRPr lang="pt-PT"/>
        </a:p>
      </dgm:t>
    </dgm:pt>
    <dgm:pt modelId="{313E54A4-9216-41A4-8725-1A9E48C2B060}" type="sibTrans" cxnId="{10D4817B-DF41-4D3D-8219-64AF9E5EE282}">
      <dgm:prSet/>
      <dgm:spPr/>
      <dgm:t>
        <a:bodyPr/>
        <a:lstStyle/>
        <a:p>
          <a:endParaRPr lang="pt-PT"/>
        </a:p>
      </dgm:t>
    </dgm:pt>
    <dgm:pt modelId="{C0614972-E41F-4DEF-A543-3594EBF3CC54}">
      <dgm:prSet custT="1"/>
      <dgm:spPr/>
      <dgm:t>
        <a:bodyPr/>
        <a:lstStyle/>
        <a:p>
          <a:r>
            <a:rPr lang="pt-PT" sz="1200" b="1" i="1" dirty="0">
              <a:solidFill>
                <a:schemeClr val="bg1"/>
              </a:solidFill>
              <a:latin typeface="Century Gothic" panose="020B0502020202020204" pitchFamily="34" charset="0"/>
            </a:rPr>
            <a:t>6. Testing</a:t>
          </a:r>
        </a:p>
      </dgm:t>
    </dgm:pt>
    <dgm:pt modelId="{A060DA4B-5153-4E35-93CA-E50548F2FEE3}" type="parTrans" cxnId="{54FDD495-3F3E-49FE-8BC6-272C52D6DDC7}">
      <dgm:prSet/>
      <dgm:spPr/>
      <dgm:t>
        <a:bodyPr/>
        <a:lstStyle/>
        <a:p>
          <a:endParaRPr lang="pt-PT"/>
        </a:p>
      </dgm:t>
    </dgm:pt>
    <dgm:pt modelId="{98E9D5EE-6AF1-4984-A1B8-6E923532C542}" type="sibTrans" cxnId="{54FDD495-3F3E-49FE-8BC6-272C52D6DDC7}">
      <dgm:prSet/>
      <dgm:spPr/>
      <dgm:t>
        <a:bodyPr/>
        <a:lstStyle/>
        <a:p>
          <a:endParaRPr lang="pt-PT"/>
        </a:p>
      </dgm:t>
    </dgm:pt>
    <dgm:pt modelId="{880B443E-4928-4158-B364-CB84C3244514}">
      <dgm:prSet custT="1"/>
      <dgm:spPr/>
      <dgm:t>
        <a:bodyPr/>
        <a:lstStyle/>
        <a:p>
          <a:r>
            <a:rPr lang="pt-PT" sz="1200" b="1" i="1" dirty="0">
              <a:solidFill>
                <a:schemeClr val="bg1"/>
              </a:solidFill>
              <a:latin typeface="Century Gothic" panose="020B0502020202020204" pitchFamily="34" charset="0"/>
            </a:rPr>
            <a:t>7. Training</a:t>
          </a:r>
        </a:p>
      </dgm:t>
    </dgm:pt>
    <dgm:pt modelId="{3DEC05FE-DDF7-4D09-A532-BDFE584C35EE}" type="parTrans" cxnId="{BDD5778A-3E3E-4C18-AE0F-16E19F3B7A65}">
      <dgm:prSet/>
      <dgm:spPr/>
      <dgm:t>
        <a:bodyPr/>
        <a:lstStyle/>
        <a:p>
          <a:endParaRPr lang="pt-PT"/>
        </a:p>
      </dgm:t>
    </dgm:pt>
    <dgm:pt modelId="{6B7CFAD3-3E76-406C-B8FC-7D30CDEFBF60}" type="sibTrans" cxnId="{BDD5778A-3E3E-4C18-AE0F-16E19F3B7A65}">
      <dgm:prSet/>
      <dgm:spPr/>
      <dgm:t>
        <a:bodyPr/>
        <a:lstStyle/>
        <a:p>
          <a:endParaRPr lang="pt-PT"/>
        </a:p>
      </dgm:t>
    </dgm:pt>
    <dgm:pt modelId="{72BECC66-C59F-4D58-89A7-C0612BBCBDB4}">
      <dgm:prSet custT="1"/>
      <dgm:spPr/>
      <dgm:t>
        <a:bodyPr/>
        <a:lstStyle/>
        <a:p>
          <a:r>
            <a:rPr lang="pt-PT" sz="1200" b="1" i="1" dirty="0">
              <a:solidFill>
                <a:schemeClr val="bg1"/>
              </a:solidFill>
              <a:latin typeface="Century Gothic" panose="020B0502020202020204" pitchFamily="34" charset="0"/>
            </a:rPr>
            <a:t>8. Documentation</a:t>
          </a:r>
        </a:p>
      </dgm:t>
    </dgm:pt>
    <dgm:pt modelId="{58FC9977-CEBF-43AC-9EDD-69FAF3D23E64}" type="parTrans" cxnId="{C2DB97E3-77AA-4D51-B0A1-89369529EA80}">
      <dgm:prSet/>
      <dgm:spPr/>
      <dgm:t>
        <a:bodyPr/>
        <a:lstStyle/>
        <a:p>
          <a:endParaRPr lang="pt-PT"/>
        </a:p>
      </dgm:t>
    </dgm:pt>
    <dgm:pt modelId="{09C3C4A4-8346-4E17-B385-22F63A8A581C}" type="sibTrans" cxnId="{C2DB97E3-77AA-4D51-B0A1-89369529EA80}">
      <dgm:prSet/>
      <dgm:spPr/>
      <dgm:t>
        <a:bodyPr/>
        <a:lstStyle/>
        <a:p>
          <a:endParaRPr lang="pt-PT"/>
        </a:p>
      </dgm:t>
    </dgm:pt>
    <dgm:pt modelId="{209B29FB-A476-483A-A965-05EAEB20ABF3}">
      <dgm:prSet custT="1"/>
      <dgm:spPr/>
      <dgm:t>
        <a:bodyPr/>
        <a:lstStyle/>
        <a:p>
          <a:r>
            <a:rPr lang="pt-PT" sz="1200" b="1" i="1" dirty="0">
              <a:solidFill>
                <a:schemeClr val="bg1"/>
              </a:solidFill>
              <a:latin typeface="Century Gothic" panose="020B0502020202020204" pitchFamily="34" charset="0"/>
            </a:rPr>
            <a:t>9. Maintenance Team Training</a:t>
          </a:r>
        </a:p>
      </dgm:t>
    </dgm:pt>
    <dgm:pt modelId="{EF82901E-6D22-47D6-8815-06E1793CA339}" type="parTrans" cxnId="{3DA6ABFF-794C-43E4-A0EB-B466F14846EE}">
      <dgm:prSet/>
      <dgm:spPr/>
      <dgm:t>
        <a:bodyPr/>
        <a:lstStyle/>
        <a:p>
          <a:endParaRPr lang="pt-PT"/>
        </a:p>
      </dgm:t>
    </dgm:pt>
    <dgm:pt modelId="{B10290EA-7552-446E-9507-42281B9FA72D}" type="sibTrans" cxnId="{3DA6ABFF-794C-43E4-A0EB-B466F14846EE}">
      <dgm:prSet/>
      <dgm:spPr/>
      <dgm:t>
        <a:bodyPr/>
        <a:lstStyle/>
        <a:p>
          <a:endParaRPr lang="pt-PT"/>
        </a:p>
      </dgm:t>
    </dgm:pt>
    <dgm:pt modelId="{C7B5F6D5-FF86-465C-8473-F6C9F7D79F8A}">
      <dgm:prSet custT="1"/>
      <dgm:spPr/>
      <dgm:t>
        <a:bodyPr/>
        <a:lstStyle/>
        <a:p>
          <a:r>
            <a:rPr lang="pt-PT" sz="1200" b="1" i="1" dirty="0">
              <a:solidFill>
                <a:schemeClr val="bg1"/>
              </a:solidFill>
              <a:latin typeface="Century Gothic" panose="020B0502020202020204" pitchFamily="34" charset="0"/>
            </a:rPr>
            <a:t>10. Pilot</a:t>
          </a:r>
        </a:p>
      </dgm:t>
    </dgm:pt>
    <dgm:pt modelId="{E88ED4D6-F8B7-4DD1-965D-3291FE2F0AE3}" type="parTrans" cxnId="{15FA682B-4DB2-47FF-B774-ED2EFB02EBFD}">
      <dgm:prSet/>
      <dgm:spPr/>
      <dgm:t>
        <a:bodyPr/>
        <a:lstStyle/>
        <a:p>
          <a:endParaRPr lang="pt-PT"/>
        </a:p>
      </dgm:t>
    </dgm:pt>
    <dgm:pt modelId="{D8BB0D9D-6DCE-4DC4-8AEA-9BBFE888A800}" type="sibTrans" cxnId="{15FA682B-4DB2-47FF-B774-ED2EFB02EBFD}">
      <dgm:prSet/>
      <dgm:spPr/>
      <dgm:t>
        <a:bodyPr/>
        <a:lstStyle/>
        <a:p>
          <a:endParaRPr lang="pt-PT"/>
        </a:p>
      </dgm:t>
    </dgm:pt>
    <dgm:pt modelId="{924B220F-37C7-42C9-BE00-9782586BDB43}">
      <dgm:prSet custT="1"/>
      <dgm:spPr/>
      <dgm:t>
        <a:bodyPr/>
        <a:lstStyle/>
        <a:p>
          <a:r>
            <a:rPr lang="pt-PT" sz="1200" b="1" i="1" dirty="0">
              <a:solidFill>
                <a:schemeClr val="bg1"/>
              </a:solidFill>
              <a:latin typeface="Century Gothic" panose="020B0502020202020204" pitchFamily="34" charset="0"/>
            </a:rPr>
            <a:t>11. Deployment</a:t>
          </a:r>
        </a:p>
      </dgm:t>
    </dgm:pt>
    <dgm:pt modelId="{67605A2A-09C3-4986-90F5-0F7F862E9580}" type="parTrans" cxnId="{F5E98219-EF4A-4F90-A6DB-8DEDEF02DF9C}">
      <dgm:prSet/>
      <dgm:spPr/>
      <dgm:t>
        <a:bodyPr/>
        <a:lstStyle/>
        <a:p>
          <a:endParaRPr lang="pt-PT"/>
        </a:p>
      </dgm:t>
    </dgm:pt>
    <dgm:pt modelId="{EBF65C2A-75CF-49F1-A8CA-6583C6273D29}" type="sibTrans" cxnId="{F5E98219-EF4A-4F90-A6DB-8DEDEF02DF9C}">
      <dgm:prSet/>
      <dgm:spPr/>
      <dgm:t>
        <a:bodyPr/>
        <a:lstStyle/>
        <a:p>
          <a:endParaRPr lang="pt-PT"/>
        </a:p>
      </dgm:t>
    </dgm:pt>
    <dgm:pt modelId="{EA4CD5CA-3B81-403A-A32C-13231CE8846C}">
      <dgm:prSet custT="1"/>
      <dgm:spPr/>
      <dgm:t>
        <a:bodyPr/>
        <a:lstStyle/>
        <a:p>
          <a:r>
            <a:rPr lang="pt-PT" sz="1200" b="1" i="1" dirty="0">
              <a:solidFill>
                <a:schemeClr val="bg1"/>
              </a:solidFill>
              <a:latin typeface="Century Gothic" panose="020B0502020202020204" pitchFamily="34" charset="0"/>
            </a:rPr>
            <a:t>12. Post Implementation Review</a:t>
          </a:r>
        </a:p>
      </dgm:t>
    </dgm:pt>
    <dgm:pt modelId="{031E96B9-4170-464B-8D5E-9DC3DEF9B93D}" type="parTrans" cxnId="{7F345832-2859-4503-8FF9-686FC4CBA338}">
      <dgm:prSet/>
      <dgm:spPr/>
      <dgm:t>
        <a:bodyPr/>
        <a:lstStyle/>
        <a:p>
          <a:endParaRPr lang="pt-PT"/>
        </a:p>
      </dgm:t>
    </dgm:pt>
    <dgm:pt modelId="{0202B165-3466-4C6A-BE82-E4CB13C83B4A}" type="sibTrans" cxnId="{7F345832-2859-4503-8FF9-686FC4CBA338}">
      <dgm:prSet/>
      <dgm:spPr/>
      <dgm:t>
        <a:bodyPr/>
        <a:lstStyle/>
        <a:p>
          <a:endParaRPr lang="pt-PT"/>
        </a:p>
      </dgm:t>
    </dgm:pt>
    <dgm:pt modelId="{084B76E6-D8BF-468E-93F4-3DF62C183DD1}">
      <dgm:prSet custT="1"/>
      <dgm:spPr/>
      <dgm:t>
        <a:bodyPr/>
        <a:lstStyle/>
        <a:p>
          <a:r>
            <a:rPr lang="en-GB" sz="1200" b="1" i="1" dirty="0">
              <a:solidFill>
                <a:schemeClr val="bg1"/>
              </a:solidFill>
              <a:latin typeface="Century Gothic" panose="020B0502020202020204" pitchFamily="34" charset="0"/>
            </a:rPr>
            <a:t>Software Development Plan</a:t>
          </a:r>
          <a:endParaRPr lang="pt-PT" sz="1200" b="1" i="1" dirty="0">
            <a:solidFill>
              <a:schemeClr val="bg1"/>
            </a:solidFill>
            <a:latin typeface="Century Gothic" panose="020B0502020202020204" pitchFamily="34" charset="0"/>
          </a:endParaRPr>
        </a:p>
      </dgm:t>
    </dgm:pt>
    <dgm:pt modelId="{3949A73C-17C6-458F-8D40-EF50D76E0FE3}" type="parTrans" cxnId="{C266B83C-D194-4CB6-9E07-919E352C80A3}">
      <dgm:prSet/>
      <dgm:spPr/>
      <dgm:t>
        <a:bodyPr/>
        <a:lstStyle/>
        <a:p>
          <a:endParaRPr lang="pt-PT"/>
        </a:p>
      </dgm:t>
    </dgm:pt>
    <dgm:pt modelId="{17192E49-8B90-4492-BF0E-83FDDA5DC00E}" type="sibTrans" cxnId="{C266B83C-D194-4CB6-9E07-919E352C80A3}">
      <dgm:prSet/>
      <dgm:spPr/>
      <dgm:t>
        <a:bodyPr/>
        <a:lstStyle/>
        <a:p>
          <a:endParaRPr lang="pt-PT"/>
        </a:p>
      </dgm:t>
    </dgm:pt>
    <dgm:pt modelId="{3FD38E31-F125-4ADE-ACCF-BEAEDF3A01D4}">
      <dgm:prSet custT="1"/>
      <dgm:spPr/>
      <dgm:t>
        <a:bodyPr/>
        <a:lstStyle/>
        <a:p>
          <a:r>
            <a:rPr lang="pt-PT" sz="1200" b="1" i="1" dirty="0">
              <a:solidFill>
                <a:schemeClr val="bg1"/>
              </a:solidFill>
              <a:latin typeface="Century Gothic" panose="020B0502020202020204" pitchFamily="34" charset="0"/>
            </a:rPr>
            <a:t>1. Scope</a:t>
          </a:r>
        </a:p>
      </dgm:t>
    </dgm:pt>
    <dgm:pt modelId="{EB0A27A7-5464-4CA4-9E62-123D3CB92837}" type="parTrans" cxnId="{A6A45E5C-0BEC-472C-BAA8-4B66B11C924E}">
      <dgm:prSet/>
      <dgm:spPr/>
      <dgm:t>
        <a:bodyPr/>
        <a:lstStyle/>
        <a:p>
          <a:endParaRPr lang="pt-PT"/>
        </a:p>
      </dgm:t>
    </dgm:pt>
    <dgm:pt modelId="{5AAA72B9-4AA2-4A8F-9976-44905E4CB3D3}" type="sibTrans" cxnId="{A6A45E5C-0BEC-472C-BAA8-4B66B11C924E}">
      <dgm:prSet/>
      <dgm:spPr/>
      <dgm:t>
        <a:bodyPr/>
        <a:lstStyle/>
        <a:p>
          <a:endParaRPr lang="pt-PT"/>
        </a:p>
      </dgm:t>
    </dgm:pt>
    <dgm:pt modelId="{1E18F7C4-1B5E-444A-894C-DAAE1EDBDDCE}" type="pres">
      <dgm:prSet presAssocID="{9750BA14-EAE9-46BB-ACB0-5BA8A483E943}" presName="composite" presStyleCnt="0">
        <dgm:presLayoutVars>
          <dgm:chMax val="1"/>
          <dgm:dir/>
          <dgm:resizeHandles val="exact"/>
        </dgm:presLayoutVars>
      </dgm:prSet>
      <dgm:spPr/>
    </dgm:pt>
    <dgm:pt modelId="{23CC9DE9-A7D9-43AF-9265-AD571BBABA77}" type="pres">
      <dgm:prSet presAssocID="{9750BA14-EAE9-46BB-ACB0-5BA8A483E943}" presName="radial" presStyleCnt="0">
        <dgm:presLayoutVars>
          <dgm:animLvl val="ctr"/>
        </dgm:presLayoutVars>
      </dgm:prSet>
      <dgm:spPr/>
    </dgm:pt>
    <dgm:pt modelId="{A58DC4D5-50B4-47A5-ACCF-5EACFFBE1A24}" type="pres">
      <dgm:prSet presAssocID="{084B76E6-D8BF-468E-93F4-3DF62C183DD1}" presName="centerShape" presStyleLbl="vennNode1" presStyleIdx="0" presStyleCnt="13"/>
      <dgm:spPr/>
    </dgm:pt>
    <dgm:pt modelId="{12F82B7D-8044-4C2F-BEC3-6DA2DC3333A1}" type="pres">
      <dgm:prSet presAssocID="{3FD38E31-F125-4ADE-ACCF-BEAEDF3A01D4}" presName="node" presStyleLbl="vennNode1" presStyleIdx="1" presStyleCnt="13">
        <dgm:presLayoutVars>
          <dgm:bulletEnabled val="1"/>
        </dgm:presLayoutVars>
      </dgm:prSet>
      <dgm:spPr/>
    </dgm:pt>
    <dgm:pt modelId="{77C79A93-893B-4EA6-ADBC-099B2E6C0B8D}" type="pres">
      <dgm:prSet presAssocID="{97D802C6-2F8B-42A8-8823-44A2872E805B}" presName="node" presStyleLbl="vennNode1" presStyleIdx="2" presStyleCnt="13">
        <dgm:presLayoutVars>
          <dgm:bulletEnabled val="1"/>
        </dgm:presLayoutVars>
      </dgm:prSet>
      <dgm:spPr/>
    </dgm:pt>
    <dgm:pt modelId="{29607343-ACB2-45D0-840E-892CBB9EB020}" type="pres">
      <dgm:prSet presAssocID="{4F7194F5-47B5-4950-A80A-079350FE2CA9}" presName="node" presStyleLbl="vennNode1" presStyleIdx="3" presStyleCnt="13">
        <dgm:presLayoutVars>
          <dgm:bulletEnabled val="1"/>
        </dgm:presLayoutVars>
      </dgm:prSet>
      <dgm:spPr/>
    </dgm:pt>
    <dgm:pt modelId="{61C99726-053B-4C82-AD71-5023B4AFE1C8}" type="pres">
      <dgm:prSet presAssocID="{E41A7D4D-F0B7-49FC-A29F-BBD4728B72D3}" presName="node" presStyleLbl="vennNode1" presStyleIdx="4" presStyleCnt="13">
        <dgm:presLayoutVars>
          <dgm:bulletEnabled val="1"/>
        </dgm:presLayoutVars>
      </dgm:prSet>
      <dgm:spPr/>
    </dgm:pt>
    <dgm:pt modelId="{72712441-F198-4622-A531-826B8871CD13}" type="pres">
      <dgm:prSet presAssocID="{32D185C1-FAA8-43E3-88A9-6149203EC933}" presName="node" presStyleLbl="vennNode1" presStyleIdx="5" presStyleCnt="13">
        <dgm:presLayoutVars>
          <dgm:bulletEnabled val="1"/>
        </dgm:presLayoutVars>
      </dgm:prSet>
      <dgm:spPr/>
    </dgm:pt>
    <dgm:pt modelId="{16460B92-CF05-465A-99BF-DE82E0D4128D}" type="pres">
      <dgm:prSet presAssocID="{C0614972-E41F-4DEF-A543-3594EBF3CC54}" presName="node" presStyleLbl="vennNode1" presStyleIdx="6" presStyleCnt="13">
        <dgm:presLayoutVars>
          <dgm:bulletEnabled val="1"/>
        </dgm:presLayoutVars>
      </dgm:prSet>
      <dgm:spPr/>
    </dgm:pt>
    <dgm:pt modelId="{3CFC3904-75AB-43C6-9613-DF8ED8303B62}" type="pres">
      <dgm:prSet presAssocID="{880B443E-4928-4158-B364-CB84C3244514}" presName="node" presStyleLbl="vennNode1" presStyleIdx="7" presStyleCnt="13">
        <dgm:presLayoutVars>
          <dgm:bulletEnabled val="1"/>
        </dgm:presLayoutVars>
      </dgm:prSet>
      <dgm:spPr/>
    </dgm:pt>
    <dgm:pt modelId="{47E57157-AF02-419C-98B2-6CF146188C2E}" type="pres">
      <dgm:prSet presAssocID="{72BECC66-C59F-4D58-89A7-C0612BBCBDB4}" presName="node" presStyleLbl="vennNode1" presStyleIdx="8" presStyleCnt="13">
        <dgm:presLayoutVars>
          <dgm:bulletEnabled val="1"/>
        </dgm:presLayoutVars>
      </dgm:prSet>
      <dgm:spPr/>
    </dgm:pt>
    <dgm:pt modelId="{547B114E-1B7B-4A0F-8B0A-5B2F5C64AB07}" type="pres">
      <dgm:prSet presAssocID="{209B29FB-A476-483A-A965-05EAEB20ABF3}" presName="node" presStyleLbl="vennNode1" presStyleIdx="9" presStyleCnt="13">
        <dgm:presLayoutVars>
          <dgm:bulletEnabled val="1"/>
        </dgm:presLayoutVars>
      </dgm:prSet>
      <dgm:spPr/>
    </dgm:pt>
    <dgm:pt modelId="{6B9F6E00-4DF5-4662-ADAD-1AAAF4B73DD0}" type="pres">
      <dgm:prSet presAssocID="{C7B5F6D5-FF86-465C-8473-F6C9F7D79F8A}" presName="node" presStyleLbl="vennNode1" presStyleIdx="10" presStyleCnt="13">
        <dgm:presLayoutVars>
          <dgm:bulletEnabled val="1"/>
        </dgm:presLayoutVars>
      </dgm:prSet>
      <dgm:spPr/>
    </dgm:pt>
    <dgm:pt modelId="{0BE68E26-2ABB-4879-933E-A39F039422BA}" type="pres">
      <dgm:prSet presAssocID="{924B220F-37C7-42C9-BE00-9782586BDB43}" presName="node" presStyleLbl="vennNode1" presStyleIdx="11" presStyleCnt="13">
        <dgm:presLayoutVars>
          <dgm:bulletEnabled val="1"/>
        </dgm:presLayoutVars>
      </dgm:prSet>
      <dgm:spPr/>
    </dgm:pt>
    <dgm:pt modelId="{AF0BDF9F-EA90-47C6-9E84-B343C45D3ECF}" type="pres">
      <dgm:prSet presAssocID="{EA4CD5CA-3B81-403A-A32C-13231CE8846C}" presName="node" presStyleLbl="vennNode1" presStyleIdx="12" presStyleCnt="13">
        <dgm:presLayoutVars>
          <dgm:bulletEnabled val="1"/>
        </dgm:presLayoutVars>
      </dgm:prSet>
      <dgm:spPr/>
    </dgm:pt>
  </dgm:ptLst>
  <dgm:cxnLst>
    <dgm:cxn modelId="{B06B2D0E-BFCC-441F-BB9E-E004FAB1A195}" type="presOf" srcId="{880B443E-4928-4158-B364-CB84C3244514}" destId="{3CFC3904-75AB-43C6-9613-DF8ED8303B62}" srcOrd="0" destOrd="0" presId="urn:microsoft.com/office/officeart/2005/8/layout/radial3"/>
    <dgm:cxn modelId="{36EFCD10-446D-4ED7-BB88-579DEC63A946}" srcId="{084B76E6-D8BF-468E-93F4-3DF62C183DD1}" destId="{97D802C6-2F8B-42A8-8823-44A2872E805B}" srcOrd="1" destOrd="0" parTransId="{4F1208C7-36D5-440E-B663-28C92C610B26}" sibTransId="{17C0AC7B-5490-4355-A819-BF16212CEEA1}"/>
    <dgm:cxn modelId="{1FD8B714-2CB3-46A5-8BB0-1519B2B8D53E}" type="presOf" srcId="{97D802C6-2F8B-42A8-8823-44A2872E805B}" destId="{77C79A93-893B-4EA6-ADBC-099B2E6C0B8D}" srcOrd="0" destOrd="0" presId="urn:microsoft.com/office/officeart/2005/8/layout/radial3"/>
    <dgm:cxn modelId="{F5E98219-EF4A-4F90-A6DB-8DEDEF02DF9C}" srcId="{084B76E6-D8BF-468E-93F4-3DF62C183DD1}" destId="{924B220F-37C7-42C9-BE00-9782586BDB43}" srcOrd="10" destOrd="0" parTransId="{67605A2A-09C3-4986-90F5-0F7F862E9580}" sibTransId="{EBF65C2A-75CF-49F1-A8CA-6583C6273D29}"/>
    <dgm:cxn modelId="{4C65221F-095D-46BF-B057-F85BE0154295}" type="presOf" srcId="{EA4CD5CA-3B81-403A-A32C-13231CE8846C}" destId="{AF0BDF9F-EA90-47C6-9E84-B343C45D3ECF}" srcOrd="0" destOrd="0" presId="urn:microsoft.com/office/officeart/2005/8/layout/radial3"/>
    <dgm:cxn modelId="{15FA682B-4DB2-47FF-B774-ED2EFB02EBFD}" srcId="{084B76E6-D8BF-468E-93F4-3DF62C183DD1}" destId="{C7B5F6D5-FF86-465C-8473-F6C9F7D79F8A}" srcOrd="9" destOrd="0" parTransId="{E88ED4D6-F8B7-4DD1-965D-3291FE2F0AE3}" sibTransId="{D8BB0D9D-6DCE-4DC4-8AEA-9BBFE888A800}"/>
    <dgm:cxn modelId="{7F345832-2859-4503-8FF9-686FC4CBA338}" srcId="{084B76E6-D8BF-468E-93F4-3DF62C183DD1}" destId="{EA4CD5CA-3B81-403A-A32C-13231CE8846C}" srcOrd="11" destOrd="0" parTransId="{031E96B9-4170-464B-8D5E-9DC3DEF9B93D}" sibTransId="{0202B165-3466-4C6A-BE82-E4CB13C83B4A}"/>
    <dgm:cxn modelId="{C266B83C-D194-4CB6-9E07-919E352C80A3}" srcId="{9750BA14-EAE9-46BB-ACB0-5BA8A483E943}" destId="{084B76E6-D8BF-468E-93F4-3DF62C183DD1}" srcOrd="0" destOrd="0" parTransId="{3949A73C-17C6-458F-8D40-EF50D76E0FE3}" sibTransId="{17192E49-8B90-4492-BF0E-83FDDA5DC00E}"/>
    <dgm:cxn modelId="{46459B3D-D871-4991-8CEF-129FFACAD3E7}" type="presOf" srcId="{C7B5F6D5-FF86-465C-8473-F6C9F7D79F8A}" destId="{6B9F6E00-4DF5-4662-ADAD-1AAAF4B73DD0}" srcOrd="0" destOrd="0" presId="urn:microsoft.com/office/officeart/2005/8/layout/radial3"/>
    <dgm:cxn modelId="{A6A45E5C-0BEC-472C-BAA8-4B66B11C924E}" srcId="{084B76E6-D8BF-468E-93F4-3DF62C183DD1}" destId="{3FD38E31-F125-4ADE-ACCF-BEAEDF3A01D4}" srcOrd="0" destOrd="0" parTransId="{EB0A27A7-5464-4CA4-9E62-123D3CB92837}" sibTransId="{5AAA72B9-4AA2-4A8F-9976-44905E4CB3D3}"/>
    <dgm:cxn modelId="{F73AA763-60FF-4B58-AA32-B8CA327DF462}" type="presOf" srcId="{32D185C1-FAA8-43E3-88A9-6149203EC933}" destId="{72712441-F198-4622-A531-826B8871CD13}" srcOrd="0" destOrd="0" presId="urn:microsoft.com/office/officeart/2005/8/layout/radial3"/>
    <dgm:cxn modelId="{30C92D45-11E8-4EDE-B544-BAF2DEC69E1C}" type="presOf" srcId="{C0614972-E41F-4DEF-A543-3594EBF3CC54}" destId="{16460B92-CF05-465A-99BF-DE82E0D4128D}" srcOrd="0" destOrd="0" presId="urn:microsoft.com/office/officeart/2005/8/layout/radial3"/>
    <dgm:cxn modelId="{AD0A754D-8193-49F0-A4E6-70314A3AFCB6}" srcId="{084B76E6-D8BF-468E-93F4-3DF62C183DD1}" destId="{4F7194F5-47B5-4950-A80A-079350FE2CA9}" srcOrd="2" destOrd="0" parTransId="{07BA7FE8-58C6-403F-AFBD-A6D4AF4ECC36}" sibTransId="{60BD77A3-E496-493C-B242-9206264A3886}"/>
    <dgm:cxn modelId="{3B863F72-CA87-4860-87A7-FDED0B810648}" type="presOf" srcId="{9750BA14-EAE9-46BB-ACB0-5BA8A483E943}" destId="{1E18F7C4-1B5E-444A-894C-DAAE1EDBDDCE}" srcOrd="0" destOrd="0" presId="urn:microsoft.com/office/officeart/2005/8/layout/radial3"/>
    <dgm:cxn modelId="{C9807D54-FB26-4EEE-9C33-3D9407D445B8}" type="presOf" srcId="{72BECC66-C59F-4D58-89A7-C0612BBCBDB4}" destId="{47E57157-AF02-419C-98B2-6CF146188C2E}" srcOrd="0" destOrd="0" presId="urn:microsoft.com/office/officeart/2005/8/layout/radial3"/>
    <dgm:cxn modelId="{10D4817B-DF41-4D3D-8219-64AF9E5EE282}" srcId="{084B76E6-D8BF-468E-93F4-3DF62C183DD1}" destId="{32D185C1-FAA8-43E3-88A9-6149203EC933}" srcOrd="4" destOrd="0" parTransId="{630EDAE2-CC11-4FA7-8F3E-DE0F2374D3CA}" sibTransId="{313E54A4-9216-41A4-8725-1A9E48C2B060}"/>
    <dgm:cxn modelId="{BDD5778A-3E3E-4C18-AE0F-16E19F3B7A65}" srcId="{084B76E6-D8BF-468E-93F4-3DF62C183DD1}" destId="{880B443E-4928-4158-B364-CB84C3244514}" srcOrd="6" destOrd="0" parTransId="{3DEC05FE-DDF7-4D09-A532-BDFE584C35EE}" sibTransId="{6B7CFAD3-3E76-406C-B8FC-7D30CDEFBF60}"/>
    <dgm:cxn modelId="{54FDD495-3F3E-49FE-8BC6-272C52D6DDC7}" srcId="{084B76E6-D8BF-468E-93F4-3DF62C183DD1}" destId="{C0614972-E41F-4DEF-A543-3594EBF3CC54}" srcOrd="5" destOrd="0" parTransId="{A060DA4B-5153-4E35-93CA-E50548F2FEE3}" sibTransId="{98E9D5EE-6AF1-4984-A1B8-6E923532C542}"/>
    <dgm:cxn modelId="{8143D5B8-138F-4A15-A795-6CDC3C1CC4EA}" type="presOf" srcId="{4F7194F5-47B5-4950-A80A-079350FE2CA9}" destId="{29607343-ACB2-45D0-840E-892CBB9EB020}" srcOrd="0" destOrd="0" presId="urn:microsoft.com/office/officeart/2005/8/layout/radial3"/>
    <dgm:cxn modelId="{8E45A7BA-BAA4-4ABE-9F86-8DB01C7EC7BA}" type="presOf" srcId="{209B29FB-A476-483A-A965-05EAEB20ABF3}" destId="{547B114E-1B7B-4A0F-8B0A-5B2F5C64AB07}" srcOrd="0" destOrd="0" presId="urn:microsoft.com/office/officeart/2005/8/layout/radial3"/>
    <dgm:cxn modelId="{C466D2C0-B844-43FB-A96B-C8FBC18A29FF}" type="presOf" srcId="{084B76E6-D8BF-468E-93F4-3DF62C183DD1}" destId="{A58DC4D5-50B4-47A5-ACCF-5EACFFBE1A24}" srcOrd="0" destOrd="0" presId="urn:microsoft.com/office/officeart/2005/8/layout/radial3"/>
    <dgm:cxn modelId="{801EA6CA-56D5-4DC8-8156-C6C9FD32D163}" srcId="{084B76E6-D8BF-468E-93F4-3DF62C183DD1}" destId="{E41A7D4D-F0B7-49FC-A29F-BBD4728B72D3}" srcOrd="3" destOrd="0" parTransId="{E91686A6-2E70-4F70-BC09-0F3608D98D5C}" sibTransId="{40D9AFDF-AE0D-456B-AE1A-CB9AF29C1EF2}"/>
    <dgm:cxn modelId="{86A12DE1-73BB-4D7A-A900-FE2617859603}" type="presOf" srcId="{924B220F-37C7-42C9-BE00-9782586BDB43}" destId="{0BE68E26-2ABB-4879-933E-A39F039422BA}" srcOrd="0" destOrd="0" presId="urn:microsoft.com/office/officeart/2005/8/layout/radial3"/>
    <dgm:cxn modelId="{C2DB97E3-77AA-4D51-B0A1-89369529EA80}" srcId="{084B76E6-D8BF-468E-93F4-3DF62C183DD1}" destId="{72BECC66-C59F-4D58-89A7-C0612BBCBDB4}" srcOrd="7" destOrd="0" parTransId="{58FC9977-CEBF-43AC-9EDD-69FAF3D23E64}" sibTransId="{09C3C4A4-8346-4E17-B385-22F63A8A581C}"/>
    <dgm:cxn modelId="{7B9187E5-6E63-4ADD-999C-4491A17F4FF8}" type="presOf" srcId="{E41A7D4D-F0B7-49FC-A29F-BBD4728B72D3}" destId="{61C99726-053B-4C82-AD71-5023B4AFE1C8}" srcOrd="0" destOrd="0" presId="urn:microsoft.com/office/officeart/2005/8/layout/radial3"/>
    <dgm:cxn modelId="{53D487E8-18A5-4A29-A70F-0D0237876734}" type="presOf" srcId="{3FD38E31-F125-4ADE-ACCF-BEAEDF3A01D4}" destId="{12F82B7D-8044-4C2F-BEC3-6DA2DC3333A1}" srcOrd="0" destOrd="0" presId="urn:microsoft.com/office/officeart/2005/8/layout/radial3"/>
    <dgm:cxn modelId="{3DA6ABFF-794C-43E4-A0EB-B466F14846EE}" srcId="{084B76E6-D8BF-468E-93F4-3DF62C183DD1}" destId="{209B29FB-A476-483A-A965-05EAEB20ABF3}" srcOrd="8" destOrd="0" parTransId="{EF82901E-6D22-47D6-8815-06E1793CA339}" sibTransId="{B10290EA-7552-446E-9507-42281B9FA72D}"/>
    <dgm:cxn modelId="{9477C34A-D983-4200-B608-FE9E6D141A58}" type="presParOf" srcId="{1E18F7C4-1B5E-444A-894C-DAAE1EDBDDCE}" destId="{23CC9DE9-A7D9-43AF-9265-AD571BBABA77}" srcOrd="0" destOrd="0" presId="urn:microsoft.com/office/officeart/2005/8/layout/radial3"/>
    <dgm:cxn modelId="{E4787DE5-C300-49D1-B19A-3C3BC5CBA7AD}" type="presParOf" srcId="{23CC9DE9-A7D9-43AF-9265-AD571BBABA77}" destId="{A58DC4D5-50B4-47A5-ACCF-5EACFFBE1A24}" srcOrd="0" destOrd="0" presId="urn:microsoft.com/office/officeart/2005/8/layout/radial3"/>
    <dgm:cxn modelId="{906DAF87-00EA-4D3A-B8A9-87774AAC5ABD}" type="presParOf" srcId="{23CC9DE9-A7D9-43AF-9265-AD571BBABA77}" destId="{12F82B7D-8044-4C2F-BEC3-6DA2DC3333A1}" srcOrd="1" destOrd="0" presId="urn:microsoft.com/office/officeart/2005/8/layout/radial3"/>
    <dgm:cxn modelId="{AFEBB41E-5C2A-4A05-A681-99AA88F037F0}" type="presParOf" srcId="{23CC9DE9-A7D9-43AF-9265-AD571BBABA77}" destId="{77C79A93-893B-4EA6-ADBC-099B2E6C0B8D}" srcOrd="2" destOrd="0" presId="urn:microsoft.com/office/officeart/2005/8/layout/radial3"/>
    <dgm:cxn modelId="{E1415403-F861-48F5-B6DF-EBBBF8572EAF}" type="presParOf" srcId="{23CC9DE9-A7D9-43AF-9265-AD571BBABA77}" destId="{29607343-ACB2-45D0-840E-892CBB9EB020}" srcOrd="3" destOrd="0" presId="urn:microsoft.com/office/officeart/2005/8/layout/radial3"/>
    <dgm:cxn modelId="{758366CD-D655-4197-AE10-A87C7395A103}" type="presParOf" srcId="{23CC9DE9-A7D9-43AF-9265-AD571BBABA77}" destId="{61C99726-053B-4C82-AD71-5023B4AFE1C8}" srcOrd="4" destOrd="0" presId="urn:microsoft.com/office/officeart/2005/8/layout/radial3"/>
    <dgm:cxn modelId="{A73DC8A0-1A3F-4080-B4ED-52C71540A49A}" type="presParOf" srcId="{23CC9DE9-A7D9-43AF-9265-AD571BBABA77}" destId="{72712441-F198-4622-A531-826B8871CD13}" srcOrd="5" destOrd="0" presId="urn:microsoft.com/office/officeart/2005/8/layout/radial3"/>
    <dgm:cxn modelId="{C1A91042-729C-4EDA-9E99-8771057EAD7B}" type="presParOf" srcId="{23CC9DE9-A7D9-43AF-9265-AD571BBABA77}" destId="{16460B92-CF05-465A-99BF-DE82E0D4128D}" srcOrd="6" destOrd="0" presId="urn:microsoft.com/office/officeart/2005/8/layout/radial3"/>
    <dgm:cxn modelId="{FE18D777-2979-47FA-8C3C-0B04E0322B8B}" type="presParOf" srcId="{23CC9DE9-A7D9-43AF-9265-AD571BBABA77}" destId="{3CFC3904-75AB-43C6-9613-DF8ED8303B62}" srcOrd="7" destOrd="0" presId="urn:microsoft.com/office/officeart/2005/8/layout/radial3"/>
    <dgm:cxn modelId="{B0D27E42-9F54-42F4-8322-07C939CEAB5A}" type="presParOf" srcId="{23CC9DE9-A7D9-43AF-9265-AD571BBABA77}" destId="{47E57157-AF02-419C-98B2-6CF146188C2E}" srcOrd="8" destOrd="0" presId="urn:microsoft.com/office/officeart/2005/8/layout/radial3"/>
    <dgm:cxn modelId="{585ACEBB-3F6F-473D-ABC4-82F56DF4E104}" type="presParOf" srcId="{23CC9DE9-A7D9-43AF-9265-AD571BBABA77}" destId="{547B114E-1B7B-4A0F-8B0A-5B2F5C64AB07}" srcOrd="9" destOrd="0" presId="urn:microsoft.com/office/officeart/2005/8/layout/radial3"/>
    <dgm:cxn modelId="{D6D71AC3-73AC-4C52-B0F1-B7AB99A629E4}" type="presParOf" srcId="{23CC9DE9-A7D9-43AF-9265-AD571BBABA77}" destId="{6B9F6E00-4DF5-4662-ADAD-1AAAF4B73DD0}" srcOrd="10" destOrd="0" presId="urn:microsoft.com/office/officeart/2005/8/layout/radial3"/>
    <dgm:cxn modelId="{D59C2E75-6ADA-426B-A90D-ED9F0A41E58C}" type="presParOf" srcId="{23CC9DE9-A7D9-43AF-9265-AD571BBABA77}" destId="{0BE68E26-2ABB-4879-933E-A39F039422BA}" srcOrd="11" destOrd="0" presId="urn:microsoft.com/office/officeart/2005/8/layout/radial3"/>
    <dgm:cxn modelId="{4C8E9700-E503-4F1B-ACF5-C7C9170A3BFA}" type="presParOf" srcId="{23CC9DE9-A7D9-43AF-9265-AD571BBABA77}" destId="{AF0BDF9F-EA90-47C6-9E84-B343C45D3ECF}" srcOrd="12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9750BA14-EAE9-46BB-ACB0-5BA8A483E943}" type="doc">
      <dgm:prSet loTypeId="urn:microsoft.com/office/officeart/2005/8/layout/radial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PT"/>
        </a:p>
      </dgm:t>
    </dgm:pt>
    <dgm:pt modelId="{1E18F7C4-1B5E-444A-894C-DAAE1EDBDDCE}" type="pres">
      <dgm:prSet presAssocID="{9750BA14-EAE9-46BB-ACB0-5BA8A483E943}" presName="composite" presStyleCnt="0">
        <dgm:presLayoutVars>
          <dgm:chMax val="1"/>
          <dgm:dir/>
          <dgm:resizeHandles val="exact"/>
        </dgm:presLayoutVars>
      </dgm:prSet>
      <dgm:spPr/>
    </dgm:pt>
    <dgm:pt modelId="{23CC9DE9-A7D9-43AF-9265-AD571BBABA77}" type="pres">
      <dgm:prSet presAssocID="{9750BA14-EAE9-46BB-ACB0-5BA8A483E943}" presName="radial" presStyleCnt="0">
        <dgm:presLayoutVars>
          <dgm:animLvl val="ctr"/>
        </dgm:presLayoutVars>
      </dgm:prSet>
      <dgm:spPr/>
    </dgm:pt>
  </dgm:ptLst>
  <dgm:cxnLst>
    <dgm:cxn modelId="{3B863F72-CA87-4860-87A7-FDED0B810648}" type="presOf" srcId="{9750BA14-EAE9-46BB-ACB0-5BA8A483E943}" destId="{1E18F7C4-1B5E-444A-894C-DAAE1EDBDDCE}" srcOrd="0" destOrd="0" presId="urn:microsoft.com/office/officeart/2005/8/layout/radial3"/>
    <dgm:cxn modelId="{9477C34A-D983-4200-B608-FE9E6D141A58}" type="presParOf" srcId="{1E18F7C4-1B5E-444A-894C-DAAE1EDBDDCE}" destId="{23CC9DE9-A7D9-43AF-9265-AD571BBABA77}" srcOrd="0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9750BA14-EAE9-46BB-ACB0-5BA8A483E943}" type="doc">
      <dgm:prSet loTypeId="urn:microsoft.com/office/officeart/2005/8/layout/radial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PT"/>
        </a:p>
      </dgm:t>
    </dgm:pt>
    <dgm:pt modelId="{084B76E6-D8BF-468E-93F4-3DF62C183DD1}">
      <dgm:prSet custT="1"/>
      <dgm:spPr/>
      <dgm:t>
        <a:bodyPr/>
        <a:lstStyle/>
        <a:p>
          <a:r>
            <a:rPr lang="pt-PT" sz="1200" b="1" i="1" dirty="0">
              <a:solidFill>
                <a:schemeClr val="bg1"/>
              </a:solidFill>
              <a:latin typeface="Century Gothic" panose="020B0502020202020204" pitchFamily="34" charset="0"/>
            </a:rPr>
            <a:t>5. Development</a:t>
          </a:r>
        </a:p>
      </dgm:t>
    </dgm:pt>
    <dgm:pt modelId="{3949A73C-17C6-458F-8D40-EF50D76E0FE3}" type="parTrans" cxnId="{C266B83C-D194-4CB6-9E07-919E352C80A3}">
      <dgm:prSet/>
      <dgm:spPr/>
      <dgm:t>
        <a:bodyPr/>
        <a:lstStyle/>
        <a:p>
          <a:endParaRPr lang="pt-PT"/>
        </a:p>
      </dgm:t>
    </dgm:pt>
    <dgm:pt modelId="{17192E49-8B90-4492-BF0E-83FDDA5DC00E}" type="sibTrans" cxnId="{C266B83C-D194-4CB6-9E07-919E352C80A3}">
      <dgm:prSet/>
      <dgm:spPr/>
      <dgm:t>
        <a:bodyPr/>
        <a:lstStyle/>
        <a:p>
          <a:endParaRPr lang="pt-PT"/>
        </a:p>
      </dgm:t>
    </dgm:pt>
    <dgm:pt modelId="{DBA00D6D-B143-48C6-A504-0D4CCDA9D8BF}">
      <dgm:prSet custT="1"/>
      <dgm:spPr/>
      <dgm:t>
        <a:bodyPr/>
        <a:lstStyle/>
        <a:p>
          <a:r>
            <a:rPr lang="pt-PT" sz="1200" b="0" i="1" dirty="0">
              <a:solidFill>
                <a:schemeClr val="bg1"/>
              </a:solidFill>
              <a:latin typeface="Century Gothic" panose="020B0502020202020204" pitchFamily="34" charset="0"/>
            </a:rPr>
            <a:t>5.1. Review functional specifications</a:t>
          </a:r>
        </a:p>
      </dgm:t>
    </dgm:pt>
    <dgm:pt modelId="{E9AC9888-060D-4232-988A-84A37DC3540C}" type="parTrans" cxnId="{9DB3E3E4-0B46-48FD-8EA6-E6178AE2D46A}">
      <dgm:prSet/>
      <dgm:spPr/>
      <dgm:t>
        <a:bodyPr/>
        <a:lstStyle/>
        <a:p>
          <a:endParaRPr lang="pt-PT"/>
        </a:p>
      </dgm:t>
    </dgm:pt>
    <dgm:pt modelId="{4B374CC1-5571-4129-8CE0-9CF90773CA9F}" type="sibTrans" cxnId="{9DB3E3E4-0B46-48FD-8EA6-E6178AE2D46A}">
      <dgm:prSet/>
      <dgm:spPr/>
      <dgm:t>
        <a:bodyPr/>
        <a:lstStyle/>
        <a:p>
          <a:endParaRPr lang="pt-PT"/>
        </a:p>
      </dgm:t>
    </dgm:pt>
    <dgm:pt modelId="{341B3B3D-D459-4A8C-A342-8713755E5FAC}">
      <dgm:prSet custT="1"/>
      <dgm:spPr/>
      <dgm:t>
        <a:bodyPr/>
        <a:lstStyle/>
        <a:p>
          <a:r>
            <a:rPr lang="pt-PT" sz="1200" b="0" i="1" dirty="0">
              <a:solidFill>
                <a:schemeClr val="bg1"/>
              </a:solidFill>
              <a:latin typeface="Century Gothic" panose="020B0502020202020204" pitchFamily="34" charset="0"/>
            </a:rPr>
            <a:t>5.2. Identify modular/tiered design parameters</a:t>
          </a:r>
        </a:p>
      </dgm:t>
    </dgm:pt>
    <dgm:pt modelId="{E802A191-7378-4C79-BA07-78F80F42E07F}" type="parTrans" cxnId="{9E7DB6A5-E319-45F8-8F34-38189B8792E3}">
      <dgm:prSet/>
      <dgm:spPr/>
      <dgm:t>
        <a:bodyPr/>
        <a:lstStyle/>
        <a:p>
          <a:endParaRPr lang="pt-PT"/>
        </a:p>
      </dgm:t>
    </dgm:pt>
    <dgm:pt modelId="{80906CB7-807E-4899-B490-1B1412703056}" type="sibTrans" cxnId="{9E7DB6A5-E319-45F8-8F34-38189B8792E3}">
      <dgm:prSet/>
      <dgm:spPr/>
      <dgm:t>
        <a:bodyPr/>
        <a:lstStyle/>
        <a:p>
          <a:endParaRPr lang="pt-PT"/>
        </a:p>
      </dgm:t>
    </dgm:pt>
    <dgm:pt modelId="{61831B3B-F1EB-4304-8B6A-5A105449E85C}">
      <dgm:prSet custT="1"/>
      <dgm:spPr/>
      <dgm:t>
        <a:bodyPr/>
        <a:lstStyle/>
        <a:p>
          <a:r>
            <a:rPr lang="pt-PT" sz="1200" b="0" i="1" dirty="0">
              <a:solidFill>
                <a:schemeClr val="bg1"/>
              </a:solidFill>
              <a:latin typeface="Century Gothic" panose="020B0502020202020204" pitchFamily="34" charset="0"/>
            </a:rPr>
            <a:t>5.3. Assign development staff</a:t>
          </a:r>
        </a:p>
      </dgm:t>
    </dgm:pt>
    <dgm:pt modelId="{C9748EB9-256F-4D83-B5EB-6AB36A4D31BD}" type="parTrans" cxnId="{F93F499E-8EB9-4853-B70C-074D08ECFFE7}">
      <dgm:prSet/>
      <dgm:spPr/>
      <dgm:t>
        <a:bodyPr/>
        <a:lstStyle/>
        <a:p>
          <a:endParaRPr lang="pt-PT"/>
        </a:p>
      </dgm:t>
    </dgm:pt>
    <dgm:pt modelId="{5A3A3C43-9BB6-48F4-ABFB-B7594A18F315}" type="sibTrans" cxnId="{F93F499E-8EB9-4853-B70C-074D08ECFFE7}">
      <dgm:prSet/>
      <dgm:spPr/>
      <dgm:t>
        <a:bodyPr/>
        <a:lstStyle/>
        <a:p>
          <a:endParaRPr lang="pt-PT"/>
        </a:p>
      </dgm:t>
    </dgm:pt>
    <dgm:pt modelId="{4ABBB209-702F-423E-B403-55D779481F0A}">
      <dgm:prSet custT="1"/>
      <dgm:spPr/>
      <dgm:t>
        <a:bodyPr/>
        <a:lstStyle/>
        <a:p>
          <a:r>
            <a:rPr lang="pt-PT" sz="1200" b="0" i="1" dirty="0">
              <a:solidFill>
                <a:schemeClr val="bg1"/>
              </a:solidFill>
              <a:latin typeface="Century Gothic" panose="020B0502020202020204" pitchFamily="34" charset="0"/>
            </a:rPr>
            <a:t>5.5. Developer testing (primary debugging)</a:t>
          </a:r>
        </a:p>
      </dgm:t>
    </dgm:pt>
    <dgm:pt modelId="{DD852993-B704-4B7E-96D8-1EF4C5EA5B56}" type="parTrans" cxnId="{E8524F6C-D000-45EA-BE5D-BCA7B6288566}">
      <dgm:prSet/>
      <dgm:spPr/>
      <dgm:t>
        <a:bodyPr/>
        <a:lstStyle/>
        <a:p>
          <a:endParaRPr lang="pt-PT"/>
        </a:p>
      </dgm:t>
    </dgm:pt>
    <dgm:pt modelId="{36B3C308-269A-4846-871D-7B6AAB9EF1A0}" type="sibTrans" cxnId="{E8524F6C-D000-45EA-BE5D-BCA7B6288566}">
      <dgm:prSet/>
      <dgm:spPr/>
      <dgm:t>
        <a:bodyPr/>
        <a:lstStyle/>
        <a:p>
          <a:endParaRPr lang="pt-PT"/>
        </a:p>
      </dgm:t>
    </dgm:pt>
    <dgm:pt modelId="{B1350D25-D831-4C5F-8084-212BCD155432}">
      <dgm:prSet custT="1"/>
      <dgm:spPr/>
      <dgm:t>
        <a:bodyPr/>
        <a:lstStyle/>
        <a:p>
          <a:r>
            <a:rPr lang="pt-PT" sz="1200" b="1" i="1" dirty="0">
              <a:solidFill>
                <a:schemeClr val="bg1"/>
              </a:solidFill>
              <a:latin typeface="Century Gothic" panose="020B0502020202020204" pitchFamily="34" charset="0"/>
            </a:rPr>
            <a:t>5.4. Develop code</a:t>
          </a:r>
        </a:p>
      </dgm:t>
    </dgm:pt>
    <dgm:pt modelId="{372A8E9E-ECE5-4706-9F46-485B8349680A}" type="parTrans" cxnId="{CFF7B852-9AF8-484E-88C7-2BF83D7D1173}">
      <dgm:prSet/>
      <dgm:spPr/>
      <dgm:t>
        <a:bodyPr/>
        <a:lstStyle/>
        <a:p>
          <a:endParaRPr lang="pt-PT"/>
        </a:p>
      </dgm:t>
    </dgm:pt>
    <dgm:pt modelId="{E35E876A-77DC-4298-8EC1-9DF78C3B13ED}" type="sibTrans" cxnId="{CFF7B852-9AF8-484E-88C7-2BF83D7D1173}">
      <dgm:prSet/>
      <dgm:spPr/>
      <dgm:t>
        <a:bodyPr/>
        <a:lstStyle/>
        <a:p>
          <a:endParaRPr lang="pt-PT"/>
        </a:p>
      </dgm:t>
    </dgm:pt>
    <dgm:pt modelId="{1E18F7C4-1B5E-444A-894C-DAAE1EDBDDCE}" type="pres">
      <dgm:prSet presAssocID="{9750BA14-EAE9-46BB-ACB0-5BA8A483E943}" presName="composite" presStyleCnt="0">
        <dgm:presLayoutVars>
          <dgm:chMax val="1"/>
          <dgm:dir/>
          <dgm:resizeHandles val="exact"/>
        </dgm:presLayoutVars>
      </dgm:prSet>
      <dgm:spPr/>
    </dgm:pt>
    <dgm:pt modelId="{23CC9DE9-A7D9-43AF-9265-AD571BBABA77}" type="pres">
      <dgm:prSet presAssocID="{9750BA14-EAE9-46BB-ACB0-5BA8A483E943}" presName="radial" presStyleCnt="0">
        <dgm:presLayoutVars>
          <dgm:animLvl val="ctr"/>
        </dgm:presLayoutVars>
      </dgm:prSet>
      <dgm:spPr/>
    </dgm:pt>
    <dgm:pt modelId="{A58DC4D5-50B4-47A5-ACCF-5EACFFBE1A24}" type="pres">
      <dgm:prSet presAssocID="{084B76E6-D8BF-468E-93F4-3DF62C183DD1}" presName="centerShape" presStyleLbl="vennNode1" presStyleIdx="0" presStyleCnt="6"/>
      <dgm:spPr/>
    </dgm:pt>
    <dgm:pt modelId="{1AA190C0-A87A-4F6B-A93A-2706ADAB2D6E}" type="pres">
      <dgm:prSet presAssocID="{DBA00D6D-B143-48C6-A504-0D4CCDA9D8BF}" presName="node" presStyleLbl="vennNode1" presStyleIdx="1" presStyleCnt="6">
        <dgm:presLayoutVars>
          <dgm:bulletEnabled val="1"/>
        </dgm:presLayoutVars>
      </dgm:prSet>
      <dgm:spPr/>
    </dgm:pt>
    <dgm:pt modelId="{FEF1788F-1FC8-481D-B407-7C7414F58AE7}" type="pres">
      <dgm:prSet presAssocID="{341B3B3D-D459-4A8C-A342-8713755E5FAC}" presName="node" presStyleLbl="vennNode1" presStyleIdx="2" presStyleCnt="6">
        <dgm:presLayoutVars>
          <dgm:bulletEnabled val="1"/>
        </dgm:presLayoutVars>
      </dgm:prSet>
      <dgm:spPr/>
    </dgm:pt>
    <dgm:pt modelId="{0215E99B-36AB-45AB-8572-7850BD202657}" type="pres">
      <dgm:prSet presAssocID="{61831B3B-F1EB-4304-8B6A-5A105449E85C}" presName="node" presStyleLbl="vennNode1" presStyleIdx="3" presStyleCnt="6">
        <dgm:presLayoutVars>
          <dgm:bulletEnabled val="1"/>
        </dgm:presLayoutVars>
      </dgm:prSet>
      <dgm:spPr/>
    </dgm:pt>
    <dgm:pt modelId="{A8B68B4C-E821-4CAD-BEDC-469F8F79007D}" type="pres">
      <dgm:prSet presAssocID="{B1350D25-D831-4C5F-8084-212BCD155432}" presName="node" presStyleLbl="vennNode1" presStyleIdx="4" presStyleCnt="6">
        <dgm:presLayoutVars>
          <dgm:bulletEnabled val="1"/>
        </dgm:presLayoutVars>
      </dgm:prSet>
      <dgm:spPr/>
    </dgm:pt>
    <dgm:pt modelId="{9A19D9EC-157B-471E-9E42-140B651E50C8}" type="pres">
      <dgm:prSet presAssocID="{4ABBB209-702F-423E-B403-55D779481F0A}" presName="node" presStyleLbl="vennNode1" presStyleIdx="5" presStyleCnt="6">
        <dgm:presLayoutVars>
          <dgm:bulletEnabled val="1"/>
        </dgm:presLayoutVars>
      </dgm:prSet>
      <dgm:spPr/>
    </dgm:pt>
  </dgm:ptLst>
  <dgm:cxnLst>
    <dgm:cxn modelId="{9FE13B20-5F48-46AF-A0B7-481BA42B8E10}" type="presOf" srcId="{61831B3B-F1EB-4304-8B6A-5A105449E85C}" destId="{0215E99B-36AB-45AB-8572-7850BD202657}" srcOrd="0" destOrd="0" presId="urn:microsoft.com/office/officeart/2005/8/layout/radial3"/>
    <dgm:cxn modelId="{5C973334-1261-45A4-AC8A-5D61BCD23E30}" type="presOf" srcId="{341B3B3D-D459-4A8C-A342-8713755E5FAC}" destId="{FEF1788F-1FC8-481D-B407-7C7414F58AE7}" srcOrd="0" destOrd="0" presId="urn:microsoft.com/office/officeart/2005/8/layout/radial3"/>
    <dgm:cxn modelId="{C266B83C-D194-4CB6-9E07-919E352C80A3}" srcId="{9750BA14-EAE9-46BB-ACB0-5BA8A483E943}" destId="{084B76E6-D8BF-468E-93F4-3DF62C183DD1}" srcOrd="0" destOrd="0" parTransId="{3949A73C-17C6-458F-8D40-EF50D76E0FE3}" sibTransId="{17192E49-8B90-4492-BF0E-83FDDA5DC00E}"/>
    <dgm:cxn modelId="{9F657565-09F0-42F8-8C25-CFF13F333950}" type="presOf" srcId="{B1350D25-D831-4C5F-8084-212BCD155432}" destId="{A8B68B4C-E821-4CAD-BEDC-469F8F79007D}" srcOrd="0" destOrd="0" presId="urn:microsoft.com/office/officeart/2005/8/layout/radial3"/>
    <dgm:cxn modelId="{E8524F6C-D000-45EA-BE5D-BCA7B6288566}" srcId="{084B76E6-D8BF-468E-93F4-3DF62C183DD1}" destId="{4ABBB209-702F-423E-B403-55D779481F0A}" srcOrd="4" destOrd="0" parTransId="{DD852993-B704-4B7E-96D8-1EF4C5EA5B56}" sibTransId="{36B3C308-269A-4846-871D-7B6AAB9EF1A0}"/>
    <dgm:cxn modelId="{52A0FD6D-273E-4BB0-9162-3847438FA1A9}" type="presOf" srcId="{4ABBB209-702F-423E-B403-55D779481F0A}" destId="{9A19D9EC-157B-471E-9E42-140B651E50C8}" srcOrd="0" destOrd="0" presId="urn:microsoft.com/office/officeart/2005/8/layout/radial3"/>
    <dgm:cxn modelId="{3B863F72-CA87-4860-87A7-FDED0B810648}" type="presOf" srcId="{9750BA14-EAE9-46BB-ACB0-5BA8A483E943}" destId="{1E18F7C4-1B5E-444A-894C-DAAE1EDBDDCE}" srcOrd="0" destOrd="0" presId="urn:microsoft.com/office/officeart/2005/8/layout/radial3"/>
    <dgm:cxn modelId="{CFF7B852-9AF8-484E-88C7-2BF83D7D1173}" srcId="{084B76E6-D8BF-468E-93F4-3DF62C183DD1}" destId="{B1350D25-D831-4C5F-8084-212BCD155432}" srcOrd="3" destOrd="0" parTransId="{372A8E9E-ECE5-4706-9F46-485B8349680A}" sibTransId="{E35E876A-77DC-4298-8EC1-9DF78C3B13ED}"/>
    <dgm:cxn modelId="{F93F499E-8EB9-4853-B70C-074D08ECFFE7}" srcId="{084B76E6-D8BF-468E-93F4-3DF62C183DD1}" destId="{61831B3B-F1EB-4304-8B6A-5A105449E85C}" srcOrd="2" destOrd="0" parTransId="{C9748EB9-256F-4D83-B5EB-6AB36A4D31BD}" sibTransId="{5A3A3C43-9BB6-48F4-ABFB-B7594A18F315}"/>
    <dgm:cxn modelId="{9E7DB6A5-E319-45F8-8F34-38189B8792E3}" srcId="{084B76E6-D8BF-468E-93F4-3DF62C183DD1}" destId="{341B3B3D-D459-4A8C-A342-8713755E5FAC}" srcOrd="1" destOrd="0" parTransId="{E802A191-7378-4C79-BA07-78F80F42E07F}" sibTransId="{80906CB7-807E-4899-B490-1B1412703056}"/>
    <dgm:cxn modelId="{C466D2C0-B844-43FB-A96B-C8FBC18A29FF}" type="presOf" srcId="{084B76E6-D8BF-468E-93F4-3DF62C183DD1}" destId="{A58DC4D5-50B4-47A5-ACCF-5EACFFBE1A24}" srcOrd="0" destOrd="0" presId="urn:microsoft.com/office/officeart/2005/8/layout/radial3"/>
    <dgm:cxn modelId="{9DB3E3E4-0B46-48FD-8EA6-E6178AE2D46A}" srcId="{084B76E6-D8BF-468E-93F4-3DF62C183DD1}" destId="{DBA00D6D-B143-48C6-A504-0D4CCDA9D8BF}" srcOrd="0" destOrd="0" parTransId="{E9AC9888-060D-4232-988A-84A37DC3540C}" sibTransId="{4B374CC1-5571-4129-8CE0-9CF90773CA9F}"/>
    <dgm:cxn modelId="{F5501AF5-DABF-4981-A656-B284C38A2FE2}" type="presOf" srcId="{DBA00D6D-B143-48C6-A504-0D4CCDA9D8BF}" destId="{1AA190C0-A87A-4F6B-A93A-2706ADAB2D6E}" srcOrd="0" destOrd="0" presId="urn:microsoft.com/office/officeart/2005/8/layout/radial3"/>
    <dgm:cxn modelId="{9477C34A-D983-4200-B608-FE9E6D141A58}" type="presParOf" srcId="{1E18F7C4-1B5E-444A-894C-DAAE1EDBDDCE}" destId="{23CC9DE9-A7D9-43AF-9265-AD571BBABA77}" srcOrd="0" destOrd="0" presId="urn:microsoft.com/office/officeart/2005/8/layout/radial3"/>
    <dgm:cxn modelId="{E4787DE5-C300-49D1-B19A-3C3BC5CBA7AD}" type="presParOf" srcId="{23CC9DE9-A7D9-43AF-9265-AD571BBABA77}" destId="{A58DC4D5-50B4-47A5-ACCF-5EACFFBE1A24}" srcOrd="0" destOrd="0" presId="urn:microsoft.com/office/officeart/2005/8/layout/radial3"/>
    <dgm:cxn modelId="{4D420D1D-FA89-4EBA-9982-960CA4230296}" type="presParOf" srcId="{23CC9DE9-A7D9-43AF-9265-AD571BBABA77}" destId="{1AA190C0-A87A-4F6B-A93A-2706ADAB2D6E}" srcOrd="1" destOrd="0" presId="urn:microsoft.com/office/officeart/2005/8/layout/radial3"/>
    <dgm:cxn modelId="{33D724CE-75BC-435A-B03B-85A393B2BD29}" type="presParOf" srcId="{23CC9DE9-A7D9-43AF-9265-AD571BBABA77}" destId="{FEF1788F-1FC8-481D-B407-7C7414F58AE7}" srcOrd="2" destOrd="0" presId="urn:microsoft.com/office/officeart/2005/8/layout/radial3"/>
    <dgm:cxn modelId="{CC2F98EC-73A7-4462-A998-4F28304D4A05}" type="presParOf" srcId="{23CC9DE9-A7D9-43AF-9265-AD571BBABA77}" destId="{0215E99B-36AB-45AB-8572-7850BD202657}" srcOrd="3" destOrd="0" presId="urn:microsoft.com/office/officeart/2005/8/layout/radial3"/>
    <dgm:cxn modelId="{4A62D946-20AA-493D-AD6C-0EEA81C2156E}" type="presParOf" srcId="{23CC9DE9-A7D9-43AF-9265-AD571BBABA77}" destId="{A8B68B4C-E821-4CAD-BEDC-469F8F79007D}" srcOrd="4" destOrd="0" presId="urn:microsoft.com/office/officeart/2005/8/layout/radial3"/>
    <dgm:cxn modelId="{5410741B-1770-498B-84AD-85F192B021F9}" type="presParOf" srcId="{23CC9DE9-A7D9-43AF-9265-AD571BBABA77}" destId="{9A19D9EC-157B-471E-9E42-140B651E50C8}" srcOrd="5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9750BA14-EAE9-46BB-ACB0-5BA8A483E943}" type="doc">
      <dgm:prSet loTypeId="urn:microsoft.com/office/officeart/2005/8/layout/radial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PT"/>
        </a:p>
      </dgm:t>
    </dgm:pt>
    <dgm:pt modelId="{1E18F7C4-1B5E-444A-894C-DAAE1EDBDDCE}" type="pres">
      <dgm:prSet presAssocID="{9750BA14-EAE9-46BB-ACB0-5BA8A483E943}" presName="composite" presStyleCnt="0">
        <dgm:presLayoutVars>
          <dgm:chMax val="1"/>
          <dgm:dir/>
          <dgm:resizeHandles val="exact"/>
        </dgm:presLayoutVars>
      </dgm:prSet>
      <dgm:spPr/>
    </dgm:pt>
    <dgm:pt modelId="{23CC9DE9-A7D9-43AF-9265-AD571BBABA77}" type="pres">
      <dgm:prSet presAssocID="{9750BA14-EAE9-46BB-ACB0-5BA8A483E943}" presName="radial" presStyleCnt="0">
        <dgm:presLayoutVars>
          <dgm:animLvl val="ctr"/>
        </dgm:presLayoutVars>
      </dgm:prSet>
      <dgm:spPr/>
    </dgm:pt>
  </dgm:ptLst>
  <dgm:cxnLst>
    <dgm:cxn modelId="{3B863F72-CA87-4860-87A7-FDED0B810648}" type="presOf" srcId="{9750BA14-EAE9-46BB-ACB0-5BA8A483E943}" destId="{1E18F7C4-1B5E-444A-894C-DAAE1EDBDDCE}" srcOrd="0" destOrd="0" presId="urn:microsoft.com/office/officeart/2005/8/layout/radial3"/>
    <dgm:cxn modelId="{9477C34A-D983-4200-B608-FE9E6D141A58}" type="presParOf" srcId="{1E18F7C4-1B5E-444A-894C-DAAE1EDBDDCE}" destId="{23CC9DE9-A7D9-43AF-9265-AD571BBABA77}" srcOrd="0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9750BA14-EAE9-46BB-ACB0-5BA8A483E943}" type="doc">
      <dgm:prSet loTypeId="urn:microsoft.com/office/officeart/2005/8/layout/radial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PT"/>
        </a:p>
      </dgm:t>
    </dgm:pt>
    <dgm:pt modelId="{084B76E6-D8BF-468E-93F4-3DF62C183DD1}">
      <dgm:prSet custT="1"/>
      <dgm:spPr/>
      <dgm:t>
        <a:bodyPr/>
        <a:lstStyle/>
        <a:p>
          <a:r>
            <a:rPr lang="pt-PT" sz="1200" b="1" i="1" dirty="0">
              <a:solidFill>
                <a:schemeClr val="bg1"/>
              </a:solidFill>
              <a:latin typeface="Century Gothic" panose="020B0502020202020204" pitchFamily="34" charset="0"/>
            </a:rPr>
            <a:t>5.4. Develop code</a:t>
          </a:r>
        </a:p>
      </dgm:t>
    </dgm:pt>
    <dgm:pt modelId="{3949A73C-17C6-458F-8D40-EF50D76E0FE3}" type="parTrans" cxnId="{C266B83C-D194-4CB6-9E07-919E352C80A3}">
      <dgm:prSet/>
      <dgm:spPr/>
      <dgm:t>
        <a:bodyPr/>
        <a:lstStyle/>
        <a:p>
          <a:endParaRPr lang="pt-PT"/>
        </a:p>
      </dgm:t>
    </dgm:pt>
    <dgm:pt modelId="{17192E49-8B90-4492-BF0E-83FDDA5DC00E}" type="sibTrans" cxnId="{C266B83C-D194-4CB6-9E07-919E352C80A3}">
      <dgm:prSet/>
      <dgm:spPr/>
      <dgm:t>
        <a:bodyPr/>
        <a:lstStyle/>
        <a:p>
          <a:endParaRPr lang="pt-PT"/>
        </a:p>
      </dgm:t>
    </dgm:pt>
    <dgm:pt modelId="{1BF5D42C-9094-45AA-B1CF-BA210206EC52}">
      <dgm:prSet custT="1"/>
      <dgm:spPr/>
      <dgm:t>
        <a:bodyPr/>
        <a:lstStyle/>
        <a:p>
          <a:r>
            <a:rPr lang="pt-PT" sz="1200" b="0" i="1" dirty="0">
              <a:solidFill>
                <a:schemeClr val="bg1"/>
              </a:solidFill>
              <a:latin typeface="Century Gothic" panose="020B0502020202020204" pitchFamily="34" charset="0"/>
            </a:rPr>
            <a:t>5.4.1. Base App Framework</a:t>
          </a:r>
        </a:p>
      </dgm:t>
    </dgm:pt>
    <dgm:pt modelId="{FD003B13-1DAB-4CFE-AEDA-9F38BED8765C}" type="parTrans" cxnId="{D76E30B3-C60E-41B4-B829-70272168A582}">
      <dgm:prSet/>
      <dgm:spPr/>
      <dgm:t>
        <a:bodyPr/>
        <a:lstStyle/>
        <a:p>
          <a:endParaRPr lang="pt-PT"/>
        </a:p>
      </dgm:t>
    </dgm:pt>
    <dgm:pt modelId="{E9A27C5E-E735-400D-B5B7-643C3861429E}" type="sibTrans" cxnId="{D76E30B3-C60E-41B4-B829-70272168A582}">
      <dgm:prSet/>
      <dgm:spPr/>
      <dgm:t>
        <a:bodyPr/>
        <a:lstStyle/>
        <a:p>
          <a:endParaRPr lang="pt-PT"/>
        </a:p>
      </dgm:t>
    </dgm:pt>
    <dgm:pt modelId="{8775012C-3A36-4C67-BB26-BBFA1F590954}">
      <dgm:prSet custT="1"/>
      <dgm:spPr/>
      <dgm:t>
        <a:bodyPr/>
        <a:lstStyle/>
        <a:p>
          <a:r>
            <a:rPr lang="pt-PT" sz="1200" b="0" i="1" dirty="0">
              <a:solidFill>
                <a:schemeClr val="bg1"/>
              </a:solidFill>
              <a:latin typeface="Century Gothic" panose="020B0502020202020204" pitchFamily="34" charset="0"/>
            </a:rPr>
            <a:t>5.4.2. API Definition</a:t>
          </a:r>
        </a:p>
      </dgm:t>
    </dgm:pt>
    <dgm:pt modelId="{2F05DF8C-AE6A-4223-94CE-A9B3FF7D1990}" type="parTrans" cxnId="{5BF5CF3A-D7AB-4C2C-B931-A7B8A0538B07}">
      <dgm:prSet/>
      <dgm:spPr/>
      <dgm:t>
        <a:bodyPr/>
        <a:lstStyle/>
        <a:p>
          <a:endParaRPr lang="pt-PT"/>
        </a:p>
      </dgm:t>
    </dgm:pt>
    <dgm:pt modelId="{3740F8F4-15EA-4FAD-9E87-D5B4D02DEF3D}" type="sibTrans" cxnId="{5BF5CF3A-D7AB-4C2C-B931-A7B8A0538B07}">
      <dgm:prSet/>
      <dgm:spPr/>
      <dgm:t>
        <a:bodyPr/>
        <a:lstStyle/>
        <a:p>
          <a:endParaRPr lang="pt-PT"/>
        </a:p>
      </dgm:t>
    </dgm:pt>
    <dgm:pt modelId="{470088D8-391F-4DFF-90BE-009CC650DA59}">
      <dgm:prSet custT="1"/>
      <dgm:spPr/>
      <dgm:t>
        <a:bodyPr/>
        <a:lstStyle/>
        <a:p>
          <a:r>
            <a:rPr lang="pt-PT" sz="1200" b="0" i="1" dirty="0">
              <a:solidFill>
                <a:schemeClr val="bg1"/>
              </a:solidFill>
              <a:latin typeface="Century Gothic" panose="020B0502020202020204" pitchFamily="34" charset="0"/>
            </a:rPr>
            <a:t>5.4.3. Authentication System Definition</a:t>
          </a:r>
        </a:p>
      </dgm:t>
    </dgm:pt>
    <dgm:pt modelId="{AC613986-D7F3-42ED-822B-D4B49794CCFF}" type="parTrans" cxnId="{D3C7E495-530D-46BA-BE7C-C8D51FD7D945}">
      <dgm:prSet/>
      <dgm:spPr/>
      <dgm:t>
        <a:bodyPr/>
        <a:lstStyle/>
        <a:p>
          <a:endParaRPr lang="pt-PT"/>
        </a:p>
      </dgm:t>
    </dgm:pt>
    <dgm:pt modelId="{B068918E-B170-4769-8498-E2AC8B229E90}" type="sibTrans" cxnId="{D3C7E495-530D-46BA-BE7C-C8D51FD7D945}">
      <dgm:prSet/>
      <dgm:spPr/>
      <dgm:t>
        <a:bodyPr/>
        <a:lstStyle/>
        <a:p>
          <a:endParaRPr lang="pt-PT"/>
        </a:p>
      </dgm:t>
    </dgm:pt>
    <dgm:pt modelId="{D8552B22-7C49-4072-8100-C53D87C819EA}">
      <dgm:prSet custT="1"/>
      <dgm:spPr/>
      <dgm:t>
        <a:bodyPr/>
        <a:lstStyle/>
        <a:p>
          <a:r>
            <a:rPr lang="pt-PT" sz="1200" b="0" i="1" dirty="0">
              <a:solidFill>
                <a:schemeClr val="bg1"/>
              </a:solidFill>
              <a:latin typeface="Century Gothic" panose="020B0502020202020204" pitchFamily="34" charset="0"/>
            </a:rPr>
            <a:t>5.4.4. Security Protocol Definitions</a:t>
          </a:r>
        </a:p>
      </dgm:t>
    </dgm:pt>
    <dgm:pt modelId="{D4333954-7368-47CE-97E8-21CCA93C1B95}" type="parTrans" cxnId="{1B743708-5E84-4788-BB70-3F3BF8BE790A}">
      <dgm:prSet/>
      <dgm:spPr/>
      <dgm:t>
        <a:bodyPr/>
        <a:lstStyle/>
        <a:p>
          <a:endParaRPr lang="pt-PT"/>
        </a:p>
      </dgm:t>
    </dgm:pt>
    <dgm:pt modelId="{A9BFD678-5E0D-481B-A134-544D2CB69CFE}" type="sibTrans" cxnId="{1B743708-5E84-4788-BB70-3F3BF8BE790A}">
      <dgm:prSet/>
      <dgm:spPr/>
      <dgm:t>
        <a:bodyPr/>
        <a:lstStyle/>
        <a:p>
          <a:endParaRPr lang="pt-PT"/>
        </a:p>
      </dgm:t>
    </dgm:pt>
    <dgm:pt modelId="{3639A8D0-0F35-425A-8BA5-133570BB1032}">
      <dgm:prSet custT="1"/>
      <dgm:spPr/>
      <dgm:t>
        <a:bodyPr/>
        <a:lstStyle/>
        <a:p>
          <a:r>
            <a:rPr lang="pt-PT" sz="1200" b="0" i="1" dirty="0">
              <a:solidFill>
                <a:schemeClr val="bg1"/>
              </a:solidFill>
              <a:latin typeface="Century Gothic" panose="020B0502020202020204" pitchFamily="34" charset="0"/>
            </a:rPr>
            <a:t>5.4.5. Design Language Definition</a:t>
          </a:r>
        </a:p>
      </dgm:t>
    </dgm:pt>
    <dgm:pt modelId="{C9E01E5B-1D6C-455E-B05C-03929EA72F0F}" type="parTrans" cxnId="{A5B2D2AC-A125-4E78-8C55-E525E090DBF4}">
      <dgm:prSet/>
      <dgm:spPr/>
      <dgm:t>
        <a:bodyPr/>
        <a:lstStyle/>
        <a:p>
          <a:endParaRPr lang="pt-PT"/>
        </a:p>
      </dgm:t>
    </dgm:pt>
    <dgm:pt modelId="{26124875-53A3-4106-B909-126A007B907B}" type="sibTrans" cxnId="{A5B2D2AC-A125-4E78-8C55-E525E090DBF4}">
      <dgm:prSet/>
      <dgm:spPr/>
      <dgm:t>
        <a:bodyPr/>
        <a:lstStyle/>
        <a:p>
          <a:endParaRPr lang="pt-PT"/>
        </a:p>
      </dgm:t>
    </dgm:pt>
    <dgm:pt modelId="{BB70AAD3-0734-4D82-B330-D22EE6A6501D}">
      <dgm:prSet custT="1"/>
      <dgm:spPr/>
      <dgm:t>
        <a:bodyPr/>
        <a:lstStyle/>
        <a:p>
          <a:r>
            <a:rPr lang="pt-PT" sz="1200" b="0" i="1" dirty="0">
              <a:solidFill>
                <a:schemeClr val="bg1"/>
              </a:solidFill>
              <a:latin typeface="Century Gothic" panose="020B0502020202020204" pitchFamily="34" charset="0"/>
            </a:rPr>
            <a:t>5.4.6. Encryption Methodology Definition</a:t>
          </a:r>
        </a:p>
      </dgm:t>
    </dgm:pt>
    <dgm:pt modelId="{CB755EBB-C7FC-4379-BBBB-AFE297299317}" type="parTrans" cxnId="{E9EB2400-8025-421D-9E4B-8426BB9FE216}">
      <dgm:prSet/>
      <dgm:spPr/>
      <dgm:t>
        <a:bodyPr/>
        <a:lstStyle/>
        <a:p>
          <a:endParaRPr lang="pt-PT"/>
        </a:p>
      </dgm:t>
    </dgm:pt>
    <dgm:pt modelId="{6C691E6B-466B-49C0-8263-378D8A849A85}" type="sibTrans" cxnId="{E9EB2400-8025-421D-9E4B-8426BB9FE216}">
      <dgm:prSet/>
      <dgm:spPr/>
      <dgm:t>
        <a:bodyPr/>
        <a:lstStyle/>
        <a:p>
          <a:endParaRPr lang="pt-PT"/>
        </a:p>
      </dgm:t>
    </dgm:pt>
    <dgm:pt modelId="{23BAE68A-1FB4-40BD-A538-5BDFDFC003ED}">
      <dgm:prSet custT="1"/>
      <dgm:spPr/>
      <dgm:t>
        <a:bodyPr/>
        <a:lstStyle/>
        <a:p>
          <a:r>
            <a:rPr lang="pt-PT" sz="1200" b="1" i="1" dirty="0">
              <a:solidFill>
                <a:schemeClr val="bg1"/>
              </a:solidFill>
              <a:latin typeface="Century Gothic" panose="020B0502020202020204" pitchFamily="34" charset="0"/>
            </a:rPr>
            <a:t>5.4.7. Two-Step Authentication</a:t>
          </a:r>
        </a:p>
      </dgm:t>
    </dgm:pt>
    <dgm:pt modelId="{B54B5F6B-3B88-41C7-ABEB-119902A72F8F}" type="sibTrans" cxnId="{B29E4E6F-7A1E-49B6-906C-208BF66F56ED}">
      <dgm:prSet/>
      <dgm:spPr/>
      <dgm:t>
        <a:bodyPr/>
        <a:lstStyle/>
        <a:p>
          <a:endParaRPr lang="pt-PT"/>
        </a:p>
      </dgm:t>
    </dgm:pt>
    <dgm:pt modelId="{27215FA8-1BC2-4EEF-952C-1F81F50B6081}" type="parTrans" cxnId="{B29E4E6F-7A1E-49B6-906C-208BF66F56ED}">
      <dgm:prSet/>
      <dgm:spPr/>
      <dgm:t>
        <a:bodyPr/>
        <a:lstStyle/>
        <a:p>
          <a:endParaRPr lang="pt-PT"/>
        </a:p>
      </dgm:t>
    </dgm:pt>
    <dgm:pt modelId="{4666D54F-C447-4716-A3A0-BDE7A5BA4932}">
      <dgm:prSet custT="1"/>
      <dgm:spPr/>
      <dgm:t>
        <a:bodyPr/>
        <a:lstStyle/>
        <a:p>
          <a:r>
            <a:rPr lang="pt-PT" sz="1200" b="1" i="1" dirty="0">
              <a:solidFill>
                <a:schemeClr val="bg1"/>
              </a:solidFill>
              <a:latin typeface="Century Gothic" panose="020B0502020202020204" pitchFamily="34" charset="0"/>
            </a:rPr>
            <a:t>5.4.8. Password Management</a:t>
          </a:r>
        </a:p>
      </dgm:t>
    </dgm:pt>
    <dgm:pt modelId="{662E5E1F-DBE8-4D7B-BBD5-9E8B9860F671}" type="sibTrans" cxnId="{B88777E7-1E62-48DD-91D9-7DBA0FEE5C9D}">
      <dgm:prSet/>
      <dgm:spPr/>
      <dgm:t>
        <a:bodyPr/>
        <a:lstStyle/>
        <a:p>
          <a:endParaRPr lang="pt-PT"/>
        </a:p>
      </dgm:t>
    </dgm:pt>
    <dgm:pt modelId="{DA87A6DC-401C-4E34-9562-5A229625A3E8}" type="parTrans" cxnId="{B88777E7-1E62-48DD-91D9-7DBA0FEE5C9D}">
      <dgm:prSet/>
      <dgm:spPr/>
      <dgm:t>
        <a:bodyPr/>
        <a:lstStyle/>
        <a:p>
          <a:endParaRPr lang="pt-PT"/>
        </a:p>
      </dgm:t>
    </dgm:pt>
    <dgm:pt modelId="{C25CB3B7-235D-4031-821B-0AE34E482C2A}">
      <dgm:prSet custT="1"/>
      <dgm:spPr/>
      <dgm:t>
        <a:bodyPr/>
        <a:lstStyle/>
        <a:p>
          <a:r>
            <a:rPr lang="pt-PT" sz="1200" b="1" i="1" dirty="0">
              <a:solidFill>
                <a:schemeClr val="bg1"/>
              </a:solidFill>
              <a:latin typeface="Century Gothic" panose="020B0502020202020204" pitchFamily="34" charset="0"/>
            </a:rPr>
            <a:t>5.4.9. </a:t>
          </a:r>
          <a:r>
            <a:rPr lang="en-GB" sz="1200" b="1" i="1" dirty="0">
              <a:solidFill>
                <a:schemeClr val="bg1"/>
              </a:solidFill>
              <a:latin typeface="Century Gothic" panose="020B0502020202020204" pitchFamily="34" charset="0"/>
            </a:rPr>
            <a:t>Secure Payment Support</a:t>
          </a:r>
          <a:endParaRPr lang="pt-PT" sz="1200" b="1" i="1" dirty="0">
            <a:solidFill>
              <a:schemeClr val="bg1"/>
            </a:solidFill>
            <a:latin typeface="Century Gothic" panose="020B0502020202020204" pitchFamily="34" charset="0"/>
          </a:endParaRPr>
        </a:p>
      </dgm:t>
    </dgm:pt>
    <dgm:pt modelId="{A9CB5BD0-AD13-4C00-85B8-755FCD69FF30}" type="sibTrans" cxnId="{8CFC3DD1-1FBD-4DE0-8133-0F14F299B70C}">
      <dgm:prSet/>
      <dgm:spPr/>
      <dgm:t>
        <a:bodyPr/>
        <a:lstStyle/>
        <a:p>
          <a:endParaRPr lang="pt-PT"/>
        </a:p>
      </dgm:t>
    </dgm:pt>
    <dgm:pt modelId="{ACCE5000-316D-43C9-8865-9E8A688D5100}" type="parTrans" cxnId="{8CFC3DD1-1FBD-4DE0-8133-0F14F299B70C}">
      <dgm:prSet/>
      <dgm:spPr/>
      <dgm:t>
        <a:bodyPr/>
        <a:lstStyle/>
        <a:p>
          <a:endParaRPr lang="pt-PT"/>
        </a:p>
      </dgm:t>
    </dgm:pt>
    <dgm:pt modelId="{1E18F7C4-1B5E-444A-894C-DAAE1EDBDDCE}" type="pres">
      <dgm:prSet presAssocID="{9750BA14-EAE9-46BB-ACB0-5BA8A483E943}" presName="composite" presStyleCnt="0">
        <dgm:presLayoutVars>
          <dgm:chMax val="1"/>
          <dgm:dir/>
          <dgm:resizeHandles val="exact"/>
        </dgm:presLayoutVars>
      </dgm:prSet>
      <dgm:spPr/>
    </dgm:pt>
    <dgm:pt modelId="{23CC9DE9-A7D9-43AF-9265-AD571BBABA77}" type="pres">
      <dgm:prSet presAssocID="{9750BA14-EAE9-46BB-ACB0-5BA8A483E943}" presName="radial" presStyleCnt="0">
        <dgm:presLayoutVars>
          <dgm:animLvl val="ctr"/>
        </dgm:presLayoutVars>
      </dgm:prSet>
      <dgm:spPr/>
    </dgm:pt>
    <dgm:pt modelId="{A58DC4D5-50B4-47A5-ACCF-5EACFFBE1A24}" type="pres">
      <dgm:prSet presAssocID="{084B76E6-D8BF-468E-93F4-3DF62C183DD1}" presName="centerShape" presStyleLbl="vennNode1" presStyleIdx="0" presStyleCnt="10"/>
      <dgm:spPr/>
    </dgm:pt>
    <dgm:pt modelId="{5E04F581-EB4F-48B7-A2C0-F746D0042C48}" type="pres">
      <dgm:prSet presAssocID="{1BF5D42C-9094-45AA-B1CF-BA210206EC52}" presName="node" presStyleLbl="vennNode1" presStyleIdx="1" presStyleCnt="10">
        <dgm:presLayoutVars>
          <dgm:bulletEnabled val="1"/>
        </dgm:presLayoutVars>
      </dgm:prSet>
      <dgm:spPr/>
    </dgm:pt>
    <dgm:pt modelId="{1FEE8996-3B5E-4349-BD65-AC12D4C33C47}" type="pres">
      <dgm:prSet presAssocID="{8775012C-3A36-4C67-BB26-BBFA1F590954}" presName="node" presStyleLbl="vennNode1" presStyleIdx="2" presStyleCnt="10">
        <dgm:presLayoutVars>
          <dgm:bulletEnabled val="1"/>
        </dgm:presLayoutVars>
      </dgm:prSet>
      <dgm:spPr/>
    </dgm:pt>
    <dgm:pt modelId="{825F1EAF-E9AF-4123-9ED4-E4F7652F0462}" type="pres">
      <dgm:prSet presAssocID="{470088D8-391F-4DFF-90BE-009CC650DA59}" presName="node" presStyleLbl="vennNode1" presStyleIdx="3" presStyleCnt="10">
        <dgm:presLayoutVars>
          <dgm:bulletEnabled val="1"/>
        </dgm:presLayoutVars>
      </dgm:prSet>
      <dgm:spPr/>
    </dgm:pt>
    <dgm:pt modelId="{3847C945-1616-4C21-899A-B1B95EDEC99E}" type="pres">
      <dgm:prSet presAssocID="{D8552B22-7C49-4072-8100-C53D87C819EA}" presName="node" presStyleLbl="vennNode1" presStyleIdx="4" presStyleCnt="10">
        <dgm:presLayoutVars>
          <dgm:bulletEnabled val="1"/>
        </dgm:presLayoutVars>
      </dgm:prSet>
      <dgm:spPr/>
    </dgm:pt>
    <dgm:pt modelId="{91B1C472-C310-42C5-94F1-704BDC1E6BDC}" type="pres">
      <dgm:prSet presAssocID="{3639A8D0-0F35-425A-8BA5-133570BB1032}" presName="node" presStyleLbl="vennNode1" presStyleIdx="5" presStyleCnt="10">
        <dgm:presLayoutVars>
          <dgm:bulletEnabled val="1"/>
        </dgm:presLayoutVars>
      </dgm:prSet>
      <dgm:spPr/>
    </dgm:pt>
    <dgm:pt modelId="{1C78F78C-21A8-43AE-9AA5-8D50AF4A26F1}" type="pres">
      <dgm:prSet presAssocID="{BB70AAD3-0734-4D82-B330-D22EE6A6501D}" presName="node" presStyleLbl="vennNode1" presStyleIdx="6" presStyleCnt="10">
        <dgm:presLayoutVars>
          <dgm:bulletEnabled val="1"/>
        </dgm:presLayoutVars>
      </dgm:prSet>
      <dgm:spPr/>
    </dgm:pt>
    <dgm:pt modelId="{61E1D2CA-07CB-4528-8B97-631F566CEBF1}" type="pres">
      <dgm:prSet presAssocID="{23BAE68A-1FB4-40BD-A538-5BDFDFC003ED}" presName="node" presStyleLbl="vennNode1" presStyleIdx="7" presStyleCnt="10">
        <dgm:presLayoutVars>
          <dgm:bulletEnabled val="1"/>
        </dgm:presLayoutVars>
      </dgm:prSet>
      <dgm:spPr/>
    </dgm:pt>
    <dgm:pt modelId="{E1013580-87D9-4F13-B17C-BC84F860177B}" type="pres">
      <dgm:prSet presAssocID="{4666D54F-C447-4716-A3A0-BDE7A5BA4932}" presName="node" presStyleLbl="vennNode1" presStyleIdx="8" presStyleCnt="10">
        <dgm:presLayoutVars>
          <dgm:bulletEnabled val="1"/>
        </dgm:presLayoutVars>
      </dgm:prSet>
      <dgm:spPr/>
    </dgm:pt>
    <dgm:pt modelId="{A459EEB5-FDB9-430F-A2E8-F2B3C9455475}" type="pres">
      <dgm:prSet presAssocID="{C25CB3B7-235D-4031-821B-0AE34E482C2A}" presName="node" presStyleLbl="vennNode1" presStyleIdx="9" presStyleCnt="10">
        <dgm:presLayoutVars>
          <dgm:bulletEnabled val="1"/>
        </dgm:presLayoutVars>
      </dgm:prSet>
      <dgm:spPr/>
    </dgm:pt>
  </dgm:ptLst>
  <dgm:cxnLst>
    <dgm:cxn modelId="{E9EB2400-8025-421D-9E4B-8426BB9FE216}" srcId="{084B76E6-D8BF-468E-93F4-3DF62C183DD1}" destId="{BB70AAD3-0734-4D82-B330-D22EE6A6501D}" srcOrd="5" destOrd="0" parTransId="{CB755EBB-C7FC-4379-BBBB-AFE297299317}" sibTransId="{6C691E6B-466B-49C0-8263-378D8A849A85}"/>
    <dgm:cxn modelId="{1B743708-5E84-4788-BB70-3F3BF8BE790A}" srcId="{084B76E6-D8BF-468E-93F4-3DF62C183DD1}" destId="{D8552B22-7C49-4072-8100-C53D87C819EA}" srcOrd="3" destOrd="0" parTransId="{D4333954-7368-47CE-97E8-21CCA93C1B95}" sibTransId="{A9BFD678-5E0D-481B-A134-544D2CB69CFE}"/>
    <dgm:cxn modelId="{5E1ECB1F-39C7-460A-BD7F-01CAE73E7DA3}" type="presOf" srcId="{470088D8-391F-4DFF-90BE-009CC650DA59}" destId="{825F1EAF-E9AF-4123-9ED4-E4F7652F0462}" srcOrd="0" destOrd="0" presId="urn:microsoft.com/office/officeart/2005/8/layout/radial3"/>
    <dgm:cxn modelId="{0A217321-F568-421D-A7DE-7E5B49CFFA6B}" type="presOf" srcId="{4666D54F-C447-4716-A3A0-BDE7A5BA4932}" destId="{E1013580-87D9-4F13-B17C-BC84F860177B}" srcOrd="0" destOrd="0" presId="urn:microsoft.com/office/officeart/2005/8/layout/radial3"/>
    <dgm:cxn modelId="{EC3D1A27-82C1-468C-9F45-866642F153E7}" type="presOf" srcId="{D8552B22-7C49-4072-8100-C53D87C819EA}" destId="{3847C945-1616-4C21-899A-B1B95EDEC99E}" srcOrd="0" destOrd="0" presId="urn:microsoft.com/office/officeart/2005/8/layout/radial3"/>
    <dgm:cxn modelId="{5824B93A-33F0-4680-9AC0-08C064DC003A}" type="presOf" srcId="{3639A8D0-0F35-425A-8BA5-133570BB1032}" destId="{91B1C472-C310-42C5-94F1-704BDC1E6BDC}" srcOrd="0" destOrd="0" presId="urn:microsoft.com/office/officeart/2005/8/layout/radial3"/>
    <dgm:cxn modelId="{5BF5CF3A-D7AB-4C2C-B931-A7B8A0538B07}" srcId="{084B76E6-D8BF-468E-93F4-3DF62C183DD1}" destId="{8775012C-3A36-4C67-BB26-BBFA1F590954}" srcOrd="1" destOrd="0" parTransId="{2F05DF8C-AE6A-4223-94CE-A9B3FF7D1990}" sibTransId="{3740F8F4-15EA-4FAD-9E87-D5B4D02DEF3D}"/>
    <dgm:cxn modelId="{C266B83C-D194-4CB6-9E07-919E352C80A3}" srcId="{9750BA14-EAE9-46BB-ACB0-5BA8A483E943}" destId="{084B76E6-D8BF-468E-93F4-3DF62C183DD1}" srcOrd="0" destOrd="0" parTransId="{3949A73C-17C6-458F-8D40-EF50D76E0FE3}" sibTransId="{17192E49-8B90-4492-BF0E-83FDDA5DC00E}"/>
    <dgm:cxn modelId="{B29E4E6F-7A1E-49B6-906C-208BF66F56ED}" srcId="{084B76E6-D8BF-468E-93F4-3DF62C183DD1}" destId="{23BAE68A-1FB4-40BD-A538-5BDFDFC003ED}" srcOrd="6" destOrd="0" parTransId="{27215FA8-1BC2-4EEF-952C-1F81F50B6081}" sibTransId="{B54B5F6B-3B88-41C7-ABEB-119902A72F8F}"/>
    <dgm:cxn modelId="{3B863F72-CA87-4860-87A7-FDED0B810648}" type="presOf" srcId="{9750BA14-EAE9-46BB-ACB0-5BA8A483E943}" destId="{1E18F7C4-1B5E-444A-894C-DAAE1EDBDDCE}" srcOrd="0" destOrd="0" presId="urn:microsoft.com/office/officeart/2005/8/layout/radial3"/>
    <dgm:cxn modelId="{D3C7E495-530D-46BA-BE7C-C8D51FD7D945}" srcId="{084B76E6-D8BF-468E-93F4-3DF62C183DD1}" destId="{470088D8-391F-4DFF-90BE-009CC650DA59}" srcOrd="2" destOrd="0" parTransId="{AC613986-D7F3-42ED-822B-D4B49794CCFF}" sibTransId="{B068918E-B170-4769-8498-E2AC8B229E90}"/>
    <dgm:cxn modelId="{8BC8A2A6-6DCE-4F8F-8026-94293AA6BD06}" type="presOf" srcId="{23BAE68A-1FB4-40BD-A538-5BDFDFC003ED}" destId="{61E1D2CA-07CB-4528-8B97-631F566CEBF1}" srcOrd="0" destOrd="0" presId="urn:microsoft.com/office/officeart/2005/8/layout/radial3"/>
    <dgm:cxn modelId="{A5B2D2AC-A125-4E78-8C55-E525E090DBF4}" srcId="{084B76E6-D8BF-468E-93F4-3DF62C183DD1}" destId="{3639A8D0-0F35-425A-8BA5-133570BB1032}" srcOrd="4" destOrd="0" parTransId="{C9E01E5B-1D6C-455E-B05C-03929EA72F0F}" sibTransId="{26124875-53A3-4106-B909-126A007B907B}"/>
    <dgm:cxn modelId="{14C2B7B0-2E35-4405-94EF-319B7229CFC3}" type="presOf" srcId="{C25CB3B7-235D-4031-821B-0AE34E482C2A}" destId="{A459EEB5-FDB9-430F-A2E8-F2B3C9455475}" srcOrd="0" destOrd="0" presId="urn:microsoft.com/office/officeart/2005/8/layout/radial3"/>
    <dgm:cxn modelId="{D76E30B3-C60E-41B4-B829-70272168A582}" srcId="{084B76E6-D8BF-468E-93F4-3DF62C183DD1}" destId="{1BF5D42C-9094-45AA-B1CF-BA210206EC52}" srcOrd="0" destOrd="0" parTransId="{FD003B13-1DAB-4CFE-AEDA-9F38BED8765C}" sibTransId="{E9A27C5E-E735-400D-B5B7-643C3861429E}"/>
    <dgm:cxn modelId="{C466D2C0-B844-43FB-A96B-C8FBC18A29FF}" type="presOf" srcId="{084B76E6-D8BF-468E-93F4-3DF62C183DD1}" destId="{A58DC4D5-50B4-47A5-ACCF-5EACFFBE1A24}" srcOrd="0" destOrd="0" presId="urn:microsoft.com/office/officeart/2005/8/layout/radial3"/>
    <dgm:cxn modelId="{8CFC3DD1-1FBD-4DE0-8133-0F14F299B70C}" srcId="{084B76E6-D8BF-468E-93F4-3DF62C183DD1}" destId="{C25CB3B7-235D-4031-821B-0AE34E482C2A}" srcOrd="8" destOrd="0" parTransId="{ACCE5000-316D-43C9-8865-9E8A688D5100}" sibTransId="{A9CB5BD0-AD13-4C00-85B8-755FCD69FF30}"/>
    <dgm:cxn modelId="{2F2923E6-ABE2-4B3A-9336-4A3D76EE0FAF}" type="presOf" srcId="{1BF5D42C-9094-45AA-B1CF-BA210206EC52}" destId="{5E04F581-EB4F-48B7-A2C0-F746D0042C48}" srcOrd="0" destOrd="0" presId="urn:microsoft.com/office/officeart/2005/8/layout/radial3"/>
    <dgm:cxn modelId="{B88777E7-1E62-48DD-91D9-7DBA0FEE5C9D}" srcId="{084B76E6-D8BF-468E-93F4-3DF62C183DD1}" destId="{4666D54F-C447-4716-A3A0-BDE7A5BA4932}" srcOrd="7" destOrd="0" parTransId="{DA87A6DC-401C-4E34-9562-5A229625A3E8}" sibTransId="{662E5E1F-DBE8-4D7B-BBD5-9E8B9860F671}"/>
    <dgm:cxn modelId="{FD061AFB-785C-4033-A63F-72954E503A2D}" type="presOf" srcId="{BB70AAD3-0734-4D82-B330-D22EE6A6501D}" destId="{1C78F78C-21A8-43AE-9AA5-8D50AF4A26F1}" srcOrd="0" destOrd="0" presId="urn:microsoft.com/office/officeart/2005/8/layout/radial3"/>
    <dgm:cxn modelId="{BFD686FE-2948-4D48-9DFD-10BC5BABE25B}" type="presOf" srcId="{8775012C-3A36-4C67-BB26-BBFA1F590954}" destId="{1FEE8996-3B5E-4349-BD65-AC12D4C33C47}" srcOrd="0" destOrd="0" presId="urn:microsoft.com/office/officeart/2005/8/layout/radial3"/>
    <dgm:cxn modelId="{9477C34A-D983-4200-B608-FE9E6D141A58}" type="presParOf" srcId="{1E18F7C4-1B5E-444A-894C-DAAE1EDBDDCE}" destId="{23CC9DE9-A7D9-43AF-9265-AD571BBABA77}" srcOrd="0" destOrd="0" presId="urn:microsoft.com/office/officeart/2005/8/layout/radial3"/>
    <dgm:cxn modelId="{E4787DE5-C300-49D1-B19A-3C3BC5CBA7AD}" type="presParOf" srcId="{23CC9DE9-A7D9-43AF-9265-AD571BBABA77}" destId="{A58DC4D5-50B4-47A5-ACCF-5EACFFBE1A24}" srcOrd="0" destOrd="0" presId="urn:microsoft.com/office/officeart/2005/8/layout/radial3"/>
    <dgm:cxn modelId="{30609191-4F80-4F4D-B720-90D1AC510875}" type="presParOf" srcId="{23CC9DE9-A7D9-43AF-9265-AD571BBABA77}" destId="{5E04F581-EB4F-48B7-A2C0-F746D0042C48}" srcOrd="1" destOrd="0" presId="urn:microsoft.com/office/officeart/2005/8/layout/radial3"/>
    <dgm:cxn modelId="{2F9D3519-8D78-4769-89E7-DCF087825EFD}" type="presParOf" srcId="{23CC9DE9-A7D9-43AF-9265-AD571BBABA77}" destId="{1FEE8996-3B5E-4349-BD65-AC12D4C33C47}" srcOrd="2" destOrd="0" presId="urn:microsoft.com/office/officeart/2005/8/layout/radial3"/>
    <dgm:cxn modelId="{2C7B1A99-0C4B-44D4-8252-DC9365E1D8A2}" type="presParOf" srcId="{23CC9DE9-A7D9-43AF-9265-AD571BBABA77}" destId="{825F1EAF-E9AF-4123-9ED4-E4F7652F0462}" srcOrd="3" destOrd="0" presId="urn:microsoft.com/office/officeart/2005/8/layout/radial3"/>
    <dgm:cxn modelId="{FFD05780-531A-4A0F-95BC-D9F548EF5C8C}" type="presParOf" srcId="{23CC9DE9-A7D9-43AF-9265-AD571BBABA77}" destId="{3847C945-1616-4C21-899A-B1B95EDEC99E}" srcOrd="4" destOrd="0" presId="urn:microsoft.com/office/officeart/2005/8/layout/radial3"/>
    <dgm:cxn modelId="{4FB7C6CA-D9EA-4AA9-9AA5-77AF62F401EF}" type="presParOf" srcId="{23CC9DE9-A7D9-43AF-9265-AD571BBABA77}" destId="{91B1C472-C310-42C5-94F1-704BDC1E6BDC}" srcOrd="5" destOrd="0" presId="urn:microsoft.com/office/officeart/2005/8/layout/radial3"/>
    <dgm:cxn modelId="{25A36D09-1E50-4D0E-9460-9B719F21D859}" type="presParOf" srcId="{23CC9DE9-A7D9-43AF-9265-AD571BBABA77}" destId="{1C78F78C-21A8-43AE-9AA5-8D50AF4A26F1}" srcOrd="6" destOrd="0" presId="urn:microsoft.com/office/officeart/2005/8/layout/radial3"/>
    <dgm:cxn modelId="{031722C5-FFAB-4D95-8826-5C02F04B51C5}" type="presParOf" srcId="{23CC9DE9-A7D9-43AF-9265-AD571BBABA77}" destId="{61E1D2CA-07CB-4528-8B97-631F566CEBF1}" srcOrd="7" destOrd="0" presId="urn:microsoft.com/office/officeart/2005/8/layout/radial3"/>
    <dgm:cxn modelId="{BA584A4C-EA4D-4408-A54A-1736B7793276}" type="presParOf" srcId="{23CC9DE9-A7D9-43AF-9265-AD571BBABA77}" destId="{E1013580-87D9-4F13-B17C-BC84F860177B}" srcOrd="8" destOrd="0" presId="urn:microsoft.com/office/officeart/2005/8/layout/radial3"/>
    <dgm:cxn modelId="{E7AF68C3-2A31-46A4-A6E4-B6B8E966C47F}" type="presParOf" srcId="{23CC9DE9-A7D9-43AF-9265-AD571BBABA77}" destId="{A459EEB5-FDB9-430F-A2E8-F2B3C9455475}" srcOrd="9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9750BA14-EAE9-46BB-ACB0-5BA8A483E943}" type="doc">
      <dgm:prSet loTypeId="urn:microsoft.com/office/officeart/2005/8/layout/radial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PT"/>
        </a:p>
      </dgm:t>
    </dgm:pt>
    <dgm:pt modelId="{084B76E6-D8BF-468E-93F4-3DF62C183DD1}">
      <dgm:prSet custT="1"/>
      <dgm:spPr/>
      <dgm:t>
        <a:bodyPr/>
        <a:lstStyle/>
        <a:p>
          <a:r>
            <a:rPr lang="pt-PT" sz="1200" b="1" i="1" dirty="0">
              <a:solidFill>
                <a:schemeClr val="bg1"/>
              </a:solidFill>
              <a:latin typeface="Century Gothic" panose="020B0502020202020204" pitchFamily="34" charset="0"/>
            </a:rPr>
            <a:t>5.4.7. Two-Step Authentication</a:t>
          </a:r>
        </a:p>
      </dgm:t>
    </dgm:pt>
    <dgm:pt modelId="{3949A73C-17C6-458F-8D40-EF50D76E0FE3}" type="parTrans" cxnId="{C266B83C-D194-4CB6-9E07-919E352C80A3}">
      <dgm:prSet/>
      <dgm:spPr/>
      <dgm:t>
        <a:bodyPr/>
        <a:lstStyle/>
        <a:p>
          <a:endParaRPr lang="pt-PT"/>
        </a:p>
      </dgm:t>
    </dgm:pt>
    <dgm:pt modelId="{17192E49-8B90-4492-BF0E-83FDDA5DC00E}" type="sibTrans" cxnId="{C266B83C-D194-4CB6-9E07-919E352C80A3}">
      <dgm:prSet/>
      <dgm:spPr/>
      <dgm:t>
        <a:bodyPr/>
        <a:lstStyle/>
        <a:p>
          <a:endParaRPr lang="pt-PT"/>
        </a:p>
      </dgm:t>
    </dgm:pt>
    <dgm:pt modelId="{26608057-A659-40CA-822C-B933ACFEC26B}">
      <dgm:prSet custT="1"/>
      <dgm:spPr/>
      <dgm:t>
        <a:bodyPr/>
        <a:lstStyle/>
        <a:p>
          <a:r>
            <a:rPr lang="pt-PT" sz="1200" b="0" i="1" dirty="0">
              <a:solidFill>
                <a:schemeClr val="bg1"/>
              </a:solidFill>
              <a:latin typeface="Century Gothic" panose="020B0502020202020204" pitchFamily="34" charset="0"/>
            </a:rPr>
            <a:t>5.4.7.1. Two-Step Via App</a:t>
          </a:r>
        </a:p>
      </dgm:t>
    </dgm:pt>
    <dgm:pt modelId="{70DD315D-3919-4706-9F4B-BDE9D3665A0B}" type="parTrans" cxnId="{EF8BCED2-88E9-4712-8C93-BA42461CE293}">
      <dgm:prSet/>
      <dgm:spPr/>
      <dgm:t>
        <a:bodyPr/>
        <a:lstStyle/>
        <a:p>
          <a:endParaRPr lang="pt-PT"/>
        </a:p>
      </dgm:t>
    </dgm:pt>
    <dgm:pt modelId="{A855EB31-37FE-42FF-91FD-6C398B273206}" type="sibTrans" cxnId="{EF8BCED2-88E9-4712-8C93-BA42461CE293}">
      <dgm:prSet/>
      <dgm:spPr/>
      <dgm:t>
        <a:bodyPr/>
        <a:lstStyle/>
        <a:p>
          <a:endParaRPr lang="pt-PT"/>
        </a:p>
      </dgm:t>
    </dgm:pt>
    <dgm:pt modelId="{06A1DF88-BAEF-462E-B45B-46AAD0181BC2}">
      <dgm:prSet custT="1"/>
      <dgm:spPr/>
      <dgm:t>
        <a:bodyPr/>
        <a:lstStyle/>
        <a:p>
          <a:r>
            <a:rPr lang="pt-PT" sz="1200" b="0" i="1" dirty="0">
              <a:solidFill>
                <a:schemeClr val="bg1"/>
              </a:solidFill>
              <a:latin typeface="Century Gothic" panose="020B0502020202020204" pitchFamily="34" charset="0"/>
            </a:rPr>
            <a:t>5.4.7.2. Two-Step Via SMS</a:t>
          </a:r>
        </a:p>
      </dgm:t>
    </dgm:pt>
    <dgm:pt modelId="{D66897A8-E258-4129-BEF0-2C111DE3EA7C}" type="parTrans" cxnId="{4E7B73EC-D50F-4F1E-AB39-B3949264A0BB}">
      <dgm:prSet/>
      <dgm:spPr/>
      <dgm:t>
        <a:bodyPr/>
        <a:lstStyle/>
        <a:p>
          <a:endParaRPr lang="pt-PT"/>
        </a:p>
      </dgm:t>
    </dgm:pt>
    <dgm:pt modelId="{25A875A5-1257-4AEC-A558-EA4B25731FBA}" type="sibTrans" cxnId="{4E7B73EC-D50F-4F1E-AB39-B3949264A0BB}">
      <dgm:prSet/>
      <dgm:spPr/>
      <dgm:t>
        <a:bodyPr/>
        <a:lstStyle/>
        <a:p>
          <a:endParaRPr lang="pt-PT"/>
        </a:p>
      </dgm:t>
    </dgm:pt>
    <dgm:pt modelId="{C3386867-D4A4-40C3-AB2B-7E3B4958AF8F}">
      <dgm:prSet custT="1"/>
      <dgm:spPr/>
      <dgm:t>
        <a:bodyPr/>
        <a:lstStyle/>
        <a:p>
          <a:r>
            <a:rPr lang="pt-PT" sz="1200" b="0" i="1" dirty="0">
              <a:solidFill>
                <a:schemeClr val="bg1"/>
              </a:solidFill>
              <a:latin typeface="Century Gothic" panose="020B0502020202020204" pitchFamily="34" charset="0"/>
            </a:rPr>
            <a:t>5.4.7.3. Two-Step Via Email</a:t>
          </a:r>
        </a:p>
      </dgm:t>
    </dgm:pt>
    <dgm:pt modelId="{11400DE9-547A-43F8-821D-C9FAD767FF93}" type="parTrans" cxnId="{52178F45-1291-447A-8A3C-0DA70F6A2784}">
      <dgm:prSet/>
      <dgm:spPr/>
      <dgm:t>
        <a:bodyPr/>
        <a:lstStyle/>
        <a:p>
          <a:endParaRPr lang="pt-PT"/>
        </a:p>
      </dgm:t>
    </dgm:pt>
    <dgm:pt modelId="{053E56B9-D5CF-4EB9-98CA-583AD37AD349}" type="sibTrans" cxnId="{52178F45-1291-447A-8A3C-0DA70F6A2784}">
      <dgm:prSet/>
      <dgm:spPr/>
      <dgm:t>
        <a:bodyPr/>
        <a:lstStyle/>
        <a:p>
          <a:endParaRPr lang="pt-PT"/>
        </a:p>
      </dgm:t>
    </dgm:pt>
    <dgm:pt modelId="{FDC31BA6-232B-4A0E-8819-9EDAC78D1333}">
      <dgm:prSet custT="1"/>
      <dgm:spPr/>
      <dgm:t>
        <a:bodyPr/>
        <a:lstStyle/>
        <a:p>
          <a:r>
            <a:rPr lang="pt-PT" sz="1200" b="0" i="1" dirty="0">
              <a:solidFill>
                <a:schemeClr val="bg1"/>
              </a:solidFill>
              <a:latin typeface="Century Gothic" panose="020B0502020202020204" pitchFamily="34" charset="0"/>
            </a:rPr>
            <a:t>5.4.7.4. User's Interface Design</a:t>
          </a:r>
        </a:p>
      </dgm:t>
    </dgm:pt>
    <dgm:pt modelId="{93F79B19-FE32-498E-9CF9-7FD90B4476DC}" type="parTrans" cxnId="{00EEF4A1-D1D3-48DB-A0BF-F76531D9B110}">
      <dgm:prSet/>
      <dgm:spPr/>
      <dgm:t>
        <a:bodyPr/>
        <a:lstStyle/>
        <a:p>
          <a:endParaRPr lang="pt-PT"/>
        </a:p>
      </dgm:t>
    </dgm:pt>
    <dgm:pt modelId="{FC1FD57A-AC1F-44D7-A680-A02EF0C40759}" type="sibTrans" cxnId="{00EEF4A1-D1D3-48DB-A0BF-F76531D9B110}">
      <dgm:prSet/>
      <dgm:spPr/>
      <dgm:t>
        <a:bodyPr/>
        <a:lstStyle/>
        <a:p>
          <a:endParaRPr lang="pt-PT"/>
        </a:p>
      </dgm:t>
    </dgm:pt>
    <dgm:pt modelId="{1E18F7C4-1B5E-444A-894C-DAAE1EDBDDCE}" type="pres">
      <dgm:prSet presAssocID="{9750BA14-EAE9-46BB-ACB0-5BA8A483E943}" presName="composite" presStyleCnt="0">
        <dgm:presLayoutVars>
          <dgm:chMax val="1"/>
          <dgm:dir/>
          <dgm:resizeHandles val="exact"/>
        </dgm:presLayoutVars>
      </dgm:prSet>
      <dgm:spPr/>
    </dgm:pt>
    <dgm:pt modelId="{23CC9DE9-A7D9-43AF-9265-AD571BBABA77}" type="pres">
      <dgm:prSet presAssocID="{9750BA14-EAE9-46BB-ACB0-5BA8A483E943}" presName="radial" presStyleCnt="0">
        <dgm:presLayoutVars>
          <dgm:animLvl val="ctr"/>
        </dgm:presLayoutVars>
      </dgm:prSet>
      <dgm:spPr/>
    </dgm:pt>
    <dgm:pt modelId="{A58DC4D5-50B4-47A5-ACCF-5EACFFBE1A24}" type="pres">
      <dgm:prSet presAssocID="{084B76E6-D8BF-468E-93F4-3DF62C183DD1}" presName="centerShape" presStyleLbl="vennNode1" presStyleIdx="0" presStyleCnt="5"/>
      <dgm:spPr/>
    </dgm:pt>
    <dgm:pt modelId="{0A067FBF-D3C4-456F-9B9F-6F25A4A39912}" type="pres">
      <dgm:prSet presAssocID="{26608057-A659-40CA-822C-B933ACFEC26B}" presName="node" presStyleLbl="vennNode1" presStyleIdx="1" presStyleCnt="5">
        <dgm:presLayoutVars>
          <dgm:bulletEnabled val="1"/>
        </dgm:presLayoutVars>
      </dgm:prSet>
      <dgm:spPr/>
    </dgm:pt>
    <dgm:pt modelId="{1D93F8C4-5D10-4768-8E1F-52DABB1CC11B}" type="pres">
      <dgm:prSet presAssocID="{06A1DF88-BAEF-462E-B45B-46AAD0181BC2}" presName="node" presStyleLbl="vennNode1" presStyleIdx="2" presStyleCnt="5">
        <dgm:presLayoutVars>
          <dgm:bulletEnabled val="1"/>
        </dgm:presLayoutVars>
      </dgm:prSet>
      <dgm:spPr/>
    </dgm:pt>
    <dgm:pt modelId="{50F1F41D-5CD2-4505-8817-D37A53B38FE3}" type="pres">
      <dgm:prSet presAssocID="{C3386867-D4A4-40C3-AB2B-7E3B4958AF8F}" presName="node" presStyleLbl="vennNode1" presStyleIdx="3" presStyleCnt="5">
        <dgm:presLayoutVars>
          <dgm:bulletEnabled val="1"/>
        </dgm:presLayoutVars>
      </dgm:prSet>
      <dgm:spPr/>
    </dgm:pt>
    <dgm:pt modelId="{BE0E7036-05C7-4458-90B4-86D7ED2666AC}" type="pres">
      <dgm:prSet presAssocID="{FDC31BA6-232B-4A0E-8819-9EDAC78D1333}" presName="node" presStyleLbl="vennNode1" presStyleIdx="4" presStyleCnt="5">
        <dgm:presLayoutVars>
          <dgm:bulletEnabled val="1"/>
        </dgm:presLayoutVars>
      </dgm:prSet>
      <dgm:spPr/>
    </dgm:pt>
  </dgm:ptLst>
  <dgm:cxnLst>
    <dgm:cxn modelId="{58A96812-9F42-4153-9858-355561133504}" type="presOf" srcId="{C3386867-D4A4-40C3-AB2B-7E3B4958AF8F}" destId="{50F1F41D-5CD2-4505-8817-D37A53B38FE3}" srcOrd="0" destOrd="0" presId="urn:microsoft.com/office/officeart/2005/8/layout/radial3"/>
    <dgm:cxn modelId="{C266B83C-D194-4CB6-9E07-919E352C80A3}" srcId="{9750BA14-EAE9-46BB-ACB0-5BA8A483E943}" destId="{084B76E6-D8BF-468E-93F4-3DF62C183DD1}" srcOrd="0" destOrd="0" parTransId="{3949A73C-17C6-458F-8D40-EF50D76E0FE3}" sibTransId="{17192E49-8B90-4492-BF0E-83FDDA5DC00E}"/>
    <dgm:cxn modelId="{A58C0C3E-AFC6-4256-8D07-960FD97834C9}" type="presOf" srcId="{26608057-A659-40CA-822C-B933ACFEC26B}" destId="{0A067FBF-D3C4-456F-9B9F-6F25A4A39912}" srcOrd="0" destOrd="0" presId="urn:microsoft.com/office/officeart/2005/8/layout/radial3"/>
    <dgm:cxn modelId="{52178F45-1291-447A-8A3C-0DA70F6A2784}" srcId="{084B76E6-D8BF-468E-93F4-3DF62C183DD1}" destId="{C3386867-D4A4-40C3-AB2B-7E3B4958AF8F}" srcOrd="2" destOrd="0" parTransId="{11400DE9-547A-43F8-821D-C9FAD767FF93}" sibTransId="{053E56B9-D5CF-4EB9-98CA-583AD37AD349}"/>
    <dgm:cxn modelId="{3B863F72-CA87-4860-87A7-FDED0B810648}" type="presOf" srcId="{9750BA14-EAE9-46BB-ACB0-5BA8A483E943}" destId="{1E18F7C4-1B5E-444A-894C-DAAE1EDBDDCE}" srcOrd="0" destOrd="0" presId="urn:microsoft.com/office/officeart/2005/8/layout/radial3"/>
    <dgm:cxn modelId="{00EEF4A1-D1D3-48DB-A0BF-F76531D9B110}" srcId="{084B76E6-D8BF-468E-93F4-3DF62C183DD1}" destId="{FDC31BA6-232B-4A0E-8819-9EDAC78D1333}" srcOrd="3" destOrd="0" parTransId="{93F79B19-FE32-498E-9CF9-7FD90B4476DC}" sibTransId="{FC1FD57A-AC1F-44D7-A680-A02EF0C40759}"/>
    <dgm:cxn modelId="{D6AD17AA-497C-4669-A9AB-6D1D6CB0BBC7}" type="presOf" srcId="{FDC31BA6-232B-4A0E-8819-9EDAC78D1333}" destId="{BE0E7036-05C7-4458-90B4-86D7ED2666AC}" srcOrd="0" destOrd="0" presId="urn:microsoft.com/office/officeart/2005/8/layout/radial3"/>
    <dgm:cxn modelId="{6B9A3CB4-A772-478B-9D89-0310BEE1A4E6}" type="presOf" srcId="{06A1DF88-BAEF-462E-B45B-46AAD0181BC2}" destId="{1D93F8C4-5D10-4768-8E1F-52DABB1CC11B}" srcOrd="0" destOrd="0" presId="urn:microsoft.com/office/officeart/2005/8/layout/radial3"/>
    <dgm:cxn modelId="{C466D2C0-B844-43FB-A96B-C8FBC18A29FF}" type="presOf" srcId="{084B76E6-D8BF-468E-93F4-3DF62C183DD1}" destId="{A58DC4D5-50B4-47A5-ACCF-5EACFFBE1A24}" srcOrd="0" destOrd="0" presId="urn:microsoft.com/office/officeart/2005/8/layout/radial3"/>
    <dgm:cxn modelId="{EF8BCED2-88E9-4712-8C93-BA42461CE293}" srcId="{084B76E6-D8BF-468E-93F4-3DF62C183DD1}" destId="{26608057-A659-40CA-822C-B933ACFEC26B}" srcOrd="0" destOrd="0" parTransId="{70DD315D-3919-4706-9F4B-BDE9D3665A0B}" sibTransId="{A855EB31-37FE-42FF-91FD-6C398B273206}"/>
    <dgm:cxn modelId="{4E7B73EC-D50F-4F1E-AB39-B3949264A0BB}" srcId="{084B76E6-D8BF-468E-93F4-3DF62C183DD1}" destId="{06A1DF88-BAEF-462E-B45B-46AAD0181BC2}" srcOrd="1" destOrd="0" parTransId="{D66897A8-E258-4129-BEF0-2C111DE3EA7C}" sibTransId="{25A875A5-1257-4AEC-A558-EA4B25731FBA}"/>
    <dgm:cxn modelId="{9477C34A-D983-4200-B608-FE9E6D141A58}" type="presParOf" srcId="{1E18F7C4-1B5E-444A-894C-DAAE1EDBDDCE}" destId="{23CC9DE9-A7D9-43AF-9265-AD571BBABA77}" srcOrd="0" destOrd="0" presId="urn:microsoft.com/office/officeart/2005/8/layout/radial3"/>
    <dgm:cxn modelId="{E4787DE5-C300-49D1-B19A-3C3BC5CBA7AD}" type="presParOf" srcId="{23CC9DE9-A7D9-43AF-9265-AD571BBABA77}" destId="{A58DC4D5-50B4-47A5-ACCF-5EACFFBE1A24}" srcOrd="0" destOrd="0" presId="urn:microsoft.com/office/officeart/2005/8/layout/radial3"/>
    <dgm:cxn modelId="{E8C1AD15-34DD-4862-80E8-E373508B4254}" type="presParOf" srcId="{23CC9DE9-A7D9-43AF-9265-AD571BBABA77}" destId="{0A067FBF-D3C4-456F-9B9F-6F25A4A39912}" srcOrd="1" destOrd="0" presId="urn:microsoft.com/office/officeart/2005/8/layout/radial3"/>
    <dgm:cxn modelId="{BCA52022-E85B-44DD-916B-EA5E277427B1}" type="presParOf" srcId="{23CC9DE9-A7D9-43AF-9265-AD571BBABA77}" destId="{1D93F8C4-5D10-4768-8E1F-52DABB1CC11B}" srcOrd="2" destOrd="0" presId="urn:microsoft.com/office/officeart/2005/8/layout/radial3"/>
    <dgm:cxn modelId="{86225AB6-632C-44D6-BED6-75DB61CAC7C7}" type="presParOf" srcId="{23CC9DE9-A7D9-43AF-9265-AD571BBABA77}" destId="{50F1F41D-5CD2-4505-8817-D37A53B38FE3}" srcOrd="3" destOrd="0" presId="urn:microsoft.com/office/officeart/2005/8/layout/radial3"/>
    <dgm:cxn modelId="{CF6A60CA-BC28-46D5-898A-04BD1FB54406}" type="presParOf" srcId="{23CC9DE9-A7D9-43AF-9265-AD571BBABA77}" destId="{BE0E7036-05C7-4458-90B4-86D7ED2666AC}" srcOrd="4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9750BA14-EAE9-46BB-ACB0-5BA8A483E943}" type="doc">
      <dgm:prSet loTypeId="urn:microsoft.com/office/officeart/2005/8/layout/radial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PT"/>
        </a:p>
      </dgm:t>
    </dgm:pt>
    <dgm:pt modelId="{1B331646-0C91-4577-A035-072212F634CE}">
      <dgm:prSet custT="1"/>
      <dgm:spPr/>
      <dgm:t>
        <a:bodyPr/>
        <a:lstStyle/>
        <a:p>
          <a:r>
            <a:rPr lang="pt-PT" sz="1200" b="1" i="1" dirty="0">
              <a:solidFill>
                <a:schemeClr val="bg1"/>
              </a:solidFill>
              <a:latin typeface="Century Gothic" panose="020B0502020202020204" pitchFamily="34" charset="0"/>
            </a:rPr>
            <a:t>5.4.8. Password Management</a:t>
          </a:r>
        </a:p>
      </dgm:t>
    </dgm:pt>
    <dgm:pt modelId="{2D8F0F80-D9AB-4E41-A9C6-A0E38E4ACB0C}" type="parTrans" cxnId="{BF216E27-3109-46A3-BBF1-7ED54DC47367}">
      <dgm:prSet/>
      <dgm:spPr/>
      <dgm:t>
        <a:bodyPr/>
        <a:lstStyle/>
        <a:p>
          <a:endParaRPr lang="pt-PT"/>
        </a:p>
      </dgm:t>
    </dgm:pt>
    <dgm:pt modelId="{B940B2EB-60A5-401A-9C5E-2863A4838B69}" type="sibTrans" cxnId="{BF216E27-3109-46A3-BBF1-7ED54DC47367}">
      <dgm:prSet/>
      <dgm:spPr/>
      <dgm:t>
        <a:bodyPr/>
        <a:lstStyle/>
        <a:p>
          <a:endParaRPr lang="pt-PT"/>
        </a:p>
      </dgm:t>
    </dgm:pt>
    <dgm:pt modelId="{79A719E5-D2E5-4E9B-B747-E96AFC2A8CF4}">
      <dgm:prSet custT="1"/>
      <dgm:spPr/>
      <dgm:t>
        <a:bodyPr/>
        <a:lstStyle/>
        <a:p>
          <a:r>
            <a:rPr lang="pt-PT" sz="1200" b="0" i="1" dirty="0">
              <a:solidFill>
                <a:schemeClr val="bg1"/>
              </a:solidFill>
              <a:latin typeface="Century Gothic" panose="020B0502020202020204" pitchFamily="34" charset="0"/>
            </a:rPr>
            <a:t>5.4.8.1. Database Definition &amp; Implementation</a:t>
          </a:r>
        </a:p>
      </dgm:t>
    </dgm:pt>
    <dgm:pt modelId="{7101E7D4-F5C4-43CB-9092-25065DDA7310}" type="parTrans" cxnId="{66A7DFA0-E1F1-43F1-A9BC-3B53412ED315}">
      <dgm:prSet/>
      <dgm:spPr/>
      <dgm:t>
        <a:bodyPr/>
        <a:lstStyle/>
        <a:p>
          <a:endParaRPr lang="pt-PT"/>
        </a:p>
      </dgm:t>
    </dgm:pt>
    <dgm:pt modelId="{ECF95A02-4B90-40F6-8F83-CECEB54C7D6E}" type="sibTrans" cxnId="{66A7DFA0-E1F1-43F1-A9BC-3B53412ED315}">
      <dgm:prSet/>
      <dgm:spPr/>
      <dgm:t>
        <a:bodyPr/>
        <a:lstStyle/>
        <a:p>
          <a:endParaRPr lang="pt-PT"/>
        </a:p>
      </dgm:t>
    </dgm:pt>
    <dgm:pt modelId="{7CB8B9CE-F395-4C23-BFEE-71DBB3DA770E}">
      <dgm:prSet custT="1"/>
      <dgm:spPr/>
      <dgm:t>
        <a:bodyPr/>
        <a:lstStyle/>
        <a:p>
          <a:r>
            <a:rPr lang="pt-PT" sz="1200" b="0" i="1" dirty="0">
              <a:solidFill>
                <a:schemeClr val="bg1"/>
              </a:solidFill>
              <a:latin typeface="Century Gothic" panose="020B0502020202020204" pitchFamily="34" charset="0"/>
            </a:rPr>
            <a:t>5.4.8.2. Encryption Services Backend Implementation</a:t>
          </a:r>
        </a:p>
      </dgm:t>
    </dgm:pt>
    <dgm:pt modelId="{316113A3-1850-4561-ABF4-F9193D7BD3CC}" type="parTrans" cxnId="{2D6306AF-52EB-480F-BEAE-03C5B11A28D9}">
      <dgm:prSet/>
      <dgm:spPr/>
      <dgm:t>
        <a:bodyPr/>
        <a:lstStyle/>
        <a:p>
          <a:endParaRPr lang="pt-PT"/>
        </a:p>
      </dgm:t>
    </dgm:pt>
    <dgm:pt modelId="{B5D6FF0E-8C36-413C-948F-3A8125EAE0EB}" type="sibTrans" cxnId="{2D6306AF-52EB-480F-BEAE-03C5B11A28D9}">
      <dgm:prSet/>
      <dgm:spPr/>
      <dgm:t>
        <a:bodyPr/>
        <a:lstStyle/>
        <a:p>
          <a:endParaRPr lang="pt-PT"/>
        </a:p>
      </dgm:t>
    </dgm:pt>
    <dgm:pt modelId="{3D5CAE13-4A13-4AAE-B48C-2B956F22CB1C}">
      <dgm:prSet custT="1"/>
      <dgm:spPr/>
      <dgm:t>
        <a:bodyPr/>
        <a:lstStyle/>
        <a:p>
          <a:r>
            <a:rPr lang="pt-PT" sz="1200" b="0" i="1" dirty="0">
              <a:solidFill>
                <a:schemeClr val="bg1"/>
              </a:solidFill>
              <a:latin typeface="Century Gothic" panose="020B0502020202020204" pitchFamily="34" charset="0"/>
            </a:rPr>
            <a:t>5.4.8.3. User Data Insertion &amp; Treatment</a:t>
          </a:r>
        </a:p>
      </dgm:t>
    </dgm:pt>
    <dgm:pt modelId="{B6BF2606-6A34-4A49-8CB9-630659F8D963}" type="parTrans" cxnId="{8D29492E-51CF-4642-90CD-D86744B3A480}">
      <dgm:prSet/>
      <dgm:spPr/>
      <dgm:t>
        <a:bodyPr/>
        <a:lstStyle/>
        <a:p>
          <a:endParaRPr lang="pt-PT"/>
        </a:p>
      </dgm:t>
    </dgm:pt>
    <dgm:pt modelId="{0496C217-856D-4774-984F-D3D7A329CC4A}" type="sibTrans" cxnId="{8D29492E-51CF-4642-90CD-D86744B3A480}">
      <dgm:prSet/>
      <dgm:spPr/>
      <dgm:t>
        <a:bodyPr/>
        <a:lstStyle/>
        <a:p>
          <a:endParaRPr lang="pt-PT"/>
        </a:p>
      </dgm:t>
    </dgm:pt>
    <dgm:pt modelId="{4B80155C-8BC4-46EE-816D-1CED2493EBB9}">
      <dgm:prSet custT="1"/>
      <dgm:spPr/>
      <dgm:t>
        <a:bodyPr/>
        <a:lstStyle/>
        <a:p>
          <a:r>
            <a:rPr lang="pt-PT" sz="1200" b="0" i="1" dirty="0">
              <a:solidFill>
                <a:schemeClr val="bg1"/>
              </a:solidFill>
              <a:latin typeface="Century Gothic" panose="020B0502020202020204" pitchFamily="34" charset="0"/>
            </a:rPr>
            <a:t>5.4.8.4. </a:t>
          </a:r>
          <a:r>
            <a:rPr lang="en-GB" sz="1200" b="0" i="1" dirty="0">
              <a:solidFill>
                <a:schemeClr val="bg1"/>
              </a:solidFill>
              <a:latin typeface="Century Gothic" panose="020B0502020202020204" pitchFamily="34" charset="0"/>
            </a:rPr>
            <a:t>Final Secure Password Manager Protocols</a:t>
          </a:r>
          <a:endParaRPr lang="pt-PT" sz="1200" b="0" i="1" dirty="0">
            <a:solidFill>
              <a:schemeClr val="bg1"/>
            </a:solidFill>
            <a:latin typeface="Century Gothic" panose="020B0502020202020204" pitchFamily="34" charset="0"/>
          </a:endParaRPr>
        </a:p>
      </dgm:t>
    </dgm:pt>
    <dgm:pt modelId="{65C08381-C592-4B78-80F3-40DE603B5D7F}" type="parTrans" cxnId="{E36E1CF3-8835-463D-BA63-AB21DEE6ED80}">
      <dgm:prSet/>
      <dgm:spPr/>
      <dgm:t>
        <a:bodyPr/>
        <a:lstStyle/>
        <a:p>
          <a:endParaRPr lang="pt-PT"/>
        </a:p>
      </dgm:t>
    </dgm:pt>
    <dgm:pt modelId="{419AC117-3713-4358-B9D7-6D52237BADB9}" type="sibTrans" cxnId="{E36E1CF3-8835-463D-BA63-AB21DEE6ED80}">
      <dgm:prSet/>
      <dgm:spPr/>
      <dgm:t>
        <a:bodyPr/>
        <a:lstStyle/>
        <a:p>
          <a:endParaRPr lang="pt-PT"/>
        </a:p>
      </dgm:t>
    </dgm:pt>
    <dgm:pt modelId="{A99131A3-D05F-4350-8BEB-6BE78DDD1893}">
      <dgm:prSet custT="1"/>
      <dgm:spPr/>
      <dgm:t>
        <a:bodyPr/>
        <a:lstStyle/>
        <a:p>
          <a:r>
            <a:rPr lang="pt-PT" sz="1200" b="0" i="1" dirty="0">
              <a:solidFill>
                <a:schemeClr val="bg1"/>
              </a:solidFill>
              <a:latin typeface="Century Gothic" panose="020B0502020202020204" pitchFamily="34" charset="0"/>
            </a:rPr>
            <a:t>5.4.8.5. User's Interface Design</a:t>
          </a:r>
        </a:p>
      </dgm:t>
    </dgm:pt>
    <dgm:pt modelId="{00DCB793-A264-4076-8DE8-9DE0B6201086}" type="parTrans" cxnId="{CED6227B-CB23-4C23-88C2-F067B15CD07E}">
      <dgm:prSet/>
      <dgm:spPr/>
      <dgm:t>
        <a:bodyPr/>
        <a:lstStyle/>
        <a:p>
          <a:endParaRPr lang="pt-PT"/>
        </a:p>
      </dgm:t>
    </dgm:pt>
    <dgm:pt modelId="{2CA74BED-5D9F-40DC-A9C5-2F77D6426D2F}" type="sibTrans" cxnId="{CED6227B-CB23-4C23-88C2-F067B15CD07E}">
      <dgm:prSet/>
      <dgm:spPr/>
      <dgm:t>
        <a:bodyPr/>
        <a:lstStyle/>
        <a:p>
          <a:endParaRPr lang="pt-PT"/>
        </a:p>
      </dgm:t>
    </dgm:pt>
    <dgm:pt modelId="{1E18F7C4-1B5E-444A-894C-DAAE1EDBDDCE}" type="pres">
      <dgm:prSet presAssocID="{9750BA14-EAE9-46BB-ACB0-5BA8A483E943}" presName="composite" presStyleCnt="0">
        <dgm:presLayoutVars>
          <dgm:chMax val="1"/>
          <dgm:dir/>
          <dgm:resizeHandles val="exact"/>
        </dgm:presLayoutVars>
      </dgm:prSet>
      <dgm:spPr/>
    </dgm:pt>
    <dgm:pt modelId="{23CC9DE9-A7D9-43AF-9265-AD571BBABA77}" type="pres">
      <dgm:prSet presAssocID="{9750BA14-EAE9-46BB-ACB0-5BA8A483E943}" presName="radial" presStyleCnt="0">
        <dgm:presLayoutVars>
          <dgm:animLvl val="ctr"/>
        </dgm:presLayoutVars>
      </dgm:prSet>
      <dgm:spPr/>
    </dgm:pt>
    <dgm:pt modelId="{2261B8FA-9962-4187-BE4B-B253A9A5A86F}" type="pres">
      <dgm:prSet presAssocID="{1B331646-0C91-4577-A035-072212F634CE}" presName="centerShape" presStyleLbl="vennNode1" presStyleIdx="0" presStyleCnt="6" custLinFactNeighborY="-1637"/>
      <dgm:spPr/>
    </dgm:pt>
    <dgm:pt modelId="{8FC5664E-FD13-44C3-B5F2-746F108790AE}" type="pres">
      <dgm:prSet presAssocID="{79A719E5-D2E5-4E9B-B747-E96AFC2A8CF4}" presName="node" presStyleLbl="vennNode1" presStyleIdx="1" presStyleCnt="6">
        <dgm:presLayoutVars>
          <dgm:bulletEnabled val="1"/>
        </dgm:presLayoutVars>
      </dgm:prSet>
      <dgm:spPr/>
    </dgm:pt>
    <dgm:pt modelId="{70CC847D-D9BA-4E5F-873F-2693C3C5C5D3}" type="pres">
      <dgm:prSet presAssocID="{7CB8B9CE-F395-4C23-BFEE-71DBB3DA770E}" presName="node" presStyleLbl="vennNode1" presStyleIdx="2" presStyleCnt="6">
        <dgm:presLayoutVars>
          <dgm:bulletEnabled val="1"/>
        </dgm:presLayoutVars>
      </dgm:prSet>
      <dgm:spPr/>
    </dgm:pt>
    <dgm:pt modelId="{3129EF0E-EAE6-4646-87DA-7FFF0E97BB94}" type="pres">
      <dgm:prSet presAssocID="{3D5CAE13-4A13-4AAE-B48C-2B956F22CB1C}" presName="node" presStyleLbl="vennNode1" presStyleIdx="3" presStyleCnt="6">
        <dgm:presLayoutVars>
          <dgm:bulletEnabled val="1"/>
        </dgm:presLayoutVars>
      </dgm:prSet>
      <dgm:spPr/>
    </dgm:pt>
    <dgm:pt modelId="{A32D833D-7271-4DD0-B5DC-13380E005632}" type="pres">
      <dgm:prSet presAssocID="{4B80155C-8BC4-46EE-816D-1CED2493EBB9}" presName="node" presStyleLbl="vennNode1" presStyleIdx="4" presStyleCnt="6">
        <dgm:presLayoutVars>
          <dgm:bulletEnabled val="1"/>
        </dgm:presLayoutVars>
      </dgm:prSet>
      <dgm:spPr/>
    </dgm:pt>
    <dgm:pt modelId="{71972997-64A2-42FA-9957-B6CBAB3CA75C}" type="pres">
      <dgm:prSet presAssocID="{A99131A3-D05F-4350-8BEB-6BE78DDD1893}" presName="node" presStyleLbl="vennNode1" presStyleIdx="5" presStyleCnt="6">
        <dgm:presLayoutVars>
          <dgm:bulletEnabled val="1"/>
        </dgm:presLayoutVars>
      </dgm:prSet>
      <dgm:spPr/>
    </dgm:pt>
  </dgm:ptLst>
  <dgm:cxnLst>
    <dgm:cxn modelId="{2B64AC11-7155-413B-8658-C7C3C52BF8FD}" type="presOf" srcId="{3D5CAE13-4A13-4AAE-B48C-2B956F22CB1C}" destId="{3129EF0E-EAE6-4646-87DA-7FFF0E97BB94}" srcOrd="0" destOrd="0" presId="urn:microsoft.com/office/officeart/2005/8/layout/radial3"/>
    <dgm:cxn modelId="{BF216E27-3109-46A3-BBF1-7ED54DC47367}" srcId="{9750BA14-EAE9-46BB-ACB0-5BA8A483E943}" destId="{1B331646-0C91-4577-A035-072212F634CE}" srcOrd="0" destOrd="0" parTransId="{2D8F0F80-D9AB-4E41-A9C6-A0E38E4ACB0C}" sibTransId="{B940B2EB-60A5-401A-9C5E-2863A4838B69}"/>
    <dgm:cxn modelId="{8D29492E-51CF-4642-90CD-D86744B3A480}" srcId="{1B331646-0C91-4577-A035-072212F634CE}" destId="{3D5CAE13-4A13-4AAE-B48C-2B956F22CB1C}" srcOrd="2" destOrd="0" parTransId="{B6BF2606-6A34-4A49-8CB9-630659F8D963}" sibTransId="{0496C217-856D-4774-984F-D3D7A329CC4A}"/>
    <dgm:cxn modelId="{035C4841-D717-450B-A16D-9E6A1FB3FA68}" type="presOf" srcId="{1B331646-0C91-4577-A035-072212F634CE}" destId="{2261B8FA-9962-4187-BE4B-B253A9A5A86F}" srcOrd="0" destOrd="0" presId="urn:microsoft.com/office/officeart/2005/8/layout/radial3"/>
    <dgm:cxn modelId="{3B79754C-24B2-4C7B-A5B5-4D1ECE4EFDBE}" type="presOf" srcId="{4B80155C-8BC4-46EE-816D-1CED2493EBB9}" destId="{A32D833D-7271-4DD0-B5DC-13380E005632}" srcOrd="0" destOrd="0" presId="urn:microsoft.com/office/officeart/2005/8/layout/radial3"/>
    <dgm:cxn modelId="{3B863F72-CA87-4860-87A7-FDED0B810648}" type="presOf" srcId="{9750BA14-EAE9-46BB-ACB0-5BA8A483E943}" destId="{1E18F7C4-1B5E-444A-894C-DAAE1EDBDDCE}" srcOrd="0" destOrd="0" presId="urn:microsoft.com/office/officeart/2005/8/layout/radial3"/>
    <dgm:cxn modelId="{464A6C75-7A62-4F2C-97B2-DA720A12591E}" type="presOf" srcId="{79A719E5-D2E5-4E9B-B747-E96AFC2A8CF4}" destId="{8FC5664E-FD13-44C3-B5F2-746F108790AE}" srcOrd="0" destOrd="0" presId="urn:microsoft.com/office/officeart/2005/8/layout/radial3"/>
    <dgm:cxn modelId="{CED6227B-CB23-4C23-88C2-F067B15CD07E}" srcId="{1B331646-0C91-4577-A035-072212F634CE}" destId="{A99131A3-D05F-4350-8BEB-6BE78DDD1893}" srcOrd="4" destOrd="0" parTransId="{00DCB793-A264-4076-8DE8-9DE0B6201086}" sibTransId="{2CA74BED-5D9F-40DC-A9C5-2F77D6426D2F}"/>
    <dgm:cxn modelId="{66A7DFA0-E1F1-43F1-A9BC-3B53412ED315}" srcId="{1B331646-0C91-4577-A035-072212F634CE}" destId="{79A719E5-D2E5-4E9B-B747-E96AFC2A8CF4}" srcOrd="0" destOrd="0" parTransId="{7101E7D4-F5C4-43CB-9092-25065DDA7310}" sibTransId="{ECF95A02-4B90-40F6-8F83-CECEB54C7D6E}"/>
    <dgm:cxn modelId="{2D6306AF-52EB-480F-BEAE-03C5B11A28D9}" srcId="{1B331646-0C91-4577-A035-072212F634CE}" destId="{7CB8B9CE-F395-4C23-BFEE-71DBB3DA770E}" srcOrd="1" destOrd="0" parTransId="{316113A3-1850-4561-ABF4-F9193D7BD3CC}" sibTransId="{B5D6FF0E-8C36-413C-948F-3A8125EAE0EB}"/>
    <dgm:cxn modelId="{AB68B0BE-90E9-44AE-838F-6A3A2F67E1D0}" type="presOf" srcId="{7CB8B9CE-F395-4C23-BFEE-71DBB3DA770E}" destId="{70CC847D-D9BA-4E5F-873F-2693C3C5C5D3}" srcOrd="0" destOrd="0" presId="urn:microsoft.com/office/officeart/2005/8/layout/radial3"/>
    <dgm:cxn modelId="{E36E1CF3-8835-463D-BA63-AB21DEE6ED80}" srcId="{1B331646-0C91-4577-A035-072212F634CE}" destId="{4B80155C-8BC4-46EE-816D-1CED2493EBB9}" srcOrd="3" destOrd="0" parTransId="{65C08381-C592-4B78-80F3-40DE603B5D7F}" sibTransId="{419AC117-3713-4358-B9D7-6D52237BADB9}"/>
    <dgm:cxn modelId="{39F18FF9-5041-40C1-B2F8-B89313012ED2}" type="presOf" srcId="{A99131A3-D05F-4350-8BEB-6BE78DDD1893}" destId="{71972997-64A2-42FA-9957-B6CBAB3CA75C}" srcOrd="0" destOrd="0" presId="urn:microsoft.com/office/officeart/2005/8/layout/radial3"/>
    <dgm:cxn modelId="{9477C34A-D983-4200-B608-FE9E6D141A58}" type="presParOf" srcId="{1E18F7C4-1B5E-444A-894C-DAAE1EDBDDCE}" destId="{23CC9DE9-A7D9-43AF-9265-AD571BBABA77}" srcOrd="0" destOrd="0" presId="urn:microsoft.com/office/officeart/2005/8/layout/radial3"/>
    <dgm:cxn modelId="{2F89F6A7-2369-4D2E-9760-52A2E16BF493}" type="presParOf" srcId="{23CC9DE9-A7D9-43AF-9265-AD571BBABA77}" destId="{2261B8FA-9962-4187-BE4B-B253A9A5A86F}" srcOrd="0" destOrd="0" presId="urn:microsoft.com/office/officeart/2005/8/layout/radial3"/>
    <dgm:cxn modelId="{C2763B83-C1F0-4CB8-A0FF-3050DB03C6E5}" type="presParOf" srcId="{23CC9DE9-A7D9-43AF-9265-AD571BBABA77}" destId="{8FC5664E-FD13-44C3-B5F2-746F108790AE}" srcOrd="1" destOrd="0" presId="urn:microsoft.com/office/officeart/2005/8/layout/radial3"/>
    <dgm:cxn modelId="{ADE084E8-76B6-4FA4-AC86-6503735A414C}" type="presParOf" srcId="{23CC9DE9-A7D9-43AF-9265-AD571BBABA77}" destId="{70CC847D-D9BA-4E5F-873F-2693C3C5C5D3}" srcOrd="2" destOrd="0" presId="urn:microsoft.com/office/officeart/2005/8/layout/radial3"/>
    <dgm:cxn modelId="{49653450-EF05-4B64-9493-00FCEF635620}" type="presParOf" srcId="{23CC9DE9-A7D9-43AF-9265-AD571BBABA77}" destId="{3129EF0E-EAE6-4646-87DA-7FFF0E97BB94}" srcOrd="3" destOrd="0" presId="urn:microsoft.com/office/officeart/2005/8/layout/radial3"/>
    <dgm:cxn modelId="{9D6C9391-91DD-46FC-BF2C-240F73E33157}" type="presParOf" srcId="{23CC9DE9-A7D9-43AF-9265-AD571BBABA77}" destId="{A32D833D-7271-4DD0-B5DC-13380E005632}" srcOrd="4" destOrd="0" presId="urn:microsoft.com/office/officeart/2005/8/layout/radial3"/>
    <dgm:cxn modelId="{6AE889C9-44A7-4DA1-85E7-CE8A918D5D12}" type="presParOf" srcId="{23CC9DE9-A7D9-43AF-9265-AD571BBABA77}" destId="{71972997-64A2-42FA-9957-B6CBAB3CA75C}" srcOrd="5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9750BA14-EAE9-46BB-ACB0-5BA8A483E943}" type="doc">
      <dgm:prSet loTypeId="urn:microsoft.com/office/officeart/2005/8/layout/radial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PT"/>
        </a:p>
      </dgm:t>
    </dgm:pt>
    <dgm:pt modelId="{C644DC7B-531D-43EA-AFE0-5983A0CD5D76}">
      <dgm:prSet custT="1"/>
      <dgm:spPr/>
      <dgm:t>
        <a:bodyPr/>
        <a:lstStyle/>
        <a:p>
          <a:r>
            <a:rPr lang="pt-PT" sz="1200" b="1" i="1" dirty="0">
              <a:solidFill>
                <a:schemeClr val="bg1"/>
              </a:solidFill>
              <a:latin typeface="Century Gothic" panose="020B0502020202020204" pitchFamily="34" charset="0"/>
            </a:rPr>
            <a:t>5.4.9. Secure Payment Support</a:t>
          </a:r>
        </a:p>
      </dgm:t>
    </dgm:pt>
    <dgm:pt modelId="{67C3554F-C449-4042-A120-F3F590492D39}" type="parTrans" cxnId="{4DAF6F71-1CD6-49AF-91EA-515D1A0CF2D2}">
      <dgm:prSet/>
      <dgm:spPr/>
      <dgm:t>
        <a:bodyPr/>
        <a:lstStyle/>
        <a:p>
          <a:endParaRPr lang="pt-PT"/>
        </a:p>
      </dgm:t>
    </dgm:pt>
    <dgm:pt modelId="{0C8F1FA0-66D5-40D8-B1CE-CA2E86D3B5BE}" type="sibTrans" cxnId="{4DAF6F71-1CD6-49AF-91EA-515D1A0CF2D2}">
      <dgm:prSet/>
      <dgm:spPr/>
      <dgm:t>
        <a:bodyPr/>
        <a:lstStyle/>
        <a:p>
          <a:endParaRPr lang="pt-PT"/>
        </a:p>
      </dgm:t>
    </dgm:pt>
    <dgm:pt modelId="{1224CF5D-A500-4F8C-AB76-49A75E078CEA}">
      <dgm:prSet custT="1"/>
      <dgm:spPr/>
      <dgm:t>
        <a:bodyPr/>
        <a:lstStyle/>
        <a:p>
          <a:r>
            <a:rPr lang="pt-PT" sz="1200" b="0" i="1" dirty="0">
              <a:solidFill>
                <a:schemeClr val="bg1"/>
              </a:solidFill>
              <a:latin typeface="Century Gothic" panose="020B0502020202020204" pitchFamily="34" charset="0"/>
            </a:rPr>
            <a:t>5.4.9.1. Services Setup</a:t>
          </a:r>
        </a:p>
      </dgm:t>
    </dgm:pt>
    <dgm:pt modelId="{9C9D3027-BC86-4FCB-B1F8-03C91853BBE0}" type="parTrans" cxnId="{B9DDA0DB-2B96-4FBB-A5DB-8490F6B33CF1}">
      <dgm:prSet/>
      <dgm:spPr/>
      <dgm:t>
        <a:bodyPr/>
        <a:lstStyle/>
        <a:p>
          <a:endParaRPr lang="pt-PT"/>
        </a:p>
      </dgm:t>
    </dgm:pt>
    <dgm:pt modelId="{473A4BF0-A0B0-49E9-B489-0F4DE13BFC5A}" type="sibTrans" cxnId="{B9DDA0DB-2B96-4FBB-A5DB-8490F6B33CF1}">
      <dgm:prSet/>
      <dgm:spPr/>
      <dgm:t>
        <a:bodyPr/>
        <a:lstStyle/>
        <a:p>
          <a:endParaRPr lang="pt-PT"/>
        </a:p>
      </dgm:t>
    </dgm:pt>
    <dgm:pt modelId="{A6C753F0-07FA-4A59-AC7D-F07E07557EE2}">
      <dgm:prSet custT="1"/>
      <dgm:spPr/>
      <dgm:t>
        <a:bodyPr/>
        <a:lstStyle/>
        <a:p>
          <a:r>
            <a:rPr lang="pt-PT" sz="1200" b="0" i="1" dirty="0">
              <a:solidFill>
                <a:schemeClr val="bg1"/>
              </a:solidFill>
              <a:latin typeface="Century Gothic" panose="020B0502020202020204" pitchFamily="34" charset="0"/>
            </a:rPr>
            <a:t>5.4.9.2. Final Protocols Implementation</a:t>
          </a:r>
        </a:p>
      </dgm:t>
    </dgm:pt>
    <dgm:pt modelId="{113C6DFD-DC18-4E77-9EDC-8E0588691E97}" type="parTrans" cxnId="{7429520A-ADD6-4DC7-A609-C22FEDD348BE}">
      <dgm:prSet/>
      <dgm:spPr/>
      <dgm:t>
        <a:bodyPr/>
        <a:lstStyle/>
        <a:p>
          <a:endParaRPr lang="pt-PT"/>
        </a:p>
      </dgm:t>
    </dgm:pt>
    <dgm:pt modelId="{6CA79FFB-3D11-4B74-86EA-9B186B9D0453}" type="sibTrans" cxnId="{7429520A-ADD6-4DC7-A609-C22FEDD348BE}">
      <dgm:prSet/>
      <dgm:spPr/>
      <dgm:t>
        <a:bodyPr/>
        <a:lstStyle/>
        <a:p>
          <a:endParaRPr lang="pt-PT"/>
        </a:p>
      </dgm:t>
    </dgm:pt>
    <dgm:pt modelId="{9948B69C-9FAD-4788-9F36-84A9CB30FF9C}">
      <dgm:prSet custT="1"/>
      <dgm:spPr/>
      <dgm:t>
        <a:bodyPr/>
        <a:lstStyle/>
        <a:p>
          <a:r>
            <a:rPr lang="pt-PT" sz="1200" b="0" i="1" dirty="0">
              <a:solidFill>
                <a:schemeClr val="bg1"/>
              </a:solidFill>
              <a:latin typeface="Century Gothic" panose="020B0502020202020204" pitchFamily="34" charset="0"/>
            </a:rPr>
            <a:t>5.4.9.3. User's Interface Design</a:t>
          </a:r>
        </a:p>
      </dgm:t>
    </dgm:pt>
    <dgm:pt modelId="{E92785EF-7455-4624-9DA1-E0F2B290B0DD}" type="parTrans" cxnId="{2EF1C398-B23B-4AEB-B30F-87FBFCA4C936}">
      <dgm:prSet/>
      <dgm:spPr/>
      <dgm:t>
        <a:bodyPr/>
        <a:lstStyle/>
        <a:p>
          <a:endParaRPr lang="pt-PT"/>
        </a:p>
      </dgm:t>
    </dgm:pt>
    <dgm:pt modelId="{6649F047-C9FD-4363-BE2E-6406597C3B6F}" type="sibTrans" cxnId="{2EF1C398-B23B-4AEB-B30F-87FBFCA4C936}">
      <dgm:prSet/>
      <dgm:spPr/>
      <dgm:t>
        <a:bodyPr/>
        <a:lstStyle/>
        <a:p>
          <a:endParaRPr lang="pt-PT"/>
        </a:p>
      </dgm:t>
    </dgm:pt>
    <dgm:pt modelId="{1E18F7C4-1B5E-444A-894C-DAAE1EDBDDCE}" type="pres">
      <dgm:prSet presAssocID="{9750BA14-EAE9-46BB-ACB0-5BA8A483E943}" presName="composite" presStyleCnt="0">
        <dgm:presLayoutVars>
          <dgm:chMax val="1"/>
          <dgm:dir/>
          <dgm:resizeHandles val="exact"/>
        </dgm:presLayoutVars>
      </dgm:prSet>
      <dgm:spPr/>
    </dgm:pt>
    <dgm:pt modelId="{23CC9DE9-A7D9-43AF-9265-AD571BBABA77}" type="pres">
      <dgm:prSet presAssocID="{9750BA14-EAE9-46BB-ACB0-5BA8A483E943}" presName="radial" presStyleCnt="0">
        <dgm:presLayoutVars>
          <dgm:animLvl val="ctr"/>
        </dgm:presLayoutVars>
      </dgm:prSet>
      <dgm:spPr/>
    </dgm:pt>
    <dgm:pt modelId="{F9DC8AD0-6A44-457B-BFFC-086C2C7BB7F6}" type="pres">
      <dgm:prSet presAssocID="{C644DC7B-531D-43EA-AFE0-5983A0CD5D76}" presName="centerShape" presStyleLbl="vennNode1" presStyleIdx="0" presStyleCnt="4"/>
      <dgm:spPr/>
    </dgm:pt>
    <dgm:pt modelId="{3BF3F6C6-24A8-4D63-8AA0-531A2B3676DE}" type="pres">
      <dgm:prSet presAssocID="{1224CF5D-A500-4F8C-AB76-49A75E078CEA}" presName="node" presStyleLbl="vennNode1" presStyleIdx="1" presStyleCnt="4">
        <dgm:presLayoutVars>
          <dgm:bulletEnabled val="1"/>
        </dgm:presLayoutVars>
      </dgm:prSet>
      <dgm:spPr/>
    </dgm:pt>
    <dgm:pt modelId="{C3BA7959-F56F-48F3-B45A-2F70DB26CB2A}" type="pres">
      <dgm:prSet presAssocID="{A6C753F0-07FA-4A59-AC7D-F07E07557EE2}" presName="node" presStyleLbl="vennNode1" presStyleIdx="2" presStyleCnt="4">
        <dgm:presLayoutVars>
          <dgm:bulletEnabled val="1"/>
        </dgm:presLayoutVars>
      </dgm:prSet>
      <dgm:spPr/>
    </dgm:pt>
    <dgm:pt modelId="{B2FB0FB0-5F48-45B5-9F20-FDA95295B92E}" type="pres">
      <dgm:prSet presAssocID="{9948B69C-9FAD-4788-9F36-84A9CB30FF9C}" presName="node" presStyleLbl="vennNode1" presStyleIdx="3" presStyleCnt="4">
        <dgm:presLayoutVars>
          <dgm:bulletEnabled val="1"/>
        </dgm:presLayoutVars>
      </dgm:prSet>
      <dgm:spPr/>
    </dgm:pt>
  </dgm:ptLst>
  <dgm:cxnLst>
    <dgm:cxn modelId="{DCA01703-D1C2-4C68-8D53-AFFEA1D84447}" type="presOf" srcId="{1224CF5D-A500-4F8C-AB76-49A75E078CEA}" destId="{3BF3F6C6-24A8-4D63-8AA0-531A2B3676DE}" srcOrd="0" destOrd="0" presId="urn:microsoft.com/office/officeart/2005/8/layout/radial3"/>
    <dgm:cxn modelId="{7429520A-ADD6-4DC7-A609-C22FEDD348BE}" srcId="{C644DC7B-531D-43EA-AFE0-5983A0CD5D76}" destId="{A6C753F0-07FA-4A59-AC7D-F07E07557EE2}" srcOrd="1" destOrd="0" parTransId="{113C6DFD-DC18-4E77-9EDC-8E0588691E97}" sibTransId="{6CA79FFB-3D11-4B74-86EA-9B186B9D0453}"/>
    <dgm:cxn modelId="{BE7E5018-A77C-44DD-98C2-E0CA1F869AE8}" type="presOf" srcId="{A6C753F0-07FA-4A59-AC7D-F07E07557EE2}" destId="{C3BA7959-F56F-48F3-B45A-2F70DB26CB2A}" srcOrd="0" destOrd="0" presId="urn:microsoft.com/office/officeart/2005/8/layout/radial3"/>
    <dgm:cxn modelId="{4140E85C-E54B-4E17-8198-D9E08C00F102}" type="presOf" srcId="{C644DC7B-531D-43EA-AFE0-5983A0CD5D76}" destId="{F9DC8AD0-6A44-457B-BFFC-086C2C7BB7F6}" srcOrd="0" destOrd="0" presId="urn:microsoft.com/office/officeart/2005/8/layout/radial3"/>
    <dgm:cxn modelId="{4DAF6F71-1CD6-49AF-91EA-515D1A0CF2D2}" srcId="{9750BA14-EAE9-46BB-ACB0-5BA8A483E943}" destId="{C644DC7B-531D-43EA-AFE0-5983A0CD5D76}" srcOrd="0" destOrd="0" parTransId="{67C3554F-C449-4042-A120-F3F590492D39}" sibTransId="{0C8F1FA0-66D5-40D8-B1CE-CA2E86D3B5BE}"/>
    <dgm:cxn modelId="{3B863F72-CA87-4860-87A7-FDED0B810648}" type="presOf" srcId="{9750BA14-EAE9-46BB-ACB0-5BA8A483E943}" destId="{1E18F7C4-1B5E-444A-894C-DAAE1EDBDDCE}" srcOrd="0" destOrd="0" presId="urn:microsoft.com/office/officeart/2005/8/layout/radial3"/>
    <dgm:cxn modelId="{2EF1C398-B23B-4AEB-B30F-87FBFCA4C936}" srcId="{C644DC7B-531D-43EA-AFE0-5983A0CD5D76}" destId="{9948B69C-9FAD-4788-9F36-84A9CB30FF9C}" srcOrd="2" destOrd="0" parTransId="{E92785EF-7455-4624-9DA1-E0F2B290B0DD}" sibTransId="{6649F047-C9FD-4363-BE2E-6406597C3B6F}"/>
    <dgm:cxn modelId="{87C476AD-FE38-410C-A1C5-87E35691D235}" type="presOf" srcId="{9948B69C-9FAD-4788-9F36-84A9CB30FF9C}" destId="{B2FB0FB0-5F48-45B5-9F20-FDA95295B92E}" srcOrd="0" destOrd="0" presId="urn:microsoft.com/office/officeart/2005/8/layout/radial3"/>
    <dgm:cxn modelId="{B9DDA0DB-2B96-4FBB-A5DB-8490F6B33CF1}" srcId="{C644DC7B-531D-43EA-AFE0-5983A0CD5D76}" destId="{1224CF5D-A500-4F8C-AB76-49A75E078CEA}" srcOrd="0" destOrd="0" parTransId="{9C9D3027-BC86-4FCB-B1F8-03C91853BBE0}" sibTransId="{473A4BF0-A0B0-49E9-B489-0F4DE13BFC5A}"/>
    <dgm:cxn modelId="{9477C34A-D983-4200-B608-FE9E6D141A58}" type="presParOf" srcId="{1E18F7C4-1B5E-444A-894C-DAAE1EDBDDCE}" destId="{23CC9DE9-A7D9-43AF-9265-AD571BBABA77}" srcOrd="0" destOrd="0" presId="urn:microsoft.com/office/officeart/2005/8/layout/radial3"/>
    <dgm:cxn modelId="{D76BDBBC-6482-4E3A-B401-A7766C8F45F4}" type="presParOf" srcId="{23CC9DE9-A7D9-43AF-9265-AD571BBABA77}" destId="{F9DC8AD0-6A44-457B-BFFC-086C2C7BB7F6}" srcOrd="0" destOrd="0" presId="urn:microsoft.com/office/officeart/2005/8/layout/radial3"/>
    <dgm:cxn modelId="{34E078A9-4B81-47D7-80CD-CA6F3D034EE6}" type="presParOf" srcId="{23CC9DE9-A7D9-43AF-9265-AD571BBABA77}" destId="{3BF3F6C6-24A8-4D63-8AA0-531A2B3676DE}" srcOrd="1" destOrd="0" presId="urn:microsoft.com/office/officeart/2005/8/layout/radial3"/>
    <dgm:cxn modelId="{829DA7D7-9479-4332-827C-83DC4598CE3F}" type="presParOf" srcId="{23CC9DE9-A7D9-43AF-9265-AD571BBABA77}" destId="{C3BA7959-F56F-48F3-B45A-2F70DB26CB2A}" srcOrd="2" destOrd="0" presId="urn:microsoft.com/office/officeart/2005/8/layout/radial3"/>
    <dgm:cxn modelId="{BCDF14DC-8F9D-4D50-A16F-2DBAC5C7134F}" type="presParOf" srcId="{23CC9DE9-A7D9-43AF-9265-AD571BBABA77}" destId="{B2FB0FB0-5F48-45B5-9F20-FDA95295B92E}" srcOrd="3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9750BA14-EAE9-46BB-ACB0-5BA8A483E943}" type="doc">
      <dgm:prSet loTypeId="urn:microsoft.com/office/officeart/2005/8/layout/radial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PT"/>
        </a:p>
      </dgm:t>
    </dgm:pt>
    <dgm:pt modelId="{1E18F7C4-1B5E-444A-894C-DAAE1EDBDDCE}" type="pres">
      <dgm:prSet presAssocID="{9750BA14-EAE9-46BB-ACB0-5BA8A483E943}" presName="composite" presStyleCnt="0">
        <dgm:presLayoutVars>
          <dgm:chMax val="1"/>
          <dgm:dir/>
          <dgm:resizeHandles val="exact"/>
        </dgm:presLayoutVars>
      </dgm:prSet>
      <dgm:spPr/>
    </dgm:pt>
    <dgm:pt modelId="{23CC9DE9-A7D9-43AF-9265-AD571BBABA77}" type="pres">
      <dgm:prSet presAssocID="{9750BA14-EAE9-46BB-ACB0-5BA8A483E943}" presName="radial" presStyleCnt="0">
        <dgm:presLayoutVars>
          <dgm:animLvl val="ctr"/>
        </dgm:presLayoutVars>
      </dgm:prSet>
      <dgm:spPr/>
    </dgm:pt>
  </dgm:ptLst>
  <dgm:cxnLst>
    <dgm:cxn modelId="{3B863F72-CA87-4860-87A7-FDED0B810648}" type="presOf" srcId="{9750BA14-EAE9-46BB-ACB0-5BA8A483E943}" destId="{1E18F7C4-1B5E-444A-894C-DAAE1EDBDDCE}" srcOrd="0" destOrd="0" presId="urn:microsoft.com/office/officeart/2005/8/layout/radial3"/>
    <dgm:cxn modelId="{9477C34A-D983-4200-B608-FE9E6D141A58}" type="presParOf" srcId="{1E18F7C4-1B5E-444A-894C-DAAE1EDBDDCE}" destId="{23CC9DE9-A7D9-43AF-9265-AD571BBABA77}" srcOrd="0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9750BA14-EAE9-46BB-ACB0-5BA8A483E943}" type="doc">
      <dgm:prSet loTypeId="urn:microsoft.com/office/officeart/2005/8/layout/radial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PT"/>
        </a:p>
      </dgm:t>
    </dgm:pt>
    <dgm:pt modelId="{084B76E6-D8BF-468E-93F4-3DF62C183DD1}">
      <dgm:prSet custT="1"/>
      <dgm:spPr/>
      <dgm:t>
        <a:bodyPr/>
        <a:lstStyle/>
        <a:p>
          <a:r>
            <a:rPr lang="pt-PT" sz="1200" b="1" i="1" dirty="0">
              <a:solidFill>
                <a:schemeClr val="bg1"/>
              </a:solidFill>
              <a:latin typeface="Century Gothic" panose="020B0502020202020204" pitchFamily="34" charset="0"/>
            </a:rPr>
            <a:t>6. Testing</a:t>
          </a:r>
        </a:p>
      </dgm:t>
    </dgm:pt>
    <dgm:pt modelId="{3949A73C-17C6-458F-8D40-EF50D76E0FE3}" type="parTrans" cxnId="{C266B83C-D194-4CB6-9E07-919E352C80A3}">
      <dgm:prSet/>
      <dgm:spPr/>
      <dgm:t>
        <a:bodyPr/>
        <a:lstStyle/>
        <a:p>
          <a:endParaRPr lang="pt-PT"/>
        </a:p>
      </dgm:t>
    </dgm:pt>
    <dgm:pt modelId="{17192E49-8B90-4492-BF0E-83FDDA5DC00E}" type="sibTrans" cxnId="{C266B83C-D194-4CB6-9E07-919E352C80A3}">
      <dgm:prSet/>
      <dgm:spPr/>
      <dgm:t>
        <a:bodyPr/>
        <a:lstStyle/>
        <a:p>
          <a:endParaRPr lang="pt-PT"/>
        </a:p>
      </dgm:t>
    </dgm:pt>
    <dgm:pt modelId="{654108BD-22B4-4A7D-AB98-48B02B379C53}">
      <dgm:prSet custT="1"/>
      <dgm:spPr/>
      <dgm:t>
        <a:bodyPr/>
        <a:lstStyle/>
        <a:p>
          <a:r>
            <a:rPr lang="en-GB" sz="1200" b="1" i="1" dirty="0">
              <a:solidFill>
                <a:schemeClr val="bg1"/>
              </a:solidFill>
              <a:latin typeface="Century Gothic" panose="020B0502020202020204" pitchFamily="34" charset="0"/>
            </a:rPr>
            <a:t>6.1. Develop unit test plans using product specifications</a:t>
          </a:r>
          <a:endParaRPr lang="pt-PT" sz="1200" b="1" i="1" dirty="0">
            <a:solidFill>
              <a:schemeClr val="bg1"/>
            </a:solidFill>
            <a:latin typeface="Century Gothic" panose="020B0502020202020204" pitchFamily="34" charset="0"/>
          </a:endParaRPr>
        </a:p>
      </dgm:t>
    </dgm:pt>
    <dgm:pt modelId="{A91A7C17-3E94-4C71-AD15-8BF0E9F7E3BC}" type="parTrans" cxnId="{533F3EE7-B056-4133-8D28-585FF29E5D8C}">
      <dgm:prSet/>
      <dgm:spPr/>
      <dgm:t>
        <a:bodyPr/>
        <a:lstStyle/>
        <a:p>
          <a:endParaRPr lang="pt-PT"/>
        </a:p>
      </dgm:t>
    </dgm:pt>
    <dgm:pt modelId="{BFB49AE4-D5A8-4348-9058-E6C0C608635A}" type="sibTrans" cxnId="{533F3EE7-B056-4133-8D28-585FF29E5D8C}">
      <dgm:prSet/>
      <dgm:spPr/>
      <dgm:t>
        <a:bodyPr/>
        <a:lstStyle/>
        <a:p>
          <a:endParaRPr lang="pt-PT"/>
        </a:p>
      </dgm:t>
    </dgm:pt>
    <dgm:pt modelId="{E2CB3F40-30C8-4D95-A065-1C447032C44B}">
      <dgm:prSet custT="1"/>
      <dgm:spPr/>
      <dgm:t>
        <a:bodyPr/>
        <a:lstStyle/>
        <a:p>
          <a:r>
            <a:rPr lang="pt-PT" sz="1200" b="1" i="1" dirty="0">
              <a:solidFill>
                <a:schemeClr val="bg1"/>
              </a:solidFill>
              <a:latin typeface="Century Gothic" panose="020B0502020202020204" pitchFamily="34" charset="0"/>
            </a:rPr>
            <a:t>6.3.1. Unit Testing: </a:t>
          </a:r>
          <a:r>
            <a:rPr lang="pt-PT" sz="1200" b="0" i="1" dirty="0">
              <a:solidFill>
                <a:schemeClr val="bg1"/>
              </a:solidFill>
              <a:latin typeface="Century Gothic" panose="020B0502020202020204" pitchFamily="34" charset="0"/>
            </a:rPr>
            <a:t>Review modular code</a:t>
          </a:r>
        </a:p>
      </dgm:t>
    </dgm:pt>
    <dgm:pt modelId="{10E9E63F-FF4A-4586-88E7-D1461E78D7BE}" type="parTrans" cxnId="{6D352810-7187-4481-8763-F59B6553FE72}">
      <dgm:prSet/>
      <dgm:spPr/>
      <dgm:t>
        <a:bodyPr/>
        <a:lstStyle/>
        <a:p>
          <a:endParaRPr lang="pt-PT"/>
        </a:p>
      </dgm:t>
    </dgm:pt>
    <dgm:pt modelId="{4FAB1928-B90C-4608-925F-D9915FE2ACAF}" type="sibTrans" cxnId="{6D352810-7187-4481-8763-F59B6553FE72}">
      <dgm:prSet/>
      <dgm:spPr/>
      <dgm:t>
        <a:bodyPr/>
        <a:lstStyle/>
        <a:p>
          <a:endParaRPr lang="pt-PT"/>
        </a:p>
      </dgm:t>
    </dgm:pt>
    <dgm:pt modelId="{44DEE1F8-4417-408D-845F-E052C0CF7798}">
      <dgm:prSet custT="1"/>
      <dgm:spPr/>
      <dgm:t>
        <a:bodyPr/>
        <a:lstStyle/>
        <a:p>
          <a:r>
            <a:rPr lang="pt-PT" sz="1200" b="1" i="1" dirty="0">
              <a:solidFill>
                <a:schemeClr val="bg1"/>
              </a:solidFill>
              <a:latin typeface="Century Gothic" panose="020B0502020202020204" pitchFamily="34" charset="0"/>
            </a:rPr>
            <a:t>6.3.2. Unit Testing: </a:t>
          </a:r>
          <a:r>
            <a:rPr lang="en-GB" sz="1200" b="0" i="1" dirty="0">
              <a:solidFill>
                <a:schemeClr val="bg1"/>
              </a:solidFill>
              <a:latin typeface="Century Gothic" panose="020B0502020202020204" pitchFamily="34" charset="0"/>
            </a:rPr>
            <a:t>Test component modules to product specifications</a:t>
          </a:r>
          <a:endParaRPr lang="pt-PT" sz="1200" b="0" i="1" dirty="0">
            <a:solidFill>
              <a:schemeClr val="bg1"/>
            </a:solidFill>
            <a:latin typeface="Century Gothic" panose="020B0502020202020204" pitchFamily="34" charset="0"/>
          </a:endParaRPr>
        </a:p>
      </dgm:t>
    </dgm:pt>
    <dgm:pt modelId="{B8191C12-D298-4DFD-85DC-BFC4D9EE9D8D}" type="parTrans" cxnId="{FD3C522D-0826-4B52-BEE4-98CE50ED7783}">
      <dgm:prSet/>
      <dgm:spPr/>
      <dgm:t>
        <a:bodyPr/>
        <a:lstStyle/>
        <a:p>
          <a:endParaRPr lang="pt-PT"/>
        </a:p>
      </dgm:t>
    </dgm:pt>
    <dgm:pt modelId="{4E5DC1A8-3E31-4DE9-A9D7-8FFD417656BC}" type="sibTrans" cxnId="{FD3C522D-0826-4B52-BEE4-98CE50ED7783}">
      <dgm:prSet/>
      <dgm:spPr/>
      <dgm:t>
        <a:bodyPr/>
        <a:lstStyle/>
        <a:p>
          <a:endParaRPr lang="pt-PT"/>
        </a:p>
      </dgm:t>
    </dgm:pt>
    <dgm:pt modelId="{BDCC566B-9918-4F04-91A8-80D56FEC9682}">
      <dgm:prSet custT="1"/>
      <dgm:spPr/>
      <dgm:t>
        <a:bodyPr/>
        <a:lstStyle/>
        <a:p>
          <a:r>
            <a:rPr lang="pt-PT" sz="1200" b="1" i="1" dirty="0">
              <a:solidFill>
                <a:schemeClr val="bg1"/>
              </a:solidFill>
              <a:latin typeface="Century Gothic" panose="020B0502020202020204" pitchFamily="34" charset="0"/>
            </a:rPr>
            <a:t>6.3.3. Unit Testing</a:t>
          </a:r>
          <a:r>
            <a:rPr lang="pt-PT" sz="1200" b="0" i="1" dirty="0">
              <a:solidFill>
                <a:schemeClr val="bg1"/>
              </a:solidFill>
              <a:latin typeface="Century Gothic" panose="020B0502020202020204" pitchFamily="34" charset="0"/>
            </a:rPr>
            <a:t>: </a:t>
          </a:r>
          <a:r>
            <a:rPr lang="en-GB" sz="1200" b="0" i="1" dirty="0">
              <a:solidFill>
                <a:schemeClr val="bg1"/>
              </a:solidFill>
              <a:latin typeface="Century Gothic" panose="020B0502020202020204" pitchFamily="34" charset="0"/>
            </a:rPr>
            <a:t>Identify anomalies to product specifications</a:t>
          </a:r>
          <a:endParaRPr lang="pt-PT" sz="1200" b="0" i="1" dirty="0">
            <a:solidFill>
              <a:schemeClr val="bg1"/>
            </a:solidFill>
            <a:latin typeface="Century Gothic" panose="020B0502020202020204" pitchFamily="34" charset="0"/>
          </a:endParaRPr>
        </a:p>
      </dgm:t>
    </dgm:pt>
    <dgm:pt modelId="{4533C32C-ADF7-4D96-BAD5-507A169F3E5F}" type="parTrans" cxnId="{9BCF07B3-4180-425F-AAEE-09E1831F749F}">
      <dgm:prSet/>
      <dgm:spPr/>
      <dgm:t>
        <a:bodyPr/>
        <a:lstStyle/>
        <a:p>
          <a:endParaRPr lang="pt-PT"/>
        </a:p>
      </dgm:t>
    </dgm:pt>
    <dgm:pt modelId="{532C3435-DEA2-4267-AB42-54BE8D52F194}" type="sibTrans" cxnId="{9BCF07B3-4180-425F-AAEE-09E1831F749F}">
      <dgm:prSet/>
      <dgm:spPr/>
      <dgm:t>
        <a:bodyPr/>
        <a:lstStyle/>
        <a:p>
          <a:endParaRPr lang="pt-PT"/>
        </a:p>
      </dgm:t>
    </dgm:pt>
    <dgm:pt modelId="{E34D87F6-C3A1-4AB3-BF0E-E4B8DD3AEE17}">
      <dgm:prSet custT="1"/>
      <dgm:spPr/>
      <dgm:t>
        <a:bodyPr/>
        <a:lstStyle/>
        <a:p>
          <a:r>
            <a:rPr lang="pt-PT" sz="1200" b="1" i="1" dirty="0">
              <a:solidFill>
                <a:schemeClr val="bg1"/>
              </a:solidFill>
              <a:latin typeface="Century Gothic" panose="020B0502020202020204" pitchFamily="34" charset="0"/>
            </a:rPr>
            <a:t>6.3.4. Unit Testing: </a:t>
          </a:r>
          <a:r>
            <a:rPr lang="pt-PT" sz="1200" b="0" i="1" dirty="0">
              <a:solidFill>
                <a:schemeClr val="bg1"/>
              </a:solidFill>
              <a:latin typeface="Century Gothic" panose="020B0502020202020204" pitchFamily="34" charset="0"/>
            </a:rPr>
            <a:t>Modify code</a:t>
          </a:r>
        </a:p>
      </dgm:t>
    </dgm:pt>
    <dgm:pt modelId="{F4D8BBD5-586A-4095-8C27-FC923A9570A0}" type="parTrans" cxnId="{19719D31-86FF-46F4-9F18-DDF3112BC05B}">
      <dgm:prSet/>
      <dgm:spPr/>
      <dgm:t>
        <a:bodyPr/>
        <a:lstStyle/>
        <a:p>
          <a:endParaRPr lang="pt-PT"/>
        </a:p>
      </dgm:t>
    </dgm:pt>
    <dgm:pt modelId="{EC2259D3-25BB-40BF-98BC-12BB45B90DBC}" type="sibTrans" cxnId="{19719D31-86FF-46F4-9F18-DDF3112BC05B}">
      <dgm:prSet/>
      <dgm:spPr/>
      <dgm:t>
        <a:bodyPr/>
        <a:lstStyle/>
        <a:p>
          <a:endParaRPr lang="pt-PT"/>
        </a:p>
      </dgm:t>
    </dgm:pt>
    <dgm:pt modelId="{3FFEB87C-A033-4C6C-8B47-AA05D17265A9}">
      <dgm:prSet custT="1"/>
      <dgm:spPr/>
      <dgm:t>
        <a:bodyPr/>
        <a:lstStyle/>
        <a:p>
          <a:r>
            <a:rPr lang="pt-PT" sz="1200" b="1" i="1" dirty="0">
              <a:solidFill>
                <a:schemeClr val="bg1"/>
              </a:solidFill>
              <a:latin typeface="Century Gothic" panose="020B0502020202020204" pitchFamily="34" charset="0"/>
            </a:rPr>
            <a:t>6.3.5. Unit Testing: </a:t>
          </a:r>
          <a:r>
            <a:rPr lang="pt-PT" sz="1200" b="0" i="1" dirty="0">
              <a:solidFill>
                <a:schemeClr val="bg1"/>
              </a:solidFill>
              <a:latin typeface="Century Gothic" panose="020B0502020202020204" pitchFamily="34" charset="0"/>
            </a:rPr>
            <a:t>Re-test modified code</a:t>
          </a:r>
        </a:p>
      </dgm:t>
    </dgm:pt>
    <dgm:pt modelId="{9E1FC418-5467-464E-A920-AA2CE186B577}" type="parTrans" cxnId="{88639CAC-72FB-4660-B77B-A253DB36E3CB}">
      <dgm:prSet/>
      <dgm:spPr/>
      <dgm:t>
        <a:bodyPr/>
        <a:lstStyle/>
        <a:p>
          <a:endParaRPr lang="pt-PT"/>
        </a:p>
      </dgm:t>
    </dgm:pt>
    <dgm:pt modelId="{29B1316D-7F8B-4BA8-9D38-41F0A68BD358}" type="sibTrans" cxnId="{88639CAC-72FB-4660-B77B-A253DB36E3CB}">
      <dgm:prSet/>
      <dgm:spPr/>
      <dgm:t>
        <a:bodyPr/>
        <a:lstStyle/>
        <a:p>
          <a:endParaRPr lang="pt-PT"/>
        </a:p>
      </dgm:t>
    </dgm:pt>
    <dgm:pt modelId="{F1338675-D4AA-40CA-8471-A01871156007}">
      <dgm:prSet custT="1"/>
      <dgm:spPr/>
      <dgm:t>
        <a:bodyPr/>
        <a:lstStyle/>
        <a:p>
          <a:r>
            <a:rPr lang="pt-PT" sz="1200" b="1" i="1" dirty="0">
              <a:solidFill>
                <a:schemeClr val="bg1"/>
              </a:solidFill>
              <a:latin typeface="Century Gothic" panose="020B0502020202020204" pitchFamily="34" charset="0"/>
            </a:rPr>
            <a:t>6.4.1. Integration Testing: </a:t>
          </a:r>
          <a:r>
            <a:rPr lang="pt-PT" sz="1200" b="0" i="1" dirty="0">
              <a:solidFill>
                <a:schemeClr val="bg1"/>
              </a:solidFill>
              <a:latin typeface="Century Gothic" panose="020B0502020202020204" pitchFamily="34" charset="0"/>
            </a:rPr>
            <a:t>Test module integration</a:t>
          </a:r>
        </a:p>
      </dgm:t>
    </dgm:pt>
    <dgm:pt modelId="{3BF0F72F-1C69-4559-B4F4-147FA1B6F8D2}" type="parTrans" cxnId="{3FBFC639-763F-41A9-9095-F7D8B425C02E}">
      <dgm:prSet/>
      <dgm:spPr/>
      <dgm:t>
        <a:bodyPr/>
        <a:lstStyle/>
        <a:p>
          <a:endParaRPr lang="pt-PT"/>
        </a:p>
      </dgm:t>
    </dgm:pt>
    <dgm:pt modelId="{ABBE994F-6C5F-46C2-8506-21A08781DA52}" type="sibTrans" cxnId="{3FBFC639-763F-41A9-9095-F7D8B425C02E}">
      <dgm:prSet/>
      <dgm:spPr/>
      <dgm:t>
        <a:bodyPr/>
        <a:lstStyle/>
        <a:p>
          <a:endParaRPr lang="pt-PT"/>
        </a:p>
      </dgm:t>
    </dgm:pt>
    <dgm:pt modelId="{0701C527-8336-4C96-8118-40E8CA1E5312}">
      <dgm:prSet custT="1"/>
      <dgm:spPr/>
      <dgm:t>
        <a:bodyPr/>
        <a:lstStyle/>
        <a:p>
          <a:r>
            <a:rPr lang="pt-PT" sz="1200" b="1" i="1" dirty="0">
              <a:solidFill>
                <a:schemeClr val="bg1"/>
              </a:solidFill>
              <a:latin typeface="Century Gothic" panose="020B0502020202020204" pitchFamily="34" charset="0"/>
            </a:rPr>
            <a:t>6.4.3. Integration Testing</a:t>
          </a:r>
          <a:r>
            <a:rPr lang="pt-PT" sz="1200" b="0" i="1" dirty="0">
              <a:solidFill>
                <a:schemeClr val="bg1"/>
              </a:solidFill>
              <a:latin typeface="Century Gothic" panose="020B0502020202020204" pitchFamily="34" charset="0"/>
            </a:rPr>
            <a:t>: Modify code</a:t>
          </a:r>
        </a:p>
      </dgm:t>
    </dgm:pt>
    <dgm:pt modelId="{C1827B4F-A643-4C0D-9C7A-3441172463FD}" type="parTrans" cxnId="{FC75B46B-3A8A-4C6E-879D-352A4116CA17}">
      <dgm:prSet/>
      <dgm:spPr/>
      <dgm:t>
        <a:bodyPr/>
        <a:lstStyle/>
        <a:p>
          <a:endParaRPr lang="pt-PT"/>
        </a:p>
      </dgm:t>
    </dgm:pt>
    <dgm:pt modelId="{CD97C8CF-63D6-4B4B-B62C-CB36698AF13C}" type="sibTrans" cxnId="{FC75B46B-3A8A-4C6E-879D-352A4116CA17}">
      <dgm:prSet/>
      <dgm:spPr/>
      <dgm:t>
        <a:bodyPr/>
        <a:lstStyle/>
        <a:p>
          <a:endParaRPr lang="pt-PT"/>
        </a:p>
      </dgm:t>
    </dgm:pt>
    <dgm:pt modelId="{EE45E328-B09A-4874-8118-575955FBA617}">
      <dgm:prSet custT="1"/>
      <dgm:spPr/>
      <dgm:t>
        <a:bodyPr/>
        <a:lstStyle/>
        <a:p>
          <a:r>
            <a:rPr lang="pt-PT" sz="1200" b="1" i="1" dirty="0">
              <a:solidFill>
                <a:schemeClr val="bg1"/>
              </a:solidFill>
              <a:latin typeface="Century Gothic" panose="020B0502020202020204" pitchFamily="34" charset="0"/>
            </a:rPr>
            <a:t>6.4.4. Integration Testing: </a:t>
          </a:r>
          <a:r>
            <a:rPr lang="pt-PT" sz="1200" b="0" i="1" dirty="0">
              <a:solidFill>
                <a:schemeClr val="bg1"/>
              </a:solidFill>
              <a:latin typeface="Century Gothic" panose="020B0502020202020204" pitchFamily="34" charset="0"/>
            </a:rPr>
            <a:t>Re-test modified code</a:t>
          </a:r>
        </a:p>
      </dgm:t>
    </dgm:pt>
    <dgm:pt modelId="{526A7F34-95DB-4537-A725-AB07219F81E1}" type="parTrans" cxnId="{0118E373-507D-4B2D-B902-213FA57C1D8D}">
      <dgm:prSet/>
      <dgm:spPr/>
      <dgm:t>
        <a:bodyPr/>
        <a:lstStyle/>
        <a:p>
          <a:endParaRPr lang="pt-PT"/>
        </a:p>
      </dgm:t>
    </dgm:pt>
    <dgm:pt modelId="{EFFF2EB9-D7B0-47B5-ADAD-04AC0FBE3EED}" type="sibTrans" cxnId="{0118E373-507D-4B2D-B902-213FA57C1D8D}">
      <dgm:prSet/>
      <dgm:spPr/>
      <dgm:t>
        <a:bodyPr/>
        <a:lstStyle/>
        <a:p>
          <a:endParaRPr lang="pt-PT"/>
        </a:p>
      </dgm:t>
    </dgm:pt>
    <dgm:pt modelId="{291880FC-CC06-4D3D-A5C7-58874E05C0AB}">
      <dgm:prSet custT="1"/>
      <dgm:spPr/>
      <dgm:t>
        <a:bodyPr/>
        <a:lstStyle/>
        <a:p>
          <a:r>
            <a:rPr lang="pt-PT" sz="1200" b="1" i="1" dirty="0">
              <a:solidFill>
                <a:schemeClr val="bg1"/>
              </a:solidFill>
              <a:latin typeface="Century Gothic" panose="020B0502020202020204" pitchFamily="34" charset="0"/>
            </a:rPr>
            <a:t>6.4.2. Integration Testing</a:t>
          </a:r>
          <a:r>
            <a:rPr lang="pt-PT" sz="1200" b="0" i="1" dirty="0">
              <a:solidFill>
                <a:schemeClr val="bg1"/>
              </a:solidFill>
              <a:latin typeface="Century Gothic" panose="020B0502020202020204" pitchFamily="34" charset="0"/>
            </a:rPr>
            <a:t>: Identify anomalies to specifications</a:t>
          </a:r>
        </a:p>
      </dgm:t>
    </dgm:pt>
    <dgm:pt modelId="{FAA8AFF9-2EF7-48ED-A953-AD1708A56690}" type="parTrans" cxnId="{7678A1B3-9B0F-45E5-9EDE-B634668A16CC}">
      <dgm:prSet/>
      <dgm:spPr/>
      <dgm:t>
        <a:bodyPr/>
        <a:lstStyle/>
        <a:p>
          <a:endParaRPr lang="pt-PT"/>
        </a:p>
      </dgm:t>
    </dgm:pt>
    <dgm:pt modelId="{CB2106A6-D39F-470B-BDAE-047D78067C06}" type="sibTrans" cxnId="{7678A1B3-9B0F-45E5-9EDE-B634668A16CC}">
      <dgm:prSet/>
      <dgm:spPr/>
      <dgm:t>
        <a:bodyPr/>
        <a:lstStyle/>
        <a:p>
          <a:endParaRPr lang="pt-PT"/>
        </a:p>
      </dgm:t>
    </dgm:pt>
    <dgm:pt modelId="{04DDC768-9BFE-4CAA-997E-9FA25B22A2B4}">
      <dgm:prSet custT="1"/>
      <dgm:spPr/>
      <dgm:t>
        <a:bodyPr/>
        <a:lstStyle/>
        <a:p>
          <a:r>
            <a:rPr lang="en-GB" sz="1200" b="1" i="1" dirty="0">
              <a:solidFill>
                <a:schemeClr val="bg1"/>
              </a:solidFill>
              <a:latin typeface="Century Gothic" panose="020B0502020202020204" pitchFamily="34" charset="0"/>
            </a:rPr>
            <a:t>6.2. Develop integration test plans using product specifications </a:t>
          </a:r>
          <a:endParaRPr lang="pt-PT" sz="1200" b="1" i="1" dirty="0">
            <a:solidFill>
              <a:schemeClr val="bg1"/>
            </a:solidFill>
            <a:latin typeface="Century Gothic" panose="020B0502020202020204" pitchFamily="34" charset="0"/>
          </a:endParaRPr>
        </a:p>
      </dgm:t>
    </dgm:pt>
    <dgm:pt modelId="{45A39E34-D2F7-4CDA-9D9B-BDC8EF8F2721}" type="parTrans" cxnId="{34FB1461-CA92-46FE-AF20-43529B76D8B0}">
      <dgm:prSet/>
      <dgm:spPr/>
      <dgm:t>
        <a:bodyPr/>
        <a:lstStyle/>
        <a:p>
          <a:endParaRPr lang="pt-PT"/>
        </a:p>
      </dgm:t>
    </dgm:pt>
    <dgm:pt modelId="{CCFFEF26-D5F1-43E6-B087-38866499D303}" type="sibTrans" cxnId="{34FB1461-CA92-46FE-AF20-43529B76D8B0}">
      <dgm:prSet/>
      <dgm:spPr/>
      <dgm:t>
        <a:bodyPr/>
        <a:lstStyle/>
        <a:p>
          <a:endParaRPr lang="pt-PT"/>
        </a:p>
      </dgm:t>
    </dgm:pt>
    <dgm:pt modelId="{1E18F7C4-1B5E-444A-894C-DAAE1EDBDDCE}" type="pres">
      <dgm:prSet presAssocID="{9750BA14-EAE9-46BB-ACB0-5BA8A483E943}" presName="composite" presStyleCnt="0">
        <dgm:presLayoutVars>
          <dgm:chMax val="1"/>
          <dgm:dir/>
          <dgm:resizeHandles val="exact"/>
        </dgm:presLayoutVars>
      </dgm:prSet>
      <dgm:spPr/>
    </dgm:pt>
    <dgm:pt modelId="{23CC9DE9-A7D9-43AF-9265-AD571BBABA77}" type="pres">
      <dgm:prSet presAssocID="{9750BA14-EAE9-46BB-ACB0-5BA8A483E943}" presName="radial" presStyleCnt="0">
        <dgm:presLayoutVars>
          <dgm:animLvl val="ctr"/>
        </dgm:presLayoutVars>
      </dgm:prSet>
      <dgm:spPr/>
    </dgm:pt>
    <dgm:pt modelId="{A58DC4D5-50B4-47A5-ACCF-5EACFFBE1A24}" type="pres">
      <dgm:prSet presAssocID="{084B76E6-D8BF-468E-93F4-3DF62C183DD1}" presName="centerShape" presStyleLbl="vennNode1" presStyleIdx="0" presStyleCnt="12"/>
      <dgm:spPr/>
    </dgm:pt>
    <dgm:pt modelId="{AEEDBAC9-4121-41A3-8488-0348C6A185C0}" type="pres">
      <dgm:prSet presAssocID="{654108BD-22B4-4A7D-AB98-48B02B379C53}" presName="node" presStyleLbl="vennNode1" presStyleIdx="1" presStyleCnt="12">
        <dgm:presLayoutVars>
          <dgm:bulletEnabled val="1"/>
        </dgm:presLayoutVars>
      </dgm:prSet>
      <dgm:spPr/>
    </dgm:pt>
    <dgm:pt modelId="{44E717C0-10DC-4EC1-9684-0066E049BB95}" type="pres">
      <dgm:prSet presAssocID="{04DDC768-9BFE-4CAA-997E-9FA25B22A2B4}" presName="node" presStyleLbl="vennNode1" presStyleIdx="2" presStyleCnt="12">
        <dgm:presLayoutVars>
          <dgm:bulletEnabled val="1"/>
        </dgm:presLayoutVars>
      </dgm:prSet>
      <dgm:spPr/>
    </dgm:pt>
    <dgm:pt modelId="{765D48C9-BACB-433A-9191-406DE3820CE1}" type="pres">
      <dgm:prSet presAssocID="{E2CB3F40-30C8-4D95-A065-1C447032C44B}" presName="node" presStyleLbl="vennNode1" presStyleIdx="3" presStyleCnt="12">
        <dgm:presLayoutVars>
          <dgm:bulletEnabled val="1"/>
        </dgm:presLayoutVars>
      </dgm:prSet>
      <dgm:spPr/>
    </dgm:pt>
    <dgm:pt modelId="{6D709F21-9B15-4058-87AA-6D68AFF57633}" type="pres">
      <dgm:prSet presAssocID="{44DEE1F8-4417-408D-845F-E052C0CF7798}" presName="node" presStyleLbl="vennNode1" presStyleIdx="4" presStyleCnt="12">
        <dgm:presLayoutVars>
          <dgm:bulletEnabled val="1"/>
        </dgm:presLayoutVars>
      </dgm:prSet>
      <dgm:spPr/>
    </dgm:pt>
    <dgm:pt modelId="{365CB572-DF36-4A55-ADA3-3392463DE8BC}" type="pres">
      <dgm:prSet presAssocID="{BDCC566B-9918-4F04-91A8-80D56FEC9682}" presName="node" presStyleLbl="vennNode1" presStyleIdx="5" presStyleCnt="12">
        <dgm:presLayoutVars>
          <dgm:bulletEnabled val="1"/>
        </dgm:presLayoutVars>
      </dgm:prSet>
      <dgm:spPr/>
    </dgm:pt>
    <dgm:pt modelId="{8B8303A7-D93B-4A51-8352-FC2A8762060F}" type="pres">
      <dgm:prSet presAssocID="{E34D87F6-C3A1-4AB3-BF0E-E4B8DD3AEE17}" presName="node" presStyleLbl="vennNode1" presStyleIdx="6" presStyleCnt="12">
        <dgm:presLayoutVars>
          <dgm:bulletEnabled val="1"/>
        </dgm:presLayoutVars>
      </dgm:prSet>
      <dgm:spPr/>
    </dgm:pt>
    <dgm:pt modelId="{9F676870-56EE-4218-8804-3D9F98726775}" type="pres">
      <dgm:prSet presAssocID="{3FFEB87C-A033-4C6C-8B47-AA05D17265A9}" presName="node" presStyleLbl="vennNode1" presStyleIdx="7" presStyleCnt="12">
        <dgm:presLayoutVars>
          <dgm:bulletEnabled val="1"/>
        </dgm:presLayoutVars>
      </dgm:prSet>
      <dgm:spPr/>
    </dgm:pt>
    <dgm:pt modelId="{CCF8D3D9-6962-4BA6-A695-0B556D852A4D}" type="pres">
      <dgm:prSet presAssocID="{F1338675-D4AA-40CA-8471-A01871156007}" presName="node" presStyleLbl="vennNode1" presStyleIdx="8" presStyleCnt="12">
        <dgm:presLayoutVars>
          <dgm:bulletEnabled val="1"/>
        </dgm:presLayoutVars>
      </dgm:prSet>
      <dgm:spPr/>
    </dgm:pt>
    <dgm:pt modelId="{D87616BA-30B5-4BC7-9DC9-F475A6E6DA40}" type="pres">
      <dgm:prSet presAssocID="{291880FC-CC06-4D3D-A5C7-58874E05C0AB}" presName="node" presStyleLbl="vennNode1" presStyleIdx="9" presStyleCnt="12">
        <dgm:presLayoutVars>
          <dgm:bulletEnabled val="1"/>
        </dgm:presLayoutVars>
      </dgm:prSet>
      <dgm:spPr/>
    </dgm:pt>
    <dgm:pt modelId="{7FD3286D-FC60-47A0-8243-BA82C4B34A31}" type="pres">
      <dgm:prSet presAssocID="{0701C527-8336-4C96-8118-40E8CA1E5312}" presName="node" presStyleLbl="vennNode1" presStyleIdx="10" presStyleCnt="12">
        <dgm:presLayoutVars>
          <dgm:bulletEnabled val="1"/>
        </dgm:presLayoutVars>
      </dgm:prSet>
      <dgm:spPr/>
    </dgm:pt>
    <dgm:pt modelId="{8C98AD05-8218-4841-99A9-527AB66E9E03}" type="pres">
      <dgm:prSet presAssocID="{EE45E328-B09A-4874-8118-575955FBA617}" presName="node" presStyleLbl="vennNode1" presStyleIdx="11" presStyleCnt="12">
        <dgm:presLayoutVars>
          <dgm:bulletEnabled val="1"/>
        </dgm:presLayoutVars>
      </dgm:prSet>
      <dgm:spPr/>
    </dgm:pt>
  </dgm:ptLst>
  <dgm:cxnLst>
    <dgm:cxn modelId="{6D352810-7187-4481-8763-F59B6553FE72}" srcId="{084B76E6-D8BF-468E-93F4-3DF62C183DD1}" destId="{E2CB3F40-30C8-4D95-A065-1C447032C44B}" srcOrd="2" destOrd="0" parTransId="{10E9E63F-FF4A-4586-88E7-D1461E78D7BE}" sibTransId="{4FAB1928-B90C-4608-925F-D9915FE2ACAF}"/>
    <dgm:cxn modelId="{32F2BF24-8CC1-4EFC-B219-BA606792A8CC}" type="presOf" srcId="{BDCC566B-9918-4F04-91A8-80D56FEC9682}" destId="{365CB572-DF36-4A55-ADA3-3392463DE8BC}" srcOrd="0" destOrd="0" presId="urn:microsoft.com/office/officeart/2005/8/layout/radial3"/>
    <dgm:cxn modelId="{FD3C522D-0826-4B52-BEE4-98CE50ED7783}" srcId="{084B76E6-D8BF-468E-93F4-3DF62C183DD1}" destId="{44DEE1F8-4417-408D-845F-E052C0CF7798}" srcOrd="3" destOrd="0" parTransId="{B8191C12-D298-4DFD-85DC-BFC4D9EE9D8D}" sibTransId="{4E5DC1A8-3E31-4DE9-A9D7-8FFD417656BC}"/>
    <dgm:cxn modelId="{19719D31-86FF-46F4-9F18-DDF3112BC05B}" srcId="{084B76E6-D8BF-468E-93F4-3DF62C183DD1}" destId="{E34D87F6-C3A1-4AB3-BF0E-E4B8DD3AEE17}" srcOrd="5" destOrd="0" parTransId="{F4D8BBD5-586A-4095-8C27-FC923A9570A0}" sibTransId="{EC2259D3-25BB-40BF-98BC-12BB45B90DBC}"/>
    <dgm:cxn modelId="{3FBFC639-763F-41A9-9095-F7D8B425C02E}" srcId="{084B76E6-D8BF-468E-93F4-3DF62C183DD1}" destId="{F1338675-D4AA-40CA-8471-A01871156007}" srcOrd="7" destOrd="0" parTransId="{3BF0F72F-1C69-4559-B4F4-147FA1B6F8D2}" sibTransId="{ABBE994F-6C5F-46C2-8506-21A08781DA52}"/>
    <dgm:cxn modelId="{C266B83C-D194-4CB6-9E07-919E352C80A3}" srcId="{9750BA14-EAE9-46BB-ACB0-5BA8A483E943}" destId="{084B76E6-D8BF-468E-93F4-3DF62C183DD1}" srcOrd="0" destOrd="0" parTransId="{3949A73C-17C6-458F-8D40-EF50D76E0FE3}" sibTransId="{17192E49-8B90-4492-BF0E-83FDDA5DC00E}"/>
    <dgm:cxn modelId="{E8EB353F-D0D2-406D-9DD1-F632A37FA462}" type="presOf" srcId="{654108BD-22B4-4A7D-AB98-48B02B379C53}" destId="{AEEDBAC9-4121-41A3-8488-0348C6A185C0}" srcOrd="0" destOrd="0" presId="urn:microsoft.com/office/officeart/2005/8/layout/radial3"/>
    <dgm:cxn modelId="{63779140-380C-4769-9320-D6F157FFB7B2}" type="presOf" srcId="{3FFEB87C-A033-4C6C-8B47-AA05D17265A9}" destId="{9F676870-56EE-4218-8804-3D9F98726775}" srcOrd="0" destOrd="0" presId="urn:microsoft.com/office/officeart/2005/8/layout/radial3"/>
    <dgm:cxn modelId="{34FB1461-CA92-46FE-AF20-43529B76D8B0}" srcId="{084B76E6-D8BF-468E-93F4-3DF62C183DD1}" destId="{04DDC768-9BFE-4CAA-997E-9FA25B22A2B4}" srcOrd="1" destOrd="0" parTransId="{45A39E34-D2F7-4CDA-9D9B-BDC8EF8F2721}" sibTransId="{CCFFEF26-D5F1-43E6-B087-38866499D303}"/>
    <dgm:cxn modelId="{FC75B46B-3A8A-4C6E-879D-352A4116CA17}" srcId="{084B76E6-D8BF-468E-93F4-3DF62C183DD1}" destId="{0701C527-8336-4C96-8118-40E8CA1E5312}" srcOrd="9" destOrd="0" parTransId="{C1827B4F-A643-4C0D-9C7A-3441172463FD}" sibTransId="{CD97C8CF-63D6-4B4B-B62C-CB36698AF13C}"/>
    <dgm:cxn modelId="{3B863F72-CA87-4860-87A7-FDED0B810648}" type="presOf" srcId="{9750BA14-EAE9-46BB-ACB0-5BA8A483E943}" destId="{1E18F7C4-1B5E-444A-894C-DAAE1EDBDDCE}" srcOrd="0" destOrd="0" presId="urn:microsoft.com/office/officeart/2005/8/layout/radial3"/>
    <dgm:cxn modelId="{0118E373-507D-4B2D-B902-213FA57C1D8D}" srcId="{084B76E6-D8BF-468E-93F4-3DF62C183DD1}" destId="{EE45E328-B09A-4874-8118-575955FBA617}" srcOrd="10" destOrd="0" parTransId="{526A7F34-95DB-4537-A725-AB07219F81E1}" sibTransId="{EFFF2EB9-D7B0-47B5-ADAD-04AC0FBE3EED}"/>
    <dgm:cxn modelId="{B7BD4D87-EEFA-4404-BD44-93482A57557F}" type="presOf" srcId="{EE45E328-B09A-4874-8118-575955FBA617}" destId="{8C98AD05-8218-4841-99A9-527AB66E9E03}" srcOrd="0" destOrd="0" presId="urn:microsoft.com/office/officeart/2005/8/layout/radial3"/>
    <dgm:cxn modelId="{C6174595-8BAD-4F63-9B0C-7CA015D2DB37}" type="presOf" srcId="{F1338675-D4AA-40CA-8471-A01871156007}" destId="{CCF8D3D9-6962-4BA6-A695-0B556D852A4D}" srcOrd="0" destOrd="0" presId="urn:microsoft.com/office/officeart/2005/8/layout/radial3"/>
    <dgm:cxn modelId="{88639CAC-72FB-4660-B77B-A253DB36E3CB}" srcId="{084B76E6-D8BF-468E-93F4-3DF62C183DD1}" destId="{3FFEB87C-A033-4C6C-8B47-AA05D17265A9}" srcOrd="6" destOrd="0" parTransId="{9E1FC418-5467-464E-A920-AA2CE186B577}" sibTransId="{29B1316D-7F8B-4BA8-9D38-41F0A68BD358}"/>
    <dgm:cxn modelId="{9BCF07B3-4180-425F-AAEE-09E1831F749F}" srcId="{084B76E6-D8BF-468E-93F4-3DF62C183DD1}" destId="{BDCC566B-9918-4F04-91A8-80D56FEC9682}" srcOrd="4" destOrd="0" parTransId="{4533C32C-ADF7-4D96-BAD5-507A169F3E5F}" sibTransId="{532C3435-DEA2-4267-AB42-54BE8D52F194}"/>
    <dgm:cxn modelId="{7678A1B3-9B0F-45E5-9EDE-B634668A16CC}" srcId="{084B76E6-D8BF-468E-93F4-3DF62C183DD1}" destId="{291880FC-CC06-4D3D-A5C7-58874E05C0AB}" srcOrd="8" destOrd="0" parTransId="{FAA8AFF9-2EF7-48ED-A953-AD1708A56690}" sibTransId="{CB2106A6-D39F-470B-BDAE-047D78067C06}"/>
    <dgm:cxn modelId="{C46D7DB6-9CEF-4278-996F-6552AFC72006}" type="presOf" srcId="{E34D87F6-C3A1-4AB3-BF0E-E4B8DD3AEE17}" destId="{8B8303A7-D93B-4A51-8352-FC2A8762060F}" srcOrd="0" destOrd="0" presId="urn:microsoft.com/office/officeart/2005/8/layout/radial3"/>
    <dgm:cxn modelId="{C466D2C0-B844-43FB-A96B-C8FBC18A29FF}" type="presOf" srcId="{084B76E6-D8BF-468E-93F4-3DF62C183DD1}" destId="{A58DC4D5-50B4-47A5-ACCF-5EACFFBE1A24}" srcOrd="0" destOrd="0" presId="urn:microsoft.com/office/officeart/2005/8/layout/radial3"/>
    <dgm:cxn modelId="{9392B6C4-1E98-453F-A5A5-1E6B24F908D2}" type="presOf" srcId="{291880FC-CC06-4D3D-A5C7-58874E05C0AB}" destId="{D87616BA-30B5-4BC7-9DC9-F475A6E6DA40}" srcOrd="0" destOrd="0" presId="urn:microsoft.com/office/officeart/2005/8/layout/radial3"/>
    <dgm:cxn modelId="{911629CA-E3BD-497E-BC3A-D71A7330954A}" type="presOf" srcId="{E2CB3F40-30C8-4D95-A065-1C447032C44B}" destId="{765D48C9-BACB-433A-9191-406DE3820CE1}" srcOrd="0" destOrd="0" presId="urn:microsoft.com/office/officeart/2005/8/layout/radial3"/>
    <dgm:cxn modelId="{53507ACB-5192-4358-9123-8D88B8667C32}" type="presOf" srcId="{04DDC768-9BFE-4CAA-997E-9FA25B22A2B4}" destId="{44E717C0-10DC-4EC1-9684-0066E049BB95}" srcOrd="0" destOrd="0" presId="urn:microsoft.com/office/officeart/2005/8/layout/radial3"/>
    <dgm:cxn modelId="{5F52F2DE-91BA-408C-9EC9-C5B3FE0AA43A}" type="presOf" srcId="{0701C527-8336-4C96-8118-40E8CA1E5312}" destId="{7FD3286D-FC60-47A0-8243-BA82C4B34A31}" srcOrd="0" destOrd="0" presId="urn:microsoft.com/office/officeart/2005/8/layout/radial3"/>
    <dgm:cxn modelId="{533F3EE7-B056-4133-8D28-585FF29E5D8C}" srcId="{084B76E6-D8BF-468E-93F4-3DF62C183DD1}" destId="{654108BD-22B4-4A7D-AB98-48B02B379C53}" srcOrd="0" destOrd="0" parTransId="{A91A7C17-3E94-4C71-AD15-8BF0E9F7E3BC}" sibTransId="{BFB49AE4-D5A8-4348-9058-E6C0C608635A}"/>
    <dgm:cxn modelId="{CDD5C7E7-260F-420E-90BC-DC63D4E16748}" type="presOf" srcId="{44DEE1F8-4417-408D-845F-E052C0CF7798}" destId="{6D709F21-9B15-4058-87AA-6D68AFF57633}" srcOrd="0" destOrd="0" presId="urn:microsoft.com/office/officeart/2005/8/layout/radial3"/>
    <dgm:cxn modelId="{9477C34A-D983-4200-B608-FE9E6D141A58}" type="presParOf" srcId="{1E18F7C4-1B5E-444A-894C-DAAE1EDBDDCE}" destId="{23CC9DE9-A7D9-43AF-9265-AD571BBABA77}" srcOrd="0" destOrd="0" presId="urn:microsoft.com/office/officeart/2005/8/layout/radial3"/>
    <dgm:cxn modelId="{E4787DE5-C300-49D1-B19A-3C3BC5CBA7AD}" type="presParOf" srcId="{23CC9DE9-A7D9-43AF-9265-AD571BBABA77}" destId="{A58DC4D5-50B4-47A5-ACCF-5EACFFBE1A24}" srcOrd="0" destOrd="0" presId="urn:microsoft.com/office/officeart/2005/8/layout/radial3"/>
    <dgm:cxn modelId="{E4CEECB8-5E15-4E24-AEA2-FDCBFA430DA6}" type="presParOf" srcId="{23CC9DE9-A7D9-43AF-9265-AD571BBABA77}" destId="{AEEDBAC9-4121-41A3-8488-0348C6A185C0}" srcOrd="1" destOrd="0" presId="urn:microsoft.com/office/officeart/2005/8/layout/radial3"/>
    <dgm:cxn modelId="{FA344870-B81B-437F-92DB-18F41EF0A154}" type="presParOf" srcId="{23CC9DE9-A7D9-43AF-9265-AD571BBABA77}" destId="{44E717C0-10DC-4EC1-9684-0066E049BB95}" srcOrd="2" destOrd="0" presId="urn:microsoft.com/office/officeart/2005/8/layout/radial3"/>
    <dgm:cxn modelId="{15732B93-4BF1-4D4E-866A-E42A33BA2FAB}" type="presParOf" srcId="{23CC9DE9-A7D9-43AF-9265-AD571BBABA77}" destId="{765D48C9-BACB-433A-9191-406DE3820CE1}" srcOrd="3" destOrd="0" presId="urn:microsoft.com/office/officeart/2005/8/layout/radial3"/>
    <dgm:cxn modelId="{32DF13AF-A8CE-46D5-AC76-C67288453940}" type="presParOf" srcId="{23CC9DE9-A7D9-43AF-9265-AD571BBABA77}" destId="{6D709F21-9B15-4058-87AA-6D68AFF57633}" srcOrd="4" destOrd="0" presId="urn:microsoft.com/office/officeart/2005/8/layout/radial3"/>
    <dgm:cxn modelId="{1B75A9AF-D444-4A33-8D29-B248EA32E4F8}" type="presParOf" srcId="{23CC9DE9-A7D9-43AF-9265-AD571BBABA77}" destId="{365CB572-DF36-4A55-ADA3-3392463DE8BC}" srcOrd="5" destOrd="0" presId="urn:microsoft.com/office/officeart/2005/8/layout/radial3"/>
    <dgm:cxn modelId="{E4F17E62-0497-456D-B0AB-49D1C4DE44B2}" type="presParOf" srcId="{23CC9DE9-A7D9-43AF-9265-AD571BBABA77}" destId="{8B8303A7-D93B-4A51-8352-FC2A8762060F}" srcOrd="6" destOrd="0" presId="urn:microsoft.com/office/officeart/2005/8/layout/radial3"/>
    <dgm:cxn modelId="{64E1AB07-AE4F-4432-8BAF-F2534FBD36F0}" type="presParOf" srcId="{23CC9DE9-A7D9-43AF-9265-AD571BBABA77}" destId="{9F676870-56EE-4218-8804-3D9F98726775}" srcOrd="7" destOrd="0" presId="urn:microsoft.com/office/officeart/2005/8/layout/radial3"/>
    <dgm:cxn modelId="{7210CBCC-FC30-43ED-9D39-7D795A59CFA6}" type="presParOf" srcId="{23CC9DE9-A7D9-43AF-9265-AD571BBABA77}" destId="{CCF8D3D9-6962-4BA6-A695-0B556D852A4D}" srcOrd="8" destOrd="0" presId="urn:microsoft.com/office/officeart/2005/8/layout/radial3"/>
    <dgm:cxn modelId="{27FEFFEE-F5D2-480C-B77E-F94DE94333F3}" type="presParOf" srcId="{23CC9DE9-A7D9-43AF-9265-AD571BBABA77}" destId="{D87616BA-30B5-4BC7-9DC9-F475A6E6DA40}" srcOrd="9" destOrd="0" presId="urn:microsoft.com/office/officeart/2005/8/layout/radial3"/>
    <dgm:cxn modelId="{CB86F7D4-98C0-43DE-BBFE-F4940CF8A61C}" type="presParOf" srcId="{23CC9DE9-A7D9-43AF-9265-AD571BBABA77}" destId="{7FD3286D-FC60-47A0-8243-BA82C4B34A31}" srcOrd="10" destOrd="0" presId="urn:microsoft.com/office/officeart/2005/8/layout/radial3"/>
    <dgm:cxn modelId="{C550A516-C59E-4B7A-8F4A-F611D36FE7B1}" type="presParOf" srcId="{23CC9DE9-A7D9-43AF-9265-AD571BBABA77}" destId="{8C98AD05-8218-4841-99A9-527AB66E9E03}" srcOrd="11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9750BA14-EAE9-46BB-ACB0-5BA8A483E943}" type="doc">
      <dgm:prSet loTypeId="urn:microsoft.com/office/officeart/2005/8/layout/radial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PT"/>
        </a:p>
      </dgm:t>
    </dgm:pt>
    <dgm:pt modelId="{1E18F7C4-1B5E-444A-894C-DAAE1EDBDDCE}" type="pres">
      <dgm:prSet presAssocID="{9750BA14-EAE9-46BB-ACB0-5BA8A483E943}" presName="composite" presStyleCnt="0">
        <dgm:presLayoutVars>
          <dgm:chMax val="1"/>
          <dgm:dir/>
          <dgm:resizeHandles val="exact"/>
        </dgm:presLayoutVars>
      </dgm:prSet>
      <dgm:spPr/>
    </dgm:pt>
    <dgm:pt modelId="{23CC9DE9-A7D9-43AF-9265-AD571BBABA77}" type="pres">
      <dgm:prSet presAssocID="{9750BA14-EAE9-46BB-ACB0-5BA8A483E943}" presName="radial" presStyleCnt="0">
        <dgm:presLayoutVars>
          <dgm:animLvl val="ctr"/>
        </dgm:presLayoutVars>
      </dgm:prSet>
      <dgm:spPr/>
    </dgm:pt>
  </dgm:ptLst>
  <dgm:cxnLst>
    <dgm:cxn modelId="{3B863F72-CA87-4860-87A7-FDED0B810648}" type="presOf" srcId="{9750BA14-EAE9-46BB-ACB0-5BA8A483E943}" destId="{1E18F7C4-1B5E-444A-894C-DAAE1EDBDDCE}" srcOrd="0" destOrd="0" presId="urn:microsoft.com/office/officeart/2005/8/layout/radial3"/>
    <dgm:cxn modelId="{9477C34A-D983-4200-B608-FE9E6D141A58}" type="presParOf" srcId="{1E18F7C4-1B5E-444A-894C-DAAE1EDBDDCE}" destId="{23CC9DE9-A7D9-43AF-9265-AD571BBABA77}" srcOrd="0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750BA14-EAE9-46BB-ACB0-5BA8A483E943}" type="doc">
      <dgm:prSet loTypeId="urn:microsoft.com/office/officeart/2005/8/layout/radial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PT"/>
        </a:p>
      </dgm:t>
    </dgm:pt>
    <dgm:pt modelId="{1E18F7C4-1B5E-444A-894C-DAAE1EDBDDCE}" type="pres">
      <dgm:prSet presAssocID="{9750BA14-EAE9-46BB-ACB0-5BA8A483E943}" presName="composite" presStyleCnt="0">
        <dgm:presLayoutVars>
          <dgm:chMax val="1"/>
          <dgm:dir/>
          <dgm:resizeHandles val="exact"/>
        </dgm:presLayoutVars>
      </dgm:prSet>
      <dgm:spPr/>
    </dgm:pt>
    <dgm:pt modelId="{23CC9DE9-A7D9-43AF-9265-AD571BBABA77}" type="pres">
      <dgm:prSet presAssocID="{9750BA14-EAE9-46BB-ACB0-5BA8A483E943}" presName="radial" presStyleCnt="0">
        <dgm:presLayoutVars>
          <dgm:animLvl val="ctr"/>
        </dgm:presLayoutVars>
      </dgm:prSet>
      <dgm:spPr/>
    </dgm:pt>
  </dgm:ptLst>
  <dgm:cxnLst>
    <dgm:cxn modelId="{3B863F72-CA87-4860-87A7-FDED0B810648}" type="presOf" srcId="{9750BA14-EAE9-46BB-ACB0-5BA8A483E943}" destId="{1E18F7C4-1B5E-444A-894C-DAAE1EDBDDCE}" srcOrd="0" destOrd="0" presId="urn:microsoft.com/office/officeart/2005/8/layout/radial3"/>
    <dgm:cxn modelId="{9477C34A-D983-4200-B608-FE9E6D141A58}" type="presParOf" srcId="{1E18F7C4-1B5E-444A-894C-DAAE1EDBDDCE}" destId="{23CC9DE9-A7D9-43AF-9265-AD571BBABA77}" srcOrd="0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9750BA14-EAE9-46BB-ACB0-5BA8A483E943}" type="doc">
      <dgm:prSet loTypeId="urn:microsoft.com/office/officeart/2005/8/layout/radial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PT"/>
        </a:p>
      </dgm:t>
    </dgm:pt>
    <dgm:pt modelId="{084B76E6-D8BF-468E-93F4-3DF62C183DD1}">
      <dgm:prSet custT="1"/>
      <dgm:spPr/>
      <dgm:t>
        <a:bodyPr/>
        <a:lstStyle/>
        <a:p>
          <a:r>
            <a:rPr lang="pt-PT" sz="1200" b="1" i="1" dirty="0">
              <a:solidFill>
                <a:schemeClr val="bg1"/>
              </a:solidFill>
              <a:latin typeface="Century Gothic" panose="020B0502020202020204" pitchFamily="34" charset="0"/>
            </a:rPr>
            <a:t>7. Training</a:t>
          </a:r>
        </a:p>
      </dgm:t>
    </dgm:pt>
    <dgm:pt modelId="{3949A73C-17C6-458F-8D40-EF50D76E0FE3}" type="parTrans" cxnId="{C266B83C-D194-4CB6-9E07-919E352C80A3}">
      <dgm:prSet/>
      <dgm:spPr/>
      <dgm:t>
        <a:bodyPr/>
        <a:lstStyle/>
        <a:p>
          <a:endParaRPr lang="pt-PT"/>
        </a:p>
      </dgm:t>
    </dgm:pt>
    <dgm:pt modelId="{17192E49-8B90-4492-BF0E-83FDDA5DC00E}" type="sibTrans" cxnId="{C266B83C-D194-4CB6-9E07-919E352C80A3}">
      <dgm:prSet/>
      <dgm:spPr/>
      <dgm:t>
        <a:bodyPr/>
        <a:lstStyle/>
        <a:p>
          <a:endParaRPr lang="pt-PT"/>
        </a:p>
      </dgm:t>
    </dgm:pt>
    <dgm:pt modelId="{4154FC39-F5FB-4D60-B203-C2DDEA0ABEA1}">
      <dgm:prSet custT="1"/>
      <dgm:spPr/>
      <dgm:t>
        <a:bodyPr/>
        <a:lstStyle/>
        <a:p>
          <a:r>
            <a:rPr lang="en-GB" sz="1200" b="0" i="1" dirty="0">
              <a:solidFill>
                <a:schemeClr val="bg1"/>
              </a:solidFill>
              <a:latin typeface="Century Gothic" panose="020B0502020202020204" pitchFamily="34" charset="0"/>
            </a:rPr>
            <a:t>7.1. Develop training specifications for end users</a:t>
          </a:r>
          <a:endParaRPr lang="pt-PT" sz="1200" b="0" i="1" dirty="0">
            <a:solidFill>
              <a:schemeClr val="bg1"/>
            </a:solidFill>
            <a:latin typeface="Century Gothic" panose="020B0502020202020204" pitchFamily="34" charset="0"/>
          </a:endParaRPr>
        </a:p>
      </dgm:t>
    </dgm:pt>
    <dgm:pt modelId="{66B19688-BFB6-4606-B273-E59B7D7CE0D0}" type="parTrans" cxnId="{955F611A-0771-47F7-AAA2-65972F4F6633}">
      <dgm:prSet/>
      <dgm:spPr/>
      <dgm:t>
        <a:bodyPr/>
        <a:lstStyle/>
        <a:p>
          <a:endParaRPr lang="pt-PT"/>
        </a:p>
      </dgm:t>
    </dgm:pt>
    <dgm:pt modelId="{142C73EC-27B8-46D8-911F-FDCC1C31D7D5}" type="sibTrans" cxnId="{955F611A-0771-47F7-AAA2-65972F4F6633}">
      <dgm:prSet/>
      <dgm:spPr/>
      <dgm:t>
        <a:bodyPr/>
        <a:lstStyle/>
        <a:p>
          <a:endParaRPr lang="pt-PT"/>
        </a:p>
      </dgm:t>
    </dgm:pt>
    <dgm:pt modelId="{5C0A9BE9-35AF-4F84-AD1F-DBA01ED2CC43}">
      <dgm:prSet custT="1"/>
      <dgm:spPr/>
      <dgm:t>
        <a:bodyPr/>
        <a:lstStyle/>
        <a:p>
          <a:r>
            <a:rPr lang="en-GB" sz="1200" b="0" i="1" dirty="0">
              <a:solidFill>
                <a:schemeClr val="bg1"/>
              </a:solidFill>
              <a:latin typeface="Century Gothic" panose="020B0502020202020204" pitchFamily="34" charset="0"/>
            </a:rPr>
            <a:t>7.2. Develop training specifications for helpdesk support staff</a:t>
          </a:r>
          <a:endParaRPr lang="pt-PT" sz="1200" b="0" i="1" dirty="0">
            <a:solidFill>
              <a:schemeClr val="bg1"/>
            </a:solidFill>
            <a:latin typeface="Century Gothic" panose="020B0502020202020204" pitchFamily="34" charset="0"/>
          </a:endParaRPr>
        </a:p>
      </dgm:t>
    </dgm:pt>
    <dgm:pt modelId="{6EA0D0E9-9666-4334-ABC4-F6EE0B92CFC7}" type="parTrans" cxnId="{083D4003-1FC3-4FAD-A6A7-756B88118157}">
      <dgm:prSet/>
      <dgm:spPr/>
      <dgm:t>
        <a:bodyPr/>
        <a:lstStyle/>
        <a:p>
          <a:endParaRPr lang="pt-PT"/>
        </a:p>
      </dgm:t>
    </dgm:pt>
    <dgm:pt modelId="{A82C4FE1-F03C-4AFA-9D59-480B91ADE3B2}" type="sibTrans" cxnId="{083D4003-1FC3-4FAD-A6A7-756B88118157}">
      <dgm:prSet/>
      <dgm:spPr/>
      <dgm:t>
        <a:bodyPr/>
        <a:lstStyle/>
        <a:p>
          <a:endParaRPr lang="pt-PT"/>
        </a:p>
      </dgm:t>
    </dgm:pt>
    <dgm:pt modelId="{3F27FA99-C5F6-4717-AA6D-5FF00009181B}">
      <dgm:prSet custT="1"/>
      <dgm:spPr/>
      <dgm:t>
        <a:bodyPr/>
        <a:lstStyle/>
        <a:p>
          <a:r>
            <a:rPr lang="en-GB" sz="1200" b="0" i="1" dirty="0">
              <a:solidFill>
                <a:schemeClr val="bg1"/>
              </a:solidFill>
              <a:latin typeface="Century Gothic" panose="020B0502020202020204" pitchFamily="34" charset="0"/>
            </a:rPr>
            <a:t>7.3. Identify training delivery methodology (computer based training, classroom, etc.)</a:t>
          </a:r>
          <a:endParaRPr lang="pt-PT" sz="1200" b="0" i="1" dirty="0">
            <a:solidFill>
              <a:schemeClr val="bg1"/>
            </a:solidFill>
            <a:latin typeface="Century Gothic" panose="020B0502020202020204" pitchFamily="34" charset="0"/>
          </a:endParaRPr>
        </a:p>
      </dgm:t>
    </dgm:pt>
    <dgm:pt modelId="{B290F510-F0B5-48CA-BA4C-9D7C2372840D}" type="parTrans" cxnId="{F175F657-FC82-41A0-9554-6E3BEA5C2E3F}">
      <dgm:prSet/>
      <dgm:spPr/>
      <dgm:t>
        <a:bodyPr/>
        <a:lstStyle/>
        <a:p>
          <a:endParaRPr lang="pt-PT"/>
        </a:p>
      </dgm:t>
    </dgm:pt>
    <dgm:pt modelId="{6B421426-793E-416F-B200-8C3845BAD180}" type="sibTrans" cxnId="{F175F657-FC82-41A0-9554-6E3BEA5C2E3F}">
      <dgm:prSet/>
      <dgm:spPr/>
      <dgm:t>
        <a:bodyPr/>
        <a:lstStyle/>
        <a:p>
          <a:endParaRPr lang="pt-PT"/>
        </a:p>
      </dgm:t>
    </dgm:pt>
    <dgm:pt modelId="{E92A2AFA-F4B2-4FCC-ADFB-8D38A2C3011A}">
      <dgm:prSet custT="1"/>
      <dgm:spPr/>
      <dgm:t>
        <a:bodyPr/>
        <a:lstStyle/>
        <a:p>
          <a:r>
            <a:rPr lang="en-GB" sz="1200" b="0" i="1" dirty="0">
              <a:solidFill>
                <a:schemeClr val="bg1"/>
              </a:solidFill>
              <a:latin typeface="Century Gothic" panose="020B0502020202020204" pitchFamily="34" charset="0"/>
            </a:rPr>
            <a:t>7.4. </a:t>
          </a:r>
          <a:r>
            <a:rPr lang="pt-PT" sz="1200" b="0" i="1" dirty="0">
              <a:solidFill>
                <a:schemeClr val="bg1"/>
              </a:solidFill>
              <a:latin typeface="Century Gothic" panose="020B0502020202020204" pitchFamily="34" charset="0"/>
            </a:rPr>
            <a:t>Develop training materials</a:t>
          </a:r>
        </a:p>
      </dgm:t>
    </dgm:pt>
    <dgm:pt modelId="{41EBFBCA-0232-4157-95F5-4927B740B131}" type="parTrans" cxnId="{54F70D53-91E8-46AF-88AA-C0FED8A69D3C}">
      <dgm:prSet/>
      <dgm:spPr/>
      <dgm:t>
        <a:bodyPr/>
        <a:lstStyle/>
        <a:p>
          <a:endParaRPr lang="pt-PT"/>
        </a:p>
      </dgm:t>
    </dgm:pt>
    <dgm:pt modelId="{BB6D3BB3-96A0-46A9-A5C2-9CB81AC38B5A}" type="sibTrans" cxnId="{54F70D53-91E8-46AF-88AA-C0FED8A69D3C}">
      <dgm:prSet/>
      <dgm:spPr/>
      <dgm:t>
        <a:bodyPr/>
        <a:lstStyle/>
        <a:p>
          <a:endParaRPr lang="pt-PT"/>
        </a:p>
      </dgm:t>
    </dgm:pt>
    <dgm:pt modelId="{51566925-CC15-4665-BF60-908446343AA3}">
      <dgm:prSet custT="1"/>
      <dgm:spPr/>
      <dgm:t>
        <a:bodyPr/>
        <a:lstStyle/>
        <a:p>
          <a:r>
            <a:rPr lang="en-GB" sz="1200" b="0" i="1" dirty="0">
              <a:solidFill>
                <a:schemeClr val="bg1"/>
              </a:solidFill>
              <a:latin typeface="Century Gothic" panose="020B0502020202020204" pitchFamily="34" charset="0"/>
            </a:rPr>
            <a:t>7.5. </a:t>
          </a:r>
          <a:r>
            <a:rPr lang="pt-PT" sz="1200" b="0" i="1" dirty="0">
              <a:solidFill>
                <a:schemeClr val="bg1"/>
              </a:solidFill>
              <a:latin typeface="Century Gothic" panose="020B0502020202020204" pitchFamily="34" charset="0"/>
            </a:rPr>
            <a:t>Conduct training usability study</a:t>
          </a:r>
        </a:p>
      </dgm:t>
    </dgm:pt>
    <dgm:pt modelId="{1B0BC645-5F9D-464E-9E50-0DA0945A8A0C}" type="parTrans" cxnId="{3ACD92F6-8776-4128-94B8-90BBBBA3A132}">
      <dgm:prSet/>
      <dgm:spPr/>
      <dgm:t>
        <a:bodyPr/>
        <a:lstStyle/>
        <a:p>
          <a:endParaRPr lang="pt-PT"/>
        </a:p>
      </dgm:t>
    </dgm:pt>
    <dgm:pt modelId="{18557D2E-3728-44A3-80F4-6B0C23DAB270}" type="sibTrans" cxnId="{3ACD92F6-8776-4128-94B8-90BBBBA3A132}">
      <dgm:prSet/>
      <dgm:spPr/>
      <dgm:t>
        <a:bodyPr/>
        <a:lstStyle/>
        <a:p>
          <a:endParaRPr lang="pt-PT"/>
        </a:p>
      </dgm:t>
    </dgm:pt>
    <dgm:pt modelId="{CE42CB60-2E7E-465F-B52A-C2D9D5B80999}">
      <dgm:prSet custT="1"/>
      <dgm:spPr/>
      <dgm:t>
        <a:bodyPr/>
        <a:lstStyle/>
        <a:p>
          <a:r>
            <a:rPr lang="en-GB" sz="1200" b="0" i="1" dirty="0">
              <a:solidFill>
                <a:schemeClr val="bg1"/>
              </a:solidFill>
              <a:latin typeface="Century Gothic" panose="020B0502020202020204" pitchFamily="34" charset="0"/>
            </a:rPr>
            <a:t>7.6. </a:t>
          </a:r>
          <a:r>
            <a:rPr lang="pt-PT" sz="1200" b="0" i="1" dirty="0">
              <a:solidFill>
                <a:schemeClr val="bg1"/>
              </a:solidFill>
              <a:latin typeface="Century Gothic" panose="020B0502020202020204" pitchFamily="34" charset="0"/>
            </a:rPr>
            <a:t>Finalize training materials</a:t>
          </a:r>
        </a:p>
      </dgm:t>
    </dgm:pt>
    <dgm:pt modelId="{32FE28E4-5EA3-486F-8282-3000E1C764D9}" type="parTrans" cxnId="{3D9A5B20-9916-4AD9-AA03-5DAA356CAE30}">
      <dgm:prSet/>
      <dgm:spPr/>
      <dgm:t>
        <a:bodyPr/>
        <a:lstStyle/>
        <a:p>
          <a:endParaRPr lang="pt-PT"/>
        </a:p>
      </dgm:t>
    </dgm:pt>
    <dgm:pt modelId="{C6E8F8BC-7A1F-413E-AF2C-B025FC928322}" type="sibTrans" cxnId="{3D9A5B20-9916-4AD9-AA03-5DAA356CAE30}">
      <dgm:prSet/>
      <dgm:spPr/>
      <dgm:t>
        <a:bodyPr/>
        <a:lstStyle/>
        <a:p>
          <a:endParaRPr lang="pt-PT"/>
        </a:p>
      </dgm:t>
    </dgm:pt>
    <dgm:pt modelId="{51382F51-D0DA-4D2D-A403-930E45327DF0}">
      <dgm:prSet custT="1"/>
      <dgm:spPr/>
      <dgm:t>
        <a:bodyPr/>
        <a:lstStyle/>
        <a:p>
          <a:r>
            <a:rPr lang="en-GB" sz="1200" b="0" i="1" dirty="0">
              <a:solidFill>
                <a:schemeClr val="bg1"/>
              </a:solidFill>
              <a:latin typeface="Century Gothic" panose="020B0502020202020204" pitchFamily="34" charset="0"/>
            </a:rPr>
            <a:t>7.7. </a:t>
          </a:r>
          <a:r>
            <a:rPr lang="pt-PT" sz="1200" b="0" i="1" dirty="0">
              <a:solidFill>
                <a:schemeClr val="bg1"/>
              </a:solidFill>
              <a:latin typeface="Century Gothic" panose="020B0502020202020204" pitchFamily="34" charset="0"/>
            </a:rPr>
            <a:t>Develop training delivery mechanism</a:t>
          </a:r>
        </a:p>
      </dgm:t>
    </dgm:pt>
    <dgm:pt modelId="{0A93D8DE-9E8F-4053-B930-853D27216C7A}" type="parTrans" cxnId="{B854EE3B-A193-41C3-8213-71C525075C84}">
      <dgm:prSet/>
      <dgm:spPr/>
      <dgm:t>
        <a:bodyPr/>
        <a:lstStyle/>
        <a:p>
          <a:endParaRPr lang="pt-PT"/>
        </a:p>
      </dgm:t>
    </dgm:pt>
    <dgm:pt modelId="{3976C61D-CE9B-499C-89FE-AE12247585D5}" type="sibTrans" cxnId="{B854EE3B-A193-41C3-8213-71C525075C84}">
      <dgm:prSet/>
      <dgm:spPr/>
      <dgm:t>
        <a:bodyPr/>
        <a:lstStyle/>
        <a:p>
          <a:endParaRPr lang="pt-PT"/>
        </a:p>
      </dgm:t>
    </dgm:pt>
    <dgm:pt modelId="{1E18F7C4-1B5E-444A-894C-DAAE1EDBDDCE}" type="pres">
      <dgm:prSet presAssocID="{9750BA14-EAE9-46BB-ACB0-5BA8A483E943}" presName="composite" presStyleCnt="0">
        <dgm:presLayoutVars>
          <dgm:chMax val="1"/>
          <dgm:dir/>
          <dgm:resizeHandles val="exact"/>
        </dgm:presLayoutVars>
      </dgm:prSet>
      <dgm:spPr/>
    </dgm:pt>
    <dgm:pt modelId="{23CC9DE9-A7D9-43AF-9265-AD571BBABA77}" type="pres">
      <dgm:prSet presAssocID="{9750BA14-EAE9-46BB-ACB0-5BA8A483E943}" presName="radial" presStyleCnt="0">
        <dgm:presLayoutVars>
          <dgm:animLvl val="ctr"/>
        </dgm:presLayoutVars>
      </dgm:prSet>
      <dgm:spPr/>
    </dgm:pt>
    <dgm:pt modelId="{A58DC4D5-50B4-47A5-ACCF-5EACFFBE1A24}" type="pres">
      <dgm:prSet presAssocID="{084B76E6-D8BF-468E-93F4-3DF62C183DD1}" presName="centerShape" presStyleLbl="vennNode1" presStyleIdx="0" presStyleCnt="8"/>
      <dgm:spPr/>
    </dgm:pt>
    <dgm:pt modelId="{C5DE3074-69FD-4BC0-83B7-D3682D5AB5D2}" type="pres">
      <dgm:prSet presAssocID="{4154FC39-F5FB-4D60-B203-C2DDEA0ABEA1}" presName="node" presStyleLbl="vennNode1" presStyleIdx="1" presStyleCnt="8">
        <dgm:presLayoutVars>
          <dgm:bulletEnabled val="1"/>
        </dgm:presLayoutVars>
      </dgm:prSet>
      <dgm:spPr/>
    </dgm:pt>
    <dgm:pt modelId="{411839DE-502F-49B6-9027-22B8170E31F7}" type="pres">
      <dgm:prSet presAssocID="{5C0A9BE9-35AF-4F84-AD1F-DBA01ED2CC43}" presName="node" presStyleLbl="vennNode1" presStyleIdx="2" presStyleCnt="8">
        <dgm:presLayoutVars>
          <dgm:bulletEnabled val="1"/>
        </dgm:presLayoutVars>
      </dgm:prSet>
      <dgm:spPr/>
    </dgm:pt>
    <dgm:pt modelId="{FBF5F84F-7598-4D0A-A78B-B3951CDF0F7F}" type="pres">
      <dgm:prSet presAssocID="{3F27FA99-C5F6-4717-AA6D-5FF00009181B}" presName="node" presStyleLbl="vennNode1" presStyleIdx="3" presStyleCnt="8">
        <dgm:presLayoutVars>
          <dgm:bulletEnabled val="1"/>
        </dgm:presLayoutVars>
      </dgm:prSet>
      <dgm:spPr/>
    </dgm:pt>
    <dgm:pt modelId="{31C35B22-AB01-4B55-B265-E08703D57E1C}" type="pres">
      <dgm:prSet presAssocID="{E92A2AFA-F4B2-4FCC-ADFB-8D38A2C3011A}" presName="node" presStyleLbl="vennNode1" presStyleIdx="4" presStyleCnt="8">
        <dgm:presLayoutVars>
          <dgm:bulletEnabled val="1"/>
        </dgm:presLayoutVars>
      </dgm:prSet>
      <dgm:spPr/>
    </dgm:pt>
    <dgm:pt modelId="{A08F6B6C-1BC6-4D3F-B8CB-BDEB5F3B7F51}" type="pres">
      <dgm:prSet presAssocID="{51566925-CC15-4665-BF60-908446343AA3}" presName="node" presStyleLbl="vennNode1" presStyleIdx="5" presStyleCnt="8">
        <dgm:presLayoutVars>
          <dgm:bulletEnabled val="1"/>
        </dgm:presLayoutVars>
      </dgm:prSet>
      <dgm:spPr/>
    </dgm:pt>
    <dgm:pt modelId="{D1811FDD-15CA-4360-9495-EE185B094285}" type="pres">
      <dgm:prSet presAssocID="{CE42CB60-2E7E-465F-B52A-C2D9D5B80999}" presName="node" presStyleLbl="vennNode1" presStyleIdx="6" presStyleCnt="8">
        <dgm:presLayoutVars>
          <dgm:bulletEnabled val="1"/>
        </dgm:presLayoutVars>
      </dgm:prSet>
      <dgm:spPr/>
    </dgm:pt>
    <dgm:pt modelId="{2587F0CD-E983-483D-9000-23B66F55479A}" type="pres">
      <dgm:prSet presAssocID="{51382F51-D0DA-4D2D-A403-930E45327DF0}" presName="node" presStyleLbl="vennNode1" presStyleIdx="7" presStyleCnt="8">
        <dgm:presLayoutVars>
          <dgm:bulletEnabled val="1"/>
        </dgm:presLayoutVars>
      </dgm:prSet>
      <dgm:spPr/>
    </dgm:pt>
  </dgm:ptLst>
  <dgm:cxnLst>
    <dgm:cxn modelId="{083D4003-1FC3-4FAD-A6A7-756B88118157}" srcId="{084B76E6-D8BF-468E-93F4-3DF62C183DD1}" destId="{5C0A9BE9-35AF-4F84-AD1F-DBA01ED2CC43}" srcOrd="1" destOrd="0" parTransId="{6EA0D0E9-9666-4334-ABC4-F6EE0B92CFC7}" sibTransId="{A82C4FE1-F03C-4AFA-9D59-480B91ADE3B2}"/>
    <dgm:cxn modelId="{93354C16-D949-47D3-82B6-8C8D859A5514}" type="presOf" srcId="{51382F51-D0DA-4D2D-A403-930E45327DF0}" destId="{2587F0CD-E983-483D-9000-23B66F55479A}" srcOrd="0" destOrd="0" presId="urn:microsoft.com/office/officeart/2005/8/layout/radial3"/>
    <dgm:cxn modelId="{A2A87318-057E-4587-9780-08471FF86DA8}" type="presOf" srcId="{CE42CB60-2E7E-465F-B52A-C2D9D5B80999}" destId="{D1811FDD-15CA-4360-9495-EE185B094285}" srcOrd="0" destOrd="0" presId="urn:microsoft.com/office/officeart/2005/8/layout/radial3"/>
    <dgm:cxn modelId="{955F611A-0771-47F7-AAA2-65972F4F6633}" srcId="{084B76E6-D8BF-468E-93F4-3DF62C183DD1}" destId="{4154FC39-F5FB-4D60-B203-C2DDEA0ABEA1}" srcOrd="0" destOrd="0" parTransId="{66B19688-BFB6-4606-B273-E59B7D7CE0D0}" sibTransId="{142C73EC-27B8-46D8-911F-FDCC1C31D7D5}"/>
    <dgm:cxn modelId="{3D9A5B20-9916-4AD9-AA03-5DAA356CAE30}" srcId="{084B76E6-D8BF-468E-93F4-3DF62C183DD1}" destId="{CE42CB60-2E7E-465F-B52A-C2D9D5B80999}" srcOrd="5" destOrd="0" parTransId="{32FE28E4-5EA3-486F-8282-3000E1C764D9}" sibTransId="{C6E8F8BC-7A1F-413E-AF2C-B025FC928322}"/>
    <dgm:cxn modelId="{B854EE3B-A193-41C3-8213-71C525075C84}" srcId="{084B76E6-D8BF-468E-93F4-3DF62C183DD1}" destId="{51382F51-D0DA-4D2D-A403-930E45327DF0}" srcOrd="6" destOrd="0" parTransId="{0A93D8DE-9E8F-4053-B930-853D27216C7A}" sibTransId="{3976C61D-CE9B-499C-89FE-AE12247585D5}"/>
    <dgm:cxn modelId="{C266B83C-D194-4CB6-9E07-919E352C80A3}" srcId="{9750BA14-EAE9-46BB-ACB0-5BA8A483E943}" destId="{084B76E6-D8BF-468E-93F4-3DF62C183DD1}" srcOrd="0" destOrd="0" parTransId="{3949A73C-17C6-458F-8D40-EF50D76E0FE3}" sibTransId="{17192E49-8B90-4492-BF0E-83FDDA5DC00E}"/>
    <dgm:cxn modelId="{3B863F72-CA87-4860-87A7-FDED0B810648}" type="presOf" srcId="{9750BA14-EAE9-46BB-ACB0-5BA8A483E943}" destId="{1E18F7C4-1B5E-444A-894C-DAAE1EDBDDCE}" srcOrd="0" destOrd="0" presId="urn:microsoft.com/office/officeart/2005/8/layout/radial3"/>
    <dgm:cxn modelId="{54F70D53-91E8-46AF-88AA-C0FED8A69D3C}" srcId="{084B76E6-D8BF-468E-93F4-3DF62C183DD1}" destId="{E92A2AFA-F4B2-4FCC-ADFB-8D38A2C3011A}" srcOrd="3" destOrd="0" parTransId="{41EBFBCA-0232-4157-95F5-4927B740B131}" sibTransId="{BB6D3BB3-96A0-46A9-A5C2-9CB81AC38B5A}"/>
    <dgm:cxn modelId="{952B9A77-B02D-4010-83D9-AB8C50FBF96E}" type="presOf" srcId="{E92A2AFA-F4B2-4FCC-ADFB-8D38A2C3011A}" destId="{31C35B22-AB01-4B55-B265-E08703D57E1C}" srcOrd="0" destOrd="0" presId="urn:microsoft.com/office/officeart/2005/8/layout/radial3"/>
    <dgm:cxn modelId="{F175F657-FC82-41A0-9554-6E3BEA5C2E3F}" srcId="{084B76E6-D8BF-468E-93F4-3DF62C183DD1}" destId="{3F27FA99-C5F6-4717-AA6D-5FF00009181B}" srcOrd="2" destOrd="0" parTransId="{B290F510-F0B5-48CA-BA4C-9D7C2372840D}" sibTransId="{6B421426-793E-416F-B200-8C3845BAD180}"/>
    <dgm:cxn modelId="{C466D2C0-B844-43FB-A96B-C8FBC18A29FF}" type="presOf" srcId="{084B76E6-D8BF-468E-93F4-3DF62C183DD1}" destId="{A58DC4D5-50B4-47A5-ACCF-5EACFFBE1A24}" srcOrd="0" destOrd="0" presId="urn:microsoft.com/office/officeart/2005/8/layout/radial3"/>
    <dgm:cxn modelId="{454E36D1-E7FB-415D-8F3D-764690F188D4}" type="presOf" srcId="{5C0A9BE9-35AF-4F84-AD1F-DBA01ED2CC43}" destId="{411839DE-502F-49B6-9027-22B8170E31F7}" srcOrd="0" destOrd="0" presId="urn:microsoft.com/office/officeart/2005/8/layout/radial3"/>
    <dgm:cxn modelId="{C4169CD4-E9A5-4AA2-9946-5678A4D2EEC0}" type="presOf" srcId="{3F27FA99-C5F6-4717-AA6D-5FF00009181B}" destId="{FBF5F84F-7598-4D0A-A78B-B3951CDF0F7F}" srcOrd="0" destOrd="0" presId="urn:microsoft.com/office/officeart/2005/8/layout/radial3"/>
    <dgm:cxn modelId="{4EF94FDC-E7C9-49D2-8547-A68399729BCE}" type="presOf" srcId="{4154FC39-F5FB-4D60-B203-C2DDEA0ABEA1}" destId="{C5DE3074-69FD-4BC0-83B7-D3682D5AB5D2}" srcOrd="0" destOrd="0" presId="urn:microsoft.com/office/officeart/2005/8/layout/radial3"/>
    <dgm:cxn modelId="{3ACD92F6-8776-4128-94B8-90BBBBA3A132}" srcId="{084B76E6-D8BF-468E-93F4-3DF62C183DD1}" destId="{51566925-CC15-4665-BF60-908446343AA3}" srcOrd="4" destOrd="0" parTransId="{1B0BC645-5F9D-464E-9E50-0DA0945A8A0C}" sibTransId="{18557D2E-3728-44A3-80F4-6B0C23DAB270}"/>
    <dgm:cxn modelId="{4AEEB9FA-0502-4409-9D3E-4068FAACFFD1}" type="presOf" srcId="{51566925-CC15-4665-BF60-908446343AA3}" destId="{A08F6B6C-1BC6-4D3F-B8CB-BDEB5F3B7F51}" srcOrd="0" destOrd="0" presId="urn:microsoft.com/office/officeart/2005/8/layout/radial3"/>
    <dgm:cxn modelId="{9477C34A-D983-4200-B608-FE9E6D141A58}" type="presParOf" srcId="{1E18F7C4-1B5E-444A-894C-DAAE1EDBDDCE}" destId="{23CC9DE9-A7D9-43AF-9265-AD571BBABA77}" srcOrd="0" destOrd="0" presId="urn:microsoft.com/office/officeart/2005/8/layout/radial3"/>
    <dgm:cxn modelId="{E4787DE5-C300-49D1-B19A-3C3BC5CBA7AD}" type="presParOf" srcId="{23CC9DE9-A7D9-43AF-9265-AD571BBABA77}" destId="{A58DC4D5-50B4-47A5-ACCF-5EACFFBE1A24}" srcOrd="0" destOrd="0" presId="urn:microsoft.com/office/officeart/2005/8/layout/radial3"/>
    <dgm:cxn modelId="{AD174B18-03C0-4932-ABD1-ADAE5AFE7786}" type="presParOf" srcId="{23CC9DE9-A7D9-43AF-9265-AD571BBABA77}" destId="{C5DE3074-69FD-4BC0-83B7-D3682D5AB5D2}" srcOrd="1" destOrd="0" presId="urn:microsoft.com/office/officeart/2005/8/layout/radial3"/>
    <dgm:cxn modelId="{EC710B1F-2DBF-4821-8A92-EB27B367F6FC}" type="presParOf" srcId="{23CC9DE9-A7D9-43AF-9265-AD571BBABA77}" destId="{411839DE-502F-49B6-9027-22B8170E31F7}" srcOrd="2" destOrd="0" presId="urn:microsoft.com/office/officeart/2005/8/layout/radial3"/>
    <dgm:cxn modelId="{83880D90-4979-45E5-B362-4E2E6E154515}" type="presParOf" srcId="{23CC9DE9-A7D9-43AF-9265-AD571BBABA77}" destId="{FBF5F84F-7598-4D0A-A78B-B3951CDF0F7F}" srcOrd="3" destOrd="0" presId="urn:microsoft.com/office/officeart/2005/8/layout/radial3"/>
    <dgm:cxn modelId="{C83A4749-1791-49C5-B4F0-F973AA279084}" type="presParOf" srcId="{23CC9DE9-A7D9-43AF-9265-AD571BBABA77}" destId="{31C35B22-AB01-4B55-B265-E08703D57E1C}" srcOrd="4" destOrd="0" presId="urn:microsoft.com/office/officeart/2005/8/layout/radial3"/>
    <dgm:cxn modelId="{8AC36A36-DD26-401A-A8C4-4A938BF08CF0}" type="presParOf" srcId="{23CC9DE9-A7D9-43AF-9265-AD571BBABA77}" destId="{A08F6B6C-1BC6-4D3F-B8CB-BDEB5F3B7F51}" srcOrd="5" destOrd="0" presId="urn:microsoft.com/office/officeart/2005/8/layout/radial3"/>
    <dgm:cxn modelId="{52285680-34F3-4CAB-A467-CA4EE2823BC7}" type="presParOf" srcId="{23CC9DE9-A7D9-43AF-9265-AD571BBABA77}" destId="{D1811FDD-15CA-4360-9495-EE185B094285}" srcOrd="6" destOrd="0" presId="urn:microsoft.com/office/officeart/2005/8/layout/radial3"/>
    <dgm:cxn modelId="{535844FD-7CD4-484F-BD81-F02DA403D252}" type="presParOf" srcId="{23CC9DE9-A7D9-43AF-9265-AD571BBABA77}" destId="{2587F0CD-E983-483D-9000-23B66F55479A}" srcOrd="7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9750BA14-EAE9-46BB-ACB0-5BA8A483E943}" type="doc">
      <dgm:prSet loTypeId="urn:microsoft.com/office/officeart/2005/8/layout/radial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PT"/>
        </a:p>
      </dgm:t>
    </dgm:pt>
    <dgm:pt modelId="{1E18F7C4-1B5E-444A-894C-DAAE1EDBDDCE}" type="pres">
      <dgm:prSet presAssocID="{9750BA14-EAE9-46BB-ACB0-5BA8A483E943}" presName="composite" presStyleCnt="0">
        <dgm:presLayoutVars>
          <dgm:chMax val="1"/>
          <dgm:dir/>
          <dgm:resizeHandles val="exact"/>
        </dgm:presLayoutVars>
      </dgm:prSet>
      <dgm:spPr/>
    </dgm:pt>
    <dgm:pt modelId="{23CC9DE9-A7D9-43AF-9265-AD571BBABA77}" type="pres">
      <dgm:prSet presAssocID="{9750BA14-EAE9-46BB-ACB0-5BA8A483E943}" presName="radial" presStyleCnt="0">
        <dgm:presLayoutVars>
          <dgm:animLvl val="ctr"/>
        </dgm:presLayoutVars>
      </dgm:prSet>
      <dgm:spPr/>
    </dgm:pt>
  </dgm:ptLst>
  <dgm:cxnLst>
    <dgm:cxn modelId="{3B863F72-CA87-4860-87A7-FDED0B810648}" type="presOf" srcId="{9750BA14-EAE9-46BB-ACB0-5BA8A483E943}" destId="{1E18F7C4-1B5E-444A-894C-DAAE1EDBDDCE}" srcOrd="0" destOrd="0" presId="urn:microsoft.com/office/officeart/2005/8/layout/radial3"/>
    <dgm:cxn modelId="{9477C34A-D983-4200-B608-FE9E6D141A58}" type="presParOf" srcId="{1E18F7C4-1B5E-444A-894C-DAAE1EDBDDCE}" destId="{23CC9DE9-A7D9-43AF-9265-AD571BBABA77}" srcOrd="0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9750BA14-EAE9-46BB-ACB0-5BA8A483E943}" type="doc">
      <dgm:prSet loTypeId="urn:microsoft.com/office/officeart/2005/8/layout/radial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PT"/>
        </a:p>
      </dgm:t>
    </dgm:pt>
    <dgm:pt modelId="{084B76E6-D8BF-468E-93F4-3DF62C183DD1}">
      <dgm:prSet custT="1"/>
      <dgm:spPr/>
      <dgm:t>
        <a:bodyPr/>
        <a:lstStyle/>
        <a:p>
          <a:r>
            <a:rPr lang="pt-PT" sz="1200" b="1" i="1" dirty="0">
              <a:solidFill>
                <a:schemeClr val="bg1"/>
              </a:solidFill>
              <a:latin typeface="Century Gothic" panose="020B0502020202020204" pitchFamily="34" charset="0"/>
            </a:rPr>
            <a:t>8. Documentation</a:t>
          </a:r>
        </a:p>
      </dgm:t>
    </dgm:pt>
    <dgm:pt modelId="{3949A73C-17C6-458F-8D40-EF50D76E0FE3}" type="parTrans" cxnId="{C266B83C-D194-4CB6-9E07-919E352C80A3}">
      <dgm:prSet/>
      <dgm:spPr/>
      <dgm:t>
        <a:bodyPr/>
        <a:lstStyle/>
        <a:p>
          <a:endParaRPr lang="pt-PT"/>
        </a:p>
      </dgm:t>
    </dgm:pt>
    <dgm:pt modelId="{17192E49-8B90-4492-BF0E-83FDDA5DC00E}" type="sibTrans" cxnId="{C266B83C-D194-4CB6-9E07-919E352C80A3}">
      <dgm:prSet/>
      <dgm:spPr/>
      <dgm:t>
        <a:bodyPr/>
        <a:lstStyle/>
        <a:p>
          <a:endParaRPr lang="pt-PT"/>
        </a:p>
      </dgm:t>
    </dgm:pt>
    <dgm:pt modelId="{1943D73F-0070-4250-89A3-5CE05FE309D8}">
      <dgm:prSet custT="1"/>
      <dgm:spPr/>
      <dgm:t>
        <a:bodyPr/>
        <a:lstStyle/>
        <a:p>
          <a:r>
            <a:rPr lang="pt-PT" sz="1200" b="0" i="1" dirty="0">
              <a:solidFill>
                <a:schemeClr val="bg1"/>
              </a:solidFill>
              <a:latin typeface="Century Gothic" panose="020B0502020202020204" pitchFamily="34" charset="0"/>
            </a:rPr>
            <a:t>8.1. Develop Help specification</a:t>
          </a:r>
        </a:p>
      </dgm:t>
    </dgm:pt>
    <dgm:pt modelId="{C63A6467-5003-4DE2-96D7-106F8653C2F5}" type="parTrans" cxnId="{BF286F5A-5499-4F73-A080-DE6EF1F7E8EB}">
      <dgm:prSet/>
      <dgm:spPr/>
      <dgm:t>
        <a:bodyPr/>
        <a:lstStyle/>
        <a:p>
          <a:endParaRPr lang="pt-PT"/>
        </a:p>
      </dgm:t>
    </dgm:pt>
    <dgm:pt modelId="{55FA7730-CCFF-492F-954A-EB80B5279CB4}" type="sibTrans" cxnId="{BF286F5A-5499-4F73-A080-DE6EF1F7E8EB}">
      <dgm:prSet/>
      <dgm:spPr/>
      <dgm:t>
        <a:bodyPr/>
        <a:lstStyle/>
        <a:p>
          <a:endParaRPr lang="pt-PT"/>
        </a:p>
      </dgm:t>
    </dgm:pt>
    <dgm:pt modelId="{16165B2E-638F-40C7-BA23-A8EFF6EA122A}">
      <dgm:prSet custT="1"/>
      <dgm:spPr/>
      <dgm:t>
        <a:bodyPr/>
        <a:lstStyle/>
        <a:p>
          <a:r>
            <a:rPr lang="pt-PT" sz="1200" b="0" i="1" dirty="0">
              <a:solidFill>
                <a:schemeClr val="bg1"/>
              </a:solidFill>
              <a:latin typeface="Century Gothic" panose="020B0502020202020204" pitchFamily="34" charset="0"/>
            </a:rPr>
            <a:t>8.2. Develop Help system</a:t>
          </a:r>
        </a:p>
      </dgm:t>
    </dgm:pt>
    <dgm:pt modelId="{F19B57AE-EB5C-440F-B4D3-4C237760050C}" type="parTrans" cxnId="{CF530E8F-D4B8-46C0-B471-F0D6D3757D96}">
      <dgm:prSet/>
      <dgm:spPr/>
      <dgm:t>
        <a:bodyPr/>
        <a:lstStyle/>
        <a:p>
          <a:endParaRPr lang="pt-PT"/>
        </a:p>
      </dgm:t>
    </dgm:pt>
    <dgm:pt modelId="{882BFEC5-FB69-48DD-929B-D09BACB533F0}" type="sibTrans" cxnId="{CF530E8F-D4B8-46C0-B471-F0D6D3757D96}">
      <dgm:prSet/>
      <dgm:spPr/>
      <dgm:t>
        <a:bodyPr/>
        <a:lstStyle/>
        <a:p>
          <a:endParaRPr lang="pt-PT"/>
        </a:p>
      </dgm:t>
    </dgm:pt>
    <dgm:pt modelId="{425383DB-47FB-41E1-B38D-63D05B8BD05A}">
      <dgm:prSet custT="1"/>
      <dgm:spPr/>
      <dgm:t>
        <a:bodyPr/>
        <a:lstStyle/>
        <a:p>
          <a:r>
            <a:rPr lang="pt-PT" sz="1200" b="0" i="1" dirty="0">
              <a:solidFill>
                <a:schemeClr val="bg1"/>
              </a:solidFill>
              <a:latin typeface="Century Gothic" panose="020B0502020202020204" pitchFamily="34" charset="0"/>
            </a:rPr>
            <a:t>8.3. Review Help documentation</a:t>
          </a:r>
        </a:p>
      </dgm:t>
    </dgm:pt>
    <dgm:pt modelId="{A920817F-2152-489E-88DB-B2DD48BDCD94}" type="parTrans" cxnId="{B80A0A7D-2300-491A-9CD0-37A89EB43DA5}">
      <dgm:prSet/>
      <dgm:spPr/>
      <dgm:t>
        <a:bodyPr/>
        <a:lstStyle/>
        <a:p>
          <a:endParaRPr lang="pt-PT"/>
        </a:p>
      </dgm:t>
    </dgm:pt>
    <dgm:pt modelId="{373E8F09-E24F-4CE3-BB78-9ADC9E073D4B}" type="sibTrans" cxnId="{B80A0A7D-2300-491A-9CD0-37A89EB43DA5}">
      <dgm:prSet/>
      <dgm:spPr/>
      <dgm:t>
        <a:bodyPr/>
        <a:lstStyle/>
        <a:p>
          <a:endParaRPr lang="pt-PT"/>
        </a:p>
      </dgm:t>
    </dgm:pt>
    <dgm:pt modelId="{1DBA8EAE-AAF4-481A-9C0C-30CA27E889DB}">
      <dgm:prSet custT="1"/>
      <dgm:spPr/>
      <dgm:t>
        <a:bodyPr/>
        <a:lstStyle/>
        <a:p>
          <a:r>
            <a:rPr lang="pt-PT" sz="1200" b="0" i="1" dirty="0">
              <a:solidFill>
                <a:schemeClr val="bg1"/>
              </a:solidFill>
              <a:latin typeface="Century Gothic" panose="020B0502020202020204" pitchFamily="34" charset="0"/>
            </a:rPr>
            <a:t>8.4. Incorporate Help documentation feedback</a:t>
          </a:r>
        </a:p>
      </dgm:t>
    </dgm:pt>
    <dgm:pt modelId="{AB683CA2-2F55-4FCA-BD6B-2D414B08B997}" type="parTrans" cxnId="{3D0F6FD6-830C-40C7-8BBD-B4186C322108}">
      <dgm:prSet/>
      <dgm:spPr/>
      <dgm:t>
        <a:bodyPr/>
        <a:lstStyle/>
        <a:p>
          <a:endParaRPr lang="pt-PT"/>
        </a:p>
      </dgm:t>
    </dgm:pt>
    <dgm:pt modelId="{4AE2CBD0-4B40-418D-B2B5-92DE0EA2A81B}" type="sibTrans" cxnId="{3D0F6FD6-830C-40C7-8BBD-B4186C322108}">
      <dgm:prSet/>
      <dgm:spPr/>
      <dgm:t>
        <a:bodyPr/>
        <a:lstStyle/>
        <a:p>
          <a:endParaRPr lang="pt-PT"/>
        </a:p>
      </dgm:t>
    </dgm:pt>
    <dgm:pt modelId="{41DD5FC0-7DDA-4CCE-BCE0-F4C4D2AC1FE7}">
      <dgm:prSet custT="1"/>
      <dgm:spPr/>
      <dgm:t>
        <a:bodyPr/>
        <a:lstStyle/>
        <a:p>
          <a:r>
            <a:rPr lang="pt-PT" sz="1200" b="0" i="1" dirty="0">
              <a:solidFill>
                <a:schemeClr val="bg1"/>
              </a:solidFill>
              <a:latin typeface="Century Gothic" panose="020B0502020202020204" pitchFamily="34" charset="0"/>
            </a:rPr>
            <a:t>8.5. Develop user manuals specifications</a:t>
          </a:r>
        </a:p>
      </dgm:t>
    </dgm:pt>
    <dgm:pt modelId="{F8AD8477-1D2E-4977-AFB8-64E236548254}" type="parTrans" cxnId="{5552AB30-E0E3-496F-BD06-D4A15C0EBCD2}">
      <dgm:prSet/>
      <dgm:spPr/>
      <dgm:t>
        <a:bodyPr/>
        <a:lstStyle/>
        <a:p>
          <a:endParaRPr lang="pt-PT"/>
        </a:p>
      </dgm:t>
    </dgm:pt>
    <dgm:pt modelId="{09826B14-7704-41C6-86B9-F0783274F154}" type="sibTrans" cxnId="{5552AB30-E0E3-496F-BD06-D4A15C0EBCD2}">
      <dgm:prSet/>
      <dgm:spPr/>
      <dgm:t>
        <a:bodyPr/>
        <a:lstStyle/>
        <a:p>
          <a:endParaRPr lang="pt-PT"/>
        </a:p>
      </dgm:t>
    </dgm:pt>
    <dgm:pt modelId="{4794ADBF-837F-4BBD-AF96-DC984EAEDF1D}">
      <dgm:prSet custT="1"/>
      <dgm:spPr/>
      <dgm:t>
        <a:bodyPr/>
        <a:lstStyle/>
        <a:p>
          <a:r>
            <a:rPr lang="pt-PT" sz="1200" b="0" i="1" dirty="0">
              <a:solidFill>
                <a:schemeClr val="bg1"/>
              </a:solidFill>
              <a:latin typeface="Century Gothic" panose="020B0502020202020204" pitchFamily="34" charset="0"/>
            </a:rPr>
            <a:t>8.6. Develop user manuals</a:t>
          </a:r>
        </a:p>
      </dgm:t>
    </dgm:pt>
    <dgm:pt modelId="{AEE6A6C9-05D9-43EE-B0CD-785E4ECC0A11}" type="parTrans" cxnId="{B816AFEF-FBB1-402A-99BB-E5EBB734CF2E}">
      <dgm:prSet/>
      <dgm:spPr/>
      <dgm:t>
        <a:bodyPr/>
        <a:lstStyle/>
        <a:p>
          <a:endParaRPr lang="pt-PT"/>
        </a:p>
      </dgm:t>
    </dgm:pt>
    <dgm:pt modelId="{029DF813-AA27-4BA8-BA83-3A86D5E297A9}" type="sibTrans" cxnId="{B816AFEF-FBB1-402A-99BB-E5EBB734CF2E}">
      <dgm:prSet/>
      <dgm:spPr/>
      <dgm:t>
        <a:bodyPr/>
        <a:lstStyle/>
        <a:p>
          <a:endParaRPr lang="pt-PT"/>
        </a:p>
      </dgm:t>
    </dgm:pt>
    <dgm:pt modelId="{A6A56152-AA83-44A6-892B-EBEABB7441C0}">
      <dgm:prSet custT="1"/>
      <dgm:spPr/>
      <dgm:t>
        <a:bodyPr/>
        <a:lstStyle/>
        <a:p>
          <a:r>
            <a:rPr lang="pt-PT" sz="1200" b="0" i="1" dirty="0">
              <a:solidFill>
                <a:schemeClr val="bg1"/>
              </a:solidFill>
              <a:latin typeface="Century Gothic" panose="020B0502020202020204" pitchFamily="34" charset="0"/>
            </a:rPr>
            <a:t>8.7. Review all user documentation</a:t>
          </a:r>
        </a:p>
      </dgm:t>
    </dgm:pt>
    <dgm:pt modelId="{5A7332A6-A4E2-4D47-A560-1DD0737C05F0}" type="parTrans" cxnId="{98AE7D83-505B-4D0D-96AE-E65A3AC6E770}">
      <dgm:prSet/>
      <dgm:spPr/>
      <dgm:t>
        <a:bodyPr/>
        <a:lstStyle/>
        <a:p>
          <a:endParaRPr lang="pt-PT"/>
        </a:p>
      </dgm:t>
    </dgm:pt>
    <dgm:pt modelId="{EA2DB62F-15E6-45AD-BD8C-9D4204B416D9}" type="sibTrans" cxnId="{98AE7D83-505B-4D0D-96AE-E65A3AC6E770}">
      <dgm:prSet/>
      <dgm:spPr/>
      <dgm:t>
        <a:bodyPr/>
        <a:lstStyle/>
        <a:p>
          <a:endParaRPr lang="pt-PT"/>
        </a:p>
      </dgm:t>
    </dgm:pt>
    <dgm:pt modelId="{F2F1C193-CF97-4BDD-97B6-F8B8A93597D3}">
      <dgm:prSet custT="1"/>
      <dgm:spPr/>
      <dgm:t>
        <a:bodyPr/>
        <a:lstStyle/>
        <a:p>
          <a:r>
            <a:rPr lang="pt-PT" sz="1200" b="0" i="1" dirty="0">
              <a:solidFill>
                <a:schemeClr val="bg1"/>
              </a:solidFill>
              <a:latin typeface="Century Gothic" panose="020B0502020202020204" pitchFamily="34" charset="0"/>
            </a:rPr>
            <a:t>8.8. Incorporate user documentation feedback</a:t>
          </a:r>
        </a:p>
      </dgm:t>
    </dgm:pt>
    <dgm:pt modelId="{D5114C68-6AA3-48E3-8FA1-787ACCE5DC09}" type="parTrans" cxnId="{04595751-D254-43DB-8B05-635FCE77F9DD}">
      <dgm:prSet/>
      <dgm:spPr/>
      <dgm:t>
        <a:bodyPr/>
        <a:lstStyle/>
        <a:p>
          <a:endParaRPr lang="pt-PT"/>
        </a:p>
      </dgm:t>
    </dgm:pt>
    <dgm:pt modelId="{B0A471BE-240A-4136-A8DE-6475236DCF37}" type="sibTrans" cxnId="{04595751-D254-43DB-8B05-635FCE77F9DD}">
      <dgm:prSet/>
      <dgm:spPr/>
      <dgm:t>
        <a:bodyPr/>
        <a:lstStyle/>
        <a:p>
          <a:endParaRPr lang="pt-PT"/>
        </a:p>
      </dgm:t>
    </dgm:pt>
    <dgm:pt modelId="{1E18F7C4-1B5E-444A-894C-DAAE1EDBDDCE}" type="pres">
      <dgm:prSet presAssocID="{9750BA14-EAE9-46BB-ACB0-5BA8A483E943}" presName="composite" presStyleCnt="0">
        <dgm:presLayoutVars>
          <dgm:chMax val="1"/>
          <dgm:dir/>
          <dgm:resizeHandles val="exact"/>
        </dgm:presLayoutVars>
      </dgm:prSet>
      <dgm:spPr/>
    </dgm:pt>
    <dgm:pt modelId="{23CC9DE9-A7D9-43AF-9265-AD571BBABA77}" type="pres">
      <dgm:prSet presAssocID="{9750BA14-EAE9-46BB-ACB0-5BA8A483E943}" presName="radial" presStyleCnt="0">
        <dgm:presLayoutVars>
          <dgm:animLvl val="ctr"/>
        </dgm:presLayoutVars>
      </dgm:prSet>
      <dgm:spPr/>
    </dgm:pt>
    <dgm:pt modelId="{A58DC4D5-50B4-47A5-ACCF-5EACFFBE1A24}" type="pres">
      <dgm:prSet presAssocID="{084B76E6-D8BF-468E-93F4-3DF62C183DD1}" presName="centerShape" presStyleLbl="vennNode1" presStyleIdx="0" presStyleCnt="9"/>
      <dgm:spPr/>
    </dgm:pt>
    <dgm:pt modelId="{C4903AA8-CC04-4906-9B93-816A6A48D47E}" type="pres">
      <dgm:prSet presAssocID="{1943D73F-0070-4250-89A3-5CE05FE309D8}" presName="node" presStyleLbl="vennNode1" presStyleIdx="1" presStyleCnt="9">
        <dgm:presLayoutVars>
          <dgm:bulletEnabled val="1"/>
        </dgm:presLayoutVars>
      </dgm:prSet>
      <dgm:spPr/>
    </dgm:pt>
    <dgm:pt modelId="{68FE53BF-8150-4445-8E12-187B6C7F4025}" type="pres">
      <dgm:prSet presAssocID="{16165B2E-638F-40C7-BA23-A8EFF6EA122A}" presName="node" presStyleLbl="vennNode1" presStyleIdx="2" presStyleCnt="9">
        <dgm:presLayoutVars>
          <dgm:bulletEnabled val="1"/>
        </dgm:presLayoutVars>
      </dgm:prSet>
      <dgm:spPr/>
    </dgm:pt>
    <dgm:pt modelId="{B010BCE0-1EE5-4D76-8866-78748F646DAF}" type="pres">
      <dgm:prSet presAssocID="{425383DB-47FB-41E1-B38D-63D05B8BD05A}" presName="node" presStyleLbl="vennNode1" presStyleIdx="3" presStyleCnt="9">
        <dgm:presLayoutVars>
          <dgm:bulletEnabled val="1"/>
        </dgm:presLayoutVars>
      </dgm:prSet>
      <dgm:spPr/>
    </dgm:pt>
    <dgm:pt modelId="{9D314A90-D2C5-4F3F-90D4-8ED9BC5EAD38}" type="pres">
      <dgm:prSet presAssocID="{1DBA8EAE-AAF4-481A-9C0C-30CA27E889DB}" presName="node" presStyleLbl="vennNode1" presStyleIdx="4" presStyleCnt="9">
        <dgm:presLayoutVars>
          <dgm:bulletEnabled val="1"/>
        </dgm:presLayoutVars>
      </dgm:prSet>
      <dgm:spPr/>
    </dgm:pt>
    <dgm:pt modelId="{D27AD06E-8E34-4679-8332-E59662D100B4}" type="pres">
      <dgm:prSet presAssocID="{41DD5FC0-7DDA-4CCE-BCE0-F4C4D2AC1FE7}" presName="node" presStyleLbl="vennNode1" presStyleIdx="5" presStyleCnt="9">
        <dgm:presLayoutVars>
          <dgm:bulletEnabled val="1"/>
        </dgm:presLayoutVars>
      </dgm:prSet>
      <dgm:spPr/>
    </dgm:pt>
    <dgm:pt modelId="{3A2CFBAB-5617-44C9-BC68-7111BBA98669}" type="pres">
      <dgm:prSet presAssocID="{4794ADBF-837F-4BBD-AF96-DC984EAEDF1D}" presName="node" presStyleLbl="vennNode1" presStyleIdx="6" presStyleCnt="9">
        <dgm:presLayoutVars>
          <dgm:bulletEnabled val="1"/>
        </dgm:presLayoutVars>
      </dgm:prSet>
      <dgm:spPr/>
    </dgm:pt>
    <dgm:pt modelId="{B40F86DE-22D9-4C8B-87C5-3C4E58F7C932}" type="pres">
      <dgm:prSet presAssocID="{A6A56152-AA83-44A6-892B-EBEABB7441C0}" presName="node" presStyleLbl="vennNode1" presStyleIdx="7" presStyleCnt="9">
        <dgm:presLayoutVars>
          <dgm:bulletEnabled val="1"/>
        </dgm:presLayoutVars>
      </dgm:prSet>
      <dgm:spPr/>
    </dgm:pt>
    <dgm:pt modelId="{FED113E3-B3E5-42B6-A29B-4CC38ED24E62}" type="pres">
      <dgm:prSet presAssocID="{F2F1C193-CF97-4BDD-97B6-F8B8A93597D3}" presName="node" presStyleLbl="vennNode1" presStyleIdx="8" presStyleCnt="9">
        <dgm:presLayoutVars>
          <dgm:bulletEnabled val="1"/>
        </dgm:presLayoutVars>
      </dgm:prSet>
      <dgm:spPr/>
    </dgm:pt>
  </dgm:ptLst>
  <dgm:cxnLst>
    <dgm:cxn modelId="{EE1DD604-ECEA-4043-AA3C-CC7B529B43AE}" type="presOf" srcId="{1943D73F-0070-4250-89A3-5CE05FE309D8}" destId="{C4903AA8-CC04-4906-9B93-816A6A48D47E}" srcOrd="0" destOrd="0" presId="urn:microsoft.com/office/officeart/2005/8/layout/radial3"/>
    <dgm:cxn modelId="{044E2A21-9B93-4F11-96C6-4B2EABE75BB5}" type="presOf" srcId="{425383DB-47FB-41E1-B38D-63D05B8BD05A}" destId="{B010BCE0-1EE5-4D76-8866-78748F646DAF}" srcOrd="0" destOrd="0" presId="urn:microsoft.com/office/officeart/2005/8/layout/radial3"/>
    <dgm:cxn modelId="{5552AB30-E0E3-496F-BD06-D4A15C0EBCD2}" srcId="{084B76E6-D8BF-468E-93F4-3DF62C183DD1}" destId="{41DD5FC0-7DDA-4CCE-BCE0-F4C4D2AC1FE7}" srcOrd="4" destOrd="0" parTransId="{F8AD8477-1D2E-4977-AFB8-64E236548254}" sibTransId="{09826B14-7704-41C6-86B9-F0783274F154}"/>
    <dgm:cxn modelId="{C266B83C-D194-4CB6-9E07-919E352C80A3}" srcId="{9750BA14-EAE9-46BB-ACB0-5BA8A483E943}" destId="{084B76E6-D8BF-468E-93F4-3DF62C183DD1}" srcOrd="0" destOrd="0" parTransId="{3949A73C-17C6-458F-8D40-EF50D76E0FE3}" sibTransId="{17192E49-8B90-4492-BF0E-83FDDA5DC00E}"/>
    <dgm:cxn modelId="{56CA3D70-CDAC-4B42-9D34-A354C61D026B}" type="presOf" srcId="{F2F1C193-CF97-4BDD-97B6-F8B8A93597D3}" destId="{FED113E3-B3E5-42B6-A29B-4CC38ED24E62}" srcOrd="0" destOrd="0" presId="urn:microsoft.com/office/officeart/2005/8/layout/radial3"/>
    <dgm:cxn modelId="{04595751-D254-43DB-8B05-635FCE77F9DD}" srcId="{084B76E6-D8BF-468E-93F4-3DF62C183DD1}" destId="{F2F1C193-CF97-4BDD-97B6-F8B8A93597D3}" srcOrd="7" destOrd="0" parTransId="{D5114C68-6AA3-48E3-8FA1-787ACCE5DC09}" sibTransId="{B0A471BE-240A-4136-A8DE-6475236DCF37}"/>
    <dgm:cxn modelId="{3B863F72-CA87-4860-87A7-FDED0B810648}" type="presOf" srcId="{9750BA14-EAE9-46BB-ACB0-5BA8A483E943}" destId="{1E18F7C4-1B5E-444A-894C-DAAE1EDBDDCE}" srcOrd="0" destOrd="0" presId="urn:microsoft.com/office/officeart/2005/8/layout/radial3"/>
    <dgm:cxn modelId="{BF286F5A-5499-4F73-A080-DE6EF1F7E8EB}" srcId="{084B76E6-D8BF-468E-93F4-3DF62C183DD1}" destId="{1943D73F-0070-4250-89A3-5CE05FE309D8}" srcOrd="0" destOrd="0" parTransId="{C63A6467-5003-4DE2-96D7-106F8653C2F5}" sibTransId="{55FA7730-CCFF-492F-954A-EB80B5279CB4}"/>
    <dgm:cxn modelId="{B80A0A7D-2300-491A-9CD0-37A89EB43DA5}" srcId="{084B76E6-D8BF-468E-93F4-3DF62C183DD1}" destId="{425383DB-47FB-41E1-B38D-63D05B8BD05A}" srcOrd="2" destOrd="0" parTransId="{A920817F-2152-489E-88DB-B2DD48BDCD94}" sibTransId="{373E8F09-E24F-4CE3-BB78-9ADC9E073D4B}"/>
    <dgm:cxn modelId="{F892C282-F242-45EB-AA80-7864612528AE}" type="presOf" srcId="{16165B2E-638F-40C7-BA23-A8EFF6EA122A}" destId="{68FE53BF-8150-4445-8E12-187B6C7F4025}" srcOrd="0" destOrd="0" presId="urn:microsoft.com/office/officeart/2005/8/layout/radial3"/>
    <dgm:cxn modelId="{98AE7D83-505B-4D0D-96AE-E65A3AC6E770}" srcId="{084B76E6-D8BF-468E-93F4-3DF62C183DD1}" destId="{A6A56152-AA83-44A6-892B-EBEABB7441C0}" srcOrd="6" destOrd="0" parTransId="{5A7332A6-A4E2-4D47-A560-1DD0737C05F0}" sibTransId="{EA2DB62F-15E6-45AD-BD8C-9D4204B416D9}"/>
    <dgm:cxn modelId="{CF530E8F-D4B8-46C0-B471-F0D6D3757D96}" srcId="{084B76E6-D8BF-468E-93F4-3DF62C183DD1}" destId="{16165B2E-638F-40C7-BA23-A8EFF6EA122A}" srcOrd="1" destOrd="0" parTransId="{F19B57AE-EB5C-440F-B4D3-4C237760050C}" sibTransId="{882BFEC5-FB69-48DD-929B-D09BACB533F0}"/>
    <dgm:cxn modelId="{E5265A91-B898-4972-BF75-5C0ADE5EE5AE}" type="presOf" srcId="{1DBA8EAE-AAF4-481A-9C0C-30CA27E889DB}" destId="{9D314A90-D2C5-4F3F-90D4-8ED9BC5EAD38}" srcOrd="0" destOrd="0" presId="urn:microsoft.com/office/officeart/2005/8/layout/radial3"/>
    <dgm:cxn modelId="{C466D2C0-B844-43FB-A96B-C8FBC18A29FF}" type="presOf" srcId="{084B76E6-D8BF-468E-93F4-3DF62C183DD1}" destId="{A58DC4D5-50B4-47A5-ACCF-5EACFFBE1A24}" srcOrd="0" destOrd="0" presId="urn:microsoft.com/office/officeart/2005/8/layout/radial3"/>
    <dgm:cxn modelId="{E4FE3FC5-8152-4E85-9F57-F616BADECC97}" type="presOf" srcId="{4794ADBF-837F-4BBD-AF96-DC984EAEDF1D}" destId="{3A2CFBAB-5617-44C9-BC68-7111BBA98669}" srcOrd="0" destOrd="0" presId="urn:microsoft.com/office/officeart/2005/8/layout/radial3"/>
    <dgm:cxn modelId="{3D0F6FD6-830C-40C7-8BBD-B4186C322108}" srcId="{084B76E6-D8BF-468E-93F4-3DF62C183DD1}" destId="{1DBA8EAE-AAF4-481A-9C0C-30CA27E889DB}" srcOrd="3" destOrd="0" parTransId="{AB683CA2-2F55-4FCA-BD6B-2D414B08B997}" sibTransId="{4AE2CBD0-4B40-418D-B2B5-92DE0EA2A81B}"/>
    <dgm:cxn modelId="{A6342EE0-E2B3-48F3-BDE3-3F8A8DF59497}" type="presOf" srcId="{41DD5FC0-7DDA-4CCE-BCE0-F4C4D2AC1FE7}" destId="{D27AD06E-8E34-4679-8332-E59662D100B4}" srcOrd="0" destOrd="0" presId="urn:microsoft.com/office/officeart/2005/8/layout/radial3"/>
    <dgm:cxn modelId="{64C3EEEC-4C27-4643-A662-4FBA6A4F6B57}" type="presOf" srcId="{A6A56152-AA83-44A6-892B-EBEABB7441C0}" destId="{B40F86DE-22D9-4C8B-87C5-3C4E58F7C932}" srcOrd="0" destOrd="0" presId="urn:microsoft.com/office/officeart/2005/8/layout/radial3"/>
    <dgm:cxn modelId="{B816AFEF-FBB1-402A-99BB-E5EBB734CF2E}" srcId="{084B76E6-D8BF-468E-93F4-3DF62C183DD1}" destId="{4794ADBF-837F-4BBD-AF96-DC984EAEDF1D}" srcOrd="5" destOrd="0" parTransId="{AEE6A6C9-05D9-43EE-B0CD-785E4ECC0A11}" sibTransId="{029DF813-AA27-4BA8-BA83-3A86D5E297A9}"/>
    <dgm:cxn modelId="{9477C34A-D983-4200-B608-FE9E6D141A58}" type="presParOf" srcId="{1E18F7C4-1B5E-444A-894C-DAAE1EDBDDCE}" destId="{23CC9DE9-A7D9-43AF-9265-AD571BBABA77}" srcOrd="0" destOrd="0" presId="urn:microsoft.com/office/officeart/2005/8/layout/radial3"/>
    <dgm:cxn modelId="{E4787DE5-C300-49D1-B19A-3C3BC5CBA7AD}" type="presParOf" srcId="{23CC9DE9-A7D9-43AF-9265-AD571BBABA77}" destId="{A58DC4D5-50B4-47A5-ACCF-5EACFFBE1A24}" srcOrd="0" destOrd="0" presId="urn:microsoft.com/office/officeart/2005/8/layout/radial3"/>
    <dgm:cxn modelId="{F408D5B0-9495-45C1-8960-7EE50F1DF0C3}" type="presParOf" srcId="{23CC9DE9-A7D9-43AF-9265-AD571BBABA77}" destId="{C4903AA8-CC04-4906-9B93-816A6A48D47E}" srcOrd="1" destOrd="0" presId="urn:microsoft.com/office/officeart/2005/8/layout/radial3"/>
    <dgm:cxn modelId="{6D729B14-0901-4C14-875F-2BF4F40E435C}" type="presParOf" srcId="{23CC9DE9-A7D9-43AF-9265-AD571BBABA77}" destId="{68FE53BF-8150-4445-8E12-187B6C7F4025}" srcOrd="2" destOrd="0" presId="urn:microsoft.com/office/officeart/2005/8/layout/radial3"/>
    <dgm:cxn modelId="{8F1BA650-A70E-4942-A46C-96F3505A7833}" type="presParOf" srcId="{23CC9DE9-A7D9-43AF-9265-AD571BBABA77}" destId="{B010BCE0-1EE5-4D76-8866-78748F646DAF}" srcOrd="3" destOrd="0" presId="urn:microsoft.com/office/officeart/2005/8/layout/radial3"/>
    <dgm:cxn modelId="{A274C64F-7FD5-4A21-A4DD-81237CCB30F3}" type="presParOf" srcId="{23CC9DE9-A7D9-43AF-9265-AD571BBABA77}" destId="{9D314A90-D2C5-4F3F-90D4-8ED9BC5EAD38}" srcOrd="4" destOrd="0" presId="urn:microsoft.com/office/officeart/2005/8/layout/radial3"/>
    <dgm:cxn modelId="{4C43AF90-0581-436F-9164-6F6F21904604}" type="presParOf" srcId="{23CC9DE9-A7D9-43AF-9265-AD571BBABA77}" destId="{D27AD06E-8E34-4679-8332-E59662D100B4}" srcOrd="5" destOrd="0" presId="urn:microsoft.com/office/officeart/2005/8/layout/radial3"/>
    <dgm:cxn modelId="{0A0143CA-B2AE-459C-91FA-01FD71DD1AF7}" type="presParOf" srcId="{23CC9DE9-A7D9-43AF-9265-AD571BBABA77}" destId="{3A2CFBAB-5617-44C9-BC68-7111BBA98669}" srcOrd="6" destOrd="0" presId="urn:microsoft.com/office/officeart/2005/8/layout/radial3"/>
    <dgm:cxn modelId="{53B607C1-38B2-486F-A93A-64BC947A7871}" type="presParOf" srcId="{23CC9DE9-A7D9-43AF-9265-AD571BBABA77}" destId="{B40F86DE-22D9-4C8B-87C5-3C4E58F7C932}" srcOrd="7" destOrd="0" presId="urn:microsoft.com/office/officeart/2005/8/layout/radial3"/>
    <dgm:cxn modelId="{54FF54D9-E3FB-44D5-9772-30B08A2EFD02}" type="presParOf" srcId="{23CC9DE9-A7D9-43AF-9265-AD571BBABA77}" destId="{FED113E3-B3E5-42B6-A29B-4CC38ED24E62}" srcOrd="8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9750BA14-EAE9-46BB-ACB0-5BA8A483E943}" type="doc">
      <dgm:prSet loTypeId="urn:microsoft.com/office/officeart/2005/8/layout/radial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PT"/>
        </a:p>
      </dgm:t>
    </dgm:pt>
    <dgm:pt modelId="{1E18F7C4-1B5E-444A-894C-DAAE1EDBDDCE}" type="pres">
      <dgm:prSet presAssocID="{9750BA14-EAE9-46BB-ACB0-5BA8A483E943}" presName="composite" presStyleCnt="0">
        <dgm:presLayoutVars>
          <dgm:chMax val="1"/>
          <dgm:dir/>
          <dgm:resizeHandles val="exact"/>
        </dgm:presLayoutVars>
      </dgm:prSet>
      <dgm:spPr/>
    </dgm:pt>
    <dgm:pt modelId="{23CC9DE9-A7D9-43AF-9265-AD571BBABA77}" type="pres">
      <dgm:prSet presAssocID="{9750BA14-EAE9-46BB-ACB0-5BA8A483E943}" presName="radial" presStyleCnt="0">
        <dgm:presLayoutVars>
          <dgm:animLvl val="ctr"/>
        </dgm:presLayoutVars>
      </dgm:prSet>
      <dgm:spPr/>
    </dgm:pt>
  </dgm:ptLst>
  <dgm:cxnLst>
    <dgm:cxn modelId="{3B863F72-CA87-4860-87A7-FDED0B810648}" type="presOf" srcId="{9750BA14-EAE9-46BB-ACB0-5BA8A483E943}" destId="{1E18F7C4-1B5E-444A-894C-DAAE1EDBDDCE}" srcOrd="0" destOrd="0" presId="urn:microsoft.com/office/officeart/2005/8/layout/radial3"/>
    <dgm:cxn modelId="{9477C34A-D983-4200-B608-FE9E6D141A58}" type="presParOf" srcId="{1E18F7C4-1B5E-444A-894C-DAAE1EDBDDCE}" destId="{23CC9DE9-A7D9-43AF-9265-AD571BBABA77}" srcOrd="0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9750BA14-EAE9-46BB-ACB0-5BA8A483E943}" type="doc">
      <dgm:prSet loTypeId="urn:microsoft.com/office/officeart/2005/8/layout/radial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PT"/>
        </a:p>
      </dgm:t>
    </dgm:pt>
    <dgm:pt modelId="{084B76E6-D8BF-468E-93F4-3DF62C183DD1}">
      <dgm:prSet custT="1"/>
      <dgm:spPr/>
      <dgm:t>
        <a:bodyPr/>
        <a:lstStyle/>
        <a:p>
          <a:r>
            <a:rPr lang="pt-PT" sz="1200" b="1" i="1" dirty="0">
              <a:solidFill>
                <a:schemeClr val="bg1"/>
              </a:solidFill>
              <a:latin typeface="Century Gothic" panose="020B0502020202020204" pitchFamily="34" charset="0"/>
            </a:rPr>
            <a:t>10. Pilot</a:t>
          </a:r>
          <a:endParaRPr lang="pt-PT" sz="1200" b="0" i="1" dirty="0">
            <a:solidFill>
              <a:schemeClr val="bg1"/>
            </a:solidFill>
            <a:latin typeface="Century Gothic" panose="020B0502020202020204" pitchFamily="34" charset="0"/>
          </a:endParaRPr>
        </a:p>
      </dgm:t>
    </dgm:pt>
    <dgm:pt modelId="{3949A73C-17C6-458F-8D40-EF50D76E0FE3}" type="parTrans" cxnId="{C266B83C-D194-4CB6-9E07-919E352C80A3}">
      <dgm:prSet/>
      <dgm:spPr/>
      <dgm:t>
        <a:bodyPr/>
        <a:lstStyle/>
        <a:p>
          <a:endParaRPr lang="pt-PT"/>
        </a:p>
      </dgm:t>
    </dgm:pt>
    <dgm:pt modelId="{17192E49-8B90-4492-BF0E-83FDDA5DC00E}" type="sibTrans" cxnId="{C266B83C-D194-4CB6-9E07-919E352C80A3}">
      <dgm:prSet/>
      <dgm:spPr/>
      <dgm:t>
        <a:bodyPr/>
        <a:lstStyle/>
        <a:p>
          <a:endParaRPr lang="pt-PT"/>
        </a:p>
      </dgm:t>
    </dgm:pt>
    <dgm:pt modelId="{18EFEB34-F3D7-463B-BE83-DA659A1B8660}">
      <dgm:prSet custT="1"/>
      <dgm:spPr/>
      <dgm:t>
        <a:bodyPr/>
        <a:lstStyle/>
        <a:p>
          <a:r>
            <a:rPr lang="pt-PT" sz="1200" b="0" i="1" dirty="0">
              <a:solidFill>
                <a:schemeClr val="bg1"/>
              </a:solidFill>
              <a:latin typeface="Century Gothic" panose="020B0502020202020204" pitchFamily="34" charset="0"/>
            </a:rPr>
            <a:t>10.1. Identify test group</a:t>
          </a:r>
        </a:p>
      </dgm:t>
    </dgm:pt>
    <dgm:pt modelId="{6381AE10-0111-47EA-8225-6C1CC689A19C}" type="parTrans" cxnId="{CC36781C-B98D-4B72-88A4-07413172A33E}">
      <dgm:prSet/>
      <dgm:spPr/>
      <dgm:t>
        <a:bodyPr/>
        <a:lstStyle/>
        <a:p>
          <a:endParaRPr lang="pt-PT"/>
        </a:p>
      </dgm:t>
    </dgm:pt>
    <dgm:pt modelId="{45777A5A-515F-45E9-AE8C-8CC065DF9FD2}" type="sibTrans" cxnId="{CC36781C-B98D-4B72-88A4-07413172A33E}">
      <dgm:prSet/>
      <dgm:spPr/>
      <dgm:t>
        <a:bodyPr/>
        <a:lstStyle/>
        <a:p>
          <a:endParaRPr lang="pt-PT"/>
        </a:p>
      </dgm:t>
    </dgm:pt>
    <dgm:pt modelId="{FEEABB7B-2B25-4118-ACFE-2A78F8AA5BC2}">
      <dgm:prSet custT="1"/>
      <dgm:spPr/>
      <dgm:t>
        <a:bodyPr/>
        <a:lstStyle/>
        <a:p>
          <a:r>
            <a:rPr lang="pt-PT" sz="1200" b="0" i="1" dirty="0">
              <a:solidFill>
                <a:schemeClr val="bg1"/>
              </a:solidFill>
              <a:latin typeface="Century Gothic" panose="020B0502020202020204" pitchFamily="34" charset="0"/>
            </a:rPr>
            <a:t>10.2. Develop software delivery mechanism</a:t>
          </a:r>
        </a:p>
      </dgm:t>
    </dgm:pt>
    <dgm:pt modelId="{A38815E9-D8F1-4A59-9CC7-3D55D1999367}" type="parTrans" cxnId="{9073D72B-0919-4999-A396-7EBC1095D1FE}">
      <dgm:prSet/>
      <dgm:spPr/>
      <dgm:t>
        <a:bodyPr/>
        <a:lstStyle/>
        <a:p>
          <a:endParaRPr lang="pt-PT"/>
        </a:p>
      </dgm:t>
    </dgm:pt>
    <dgm:pt modelId="{4CB19DAD-189B-4A81-93F5-DFE49CEED6DD}" type="sibTrans" cxnId="{9073D72B-0919-4999-A396-7EBC1095D1FE}">
      <dgm:prSet/>
      <dgm:spPr/>
      <dgm:t>
        <a:bodyPr/>
        <a:lstStyle/>
        <a:p>
          <a:endParaRPr lang="pt-PT"/>
        </a:p>
      </dgm:t>
    </dgm:pt>
    <dgm:pt modelId="{8482B321-11D2-4516-B993-15CE8BB9BB8D}">
      <dgm:prSet custT="1"/>
      <dgm:spPr/>
      <dgm:t>
        <a:bodyPr/>
        <a:lstStyle/>
        <a:p>
          <a:r>
            <a:rPr lang="pt-PT" sz="1200" b="0" i="1" dirty="0">
              <a:solidFill>
                <a:schemeClr val="bg1"/>
              </a:solidFill>
              <a:latin typeface="Century Gothic" panose="020B0502020202020204" pitchFamily="34" charset="0"/>
            </a:rPr>
            <a:t>10.3. Install/deploy software</a:t>
          </a:r>
        </a:p>
      </dgm:t>
    </dgm:pt>
    <dgm:pt modelId="{37FC2A83-8CF3-43CB-96A0-C2C62E386498}" type="parTrans" cxnId="{44D07FD2-394B-45D3-B192-B1D291C15581}">
      <dgm:prSet/>
      <dgm:spPr/>
      <dgm:t>
        <a:bodyPr/>
        <a:lstStyle/>
        <a:p>
          <a:endParaRPr lang="pt-PT"/>
        </a:p>
      </dgm:t>
    </dgm:pt>
    <dgm:pt modelId="{05C2D98A-1101-476F-B132-6EF4D2532028}" type="sibTrans" cxnId="{44D07FD2-394B-45D3-B192-B1D291C15581}">
      <dgm:prSet/>
      <dgm:spPr/>
      <dgm:t>
        <a:bodyPr/>
        <a:lstStyle/>
        <a:p>
          <a:endParaRPr lang="pt-PT"/>
        </a:p>
      </dgm:t>
    </dgm:pt>
    <dgm:pt modelId="{C488641E-BFB3-463F-8651-0DE5025526B4}">
      <dgm:prSet custT="1"/>
      <dgm:spPr/>
      <dgm:t>
        <a:bodyPr/>
        <a:lstStyle/>
        <a:p>
          <a:r>
            <a:rPr lang="pt-PT" sz="1200" b="0" i="1" dirty="0">
              <a:solidFill>
                <a:schemeClr val="bg1"/>
              </a:solidFill>
              <a:latin typeface="Century Gothic" panose="020B0502020202020204" pitchFamily="34" charset="0"/>
            </a:rPr>
            <a:t>10.4. Obtain user feedback</a:t>
          </a:r>
        </a:p>
      </dgm:t>
    </dgm:pt>
    <dgm:pt modelId="{88AD2C32-562F-4F1F-A310-1984DD1E65A4}" type="parTrans" cxnId="{6E092492-83D9-43A9-9393-A1B14D85D5A5}">
      <dgm:prSet/>
      <dgm:spPr/>
      <dgm:t>
        <a:bodyPr/>
        <a:lstStyle/>
        <a:p>
          <a:endParaRPr lang="pt-PT"/>
        </a:p>
      </dgm:t>
    </dgm:pt>
    <dgm:pt modelId="{7A107FC4-3599-4860-982C-40834A07D828}" type="sibTrans" cxnId="{6E092492-83D9-43A9-9393-A1B14D85D5A5}">
      <dgm:prSet/>
      <dgm:spPr/>
      <dgm:t>
        <a:bodyPr/>
        <a:lstStyle/>
        <a:p>
          <a:endParaRPr lang="pt-PT"/>
        </a:p>
      </dgm:t>
    </dgm:pt>
    <dgm:pt modelId="{97286EF5-2812-4DD4-AD80-0278760BD182}">
      <dgm:prSet custT="1"/>
      <dgm:spPr/>
      <dgm:t>
        <a:bodyPr/>
        <a:lstStyle/>
        <a:p>
          <a:r>
            <a:rPr lang="pt-PT" sz="1200" b="0" i="1" dirty="0">
              <a:solidFill>
                <a:schemeClr val="bg1"/>
              </a:solidFill>
              <a:latin typeface="Century Gothic" panose="020B0502020202020204" pitchFamily="34" charset="0"/>
            </a:rPr>
            <a:t>10.5. Evaluate testing information</a:t>
          </a:r>
        </a:p>
      </dgm:t>
    </dgm:pt>
    <dgm:pt modelId="{E05AE6D4-89A0-41D3-AA2C-07B5C168C233}" type="parTrans" cxnId="{AC55717C-A285-4675-835D-4C98C8F18E51}">
      <dgm:prSet/>
      <dgm:spPr/>
      <dgm:t>
        <a:bodyPr/>
        <a:lstStyle/>
        <a:p>
          <a:endParaRPr lang="pt-PT"/>
        </a:p>
      </dgm:t>
    </dgm:pt>
    <dgm:pt modelId="{8F188954-BFF8-4B9D-A4FA-25F0C90AF06E}" type="sibTrans" cxnId="{AC55717C-A285-4675-835D-4C98C8F18E51}">
      <dgm:prSet/>
      <dgm:spPr/>
      <dgm:t>
        <a:bodyPr/>
        <a:lstStyle/>
        <a:p>
          <a:endParaRPr lang="pt-PT"/>
        </a:p>
      </dgm:t>
    </dgm:pt>
    <dgm:pt modelId="{1E18F7C4-1B5E-444A-894C-DAAE1EDBDDCE}" type="pres">
      <dgm:prSet presAssocID="{9750BA14-EAE9-46BB-ACB0-5BA8A483E943}" presName="composite" presStyleCnt="0">
        <dgm:presLayoutVars>
          <dgm:chMax val="1"/>
          <dgm:dir/>
          <dgm:resizeHandles val="exact"/>
        </dgm:presLayoutVars>
      </dgm:prSet>
      <dgm:spPr/>
    </dgm:pt>
    <dgm:pt modelId="{23CC9DE9-A7D9-43AF-9265-AD571BBABA77}" type="pres">
      <dgm:prSet presAssocID="{9750BA14-EAE9-46BB-ACB0-5BA8A483E943}" presName="radial" presStyleCnt="0">
        <dgm:presLayoutVars>
          <dgm:animLvl val="ctr"/>
        </dgm:presLayoutVars>
      </dgm:prSet>
      <dgm:spPr/>
    </dgm:pt>
    <dgm:pt modelId="{A58DC4D5-50B4-47A5-ACCF-5EACFFBE1A24}" type="pres">
      <dgm:prSet presAssocID="{084B76E6-D8BF-468E-93F4-3DF62C183DD1}" presName="centerShape" presStyleLbl="vennNode1" presStyleIdx="0" presStyleCnt="6"/>
      <dgm:spPr/>
    </dgm:pt>
    <dgm:pt modelId="{32207A84-763F-4F4E-A486-9844DD395296}" type="pres">
      <dgm:prSet presAssocID="{18EFEB34-F3D7-463B-BE83-DA659A1B8660}" presName="node" presStyleLbl="vennNode1" presStyleIdx="1" presStyleCnt="6">
        <dgm:presLayoutVars>
          <dgm:bulletEnabled val="1"/>
        </dgm:presLayoutVars>
      </dgm:prSet>
      <dgm:spPr/>
    </dgm:pt>
    <dgm:pt modelId="{3D09669F-FE1C-4AC9-AD65-DEF96D886F6F}" type="pres">
      <dgm:prSet presAssocID="{FEEABB7B-2B25-4118-ACFE-2A78F8AA5BC2}" presName="node" presStyleLbl="vennNode1" presStyleIdx="2" presStyleCnt="6">
        <dgm:presLayoutVars>
          <dgm:bulletEnabled val="1"/>
        </dgm:presLayoutVars>
      </dgm:prSet>
      <dgm:spPr/>
    </dgm:pt>
    <dgm:pt modelId="{BCA4E4AA-423A-412A-B5E9-9EA3491C9AE2}" type="pres">
      <dgm:prSet presAssocID="{8482B321-11D2-4516-B993-15CE8BB9BB8D}" presName="node" presStyleLbl="vennNode1" presStyleIdx="3" presStyleCnt="6">
        <dgm:presLayoutVars>
          <dgm:bulletEnabled val="1"/>
        </dgm:presLayoutVars>
      </dgm:prSet>
      <dgm:spPr/>
    </dgm:pt>
    <dgm:pt modelId="{5CDED0ED-E394-42A0-B304-11D7B33004A0}" type="pres">
      <dgm:prSet presAssocID="{C488641E-BFB3-463F-8651-0DE5025526B4}" presName="node" presStyleLbl="vennNode1" presStyleIdx="4" presStyleCnt="6">
        <dgm:presLayoutVars>
          <dgm:bulletEnabled val="1"/>
        </dgm:presLayoutVars>
      </dgm:prSet>
      <dgm:spPr/>
    </dgm:pt>
    <dgm:pt modelId="{BCD2ED90-AD85-4F51-9600-4E7E6FF7CDF5}" type="pres">
      <dgm:prSet presAssocID="{97286EF5-2812-4DD4-AD80-0278760BD182}" presName="node" presStyleLbl="vennNode1" presStyleIdx="5" presStyleCnt="6">
        <dgm:presLayoutVars>
          <dgm:bulletEnabled val="1"/>
        </dgm:presLayoutVars>
      </dgm:prSet>
      <dgm:spPr/>
    </dgm:pt>
  </dgm:ptLst>
  <dgm:cxnLst>
    <dgm:cxn modelId="{CC36781C-B98D-4B72-88A4-07413172A33E}" srcId="{084B76E6-D8BF-468E-93F4-3DF62C183DD1}" destId="{18EFEB34-F3D7-463B-BE83-DA659A1B8660}" srcOrd="0" destOrd="0" parTransId="{6381AE10-0111-47EA-8225-6C1CC689A19C}" sibTransId="{45777A5A-515F-45E9-AE8C-8CC065DF9FD2}"/>
    <dgm:cxn modelId="{F250A629-9569-4811-81B7-BCBC46B95B7D}" type="presOf" srcId="{FEEABB7B-2B25-4118-ACFE-2A78F8AA5BC2}" destId="{3D09669F-FE1C-4AC9-AD65-DEF96D886F6F}" srcOrd="0" destOrd="0" presId="urn:microsoft.com/office/officeart/2005/8/layout/radial3"/>
    <dgm:cxn modelId="{9073D72B-0919-4999-A396-7EBC1095D1FE}" srcId="{084B76E6-D8BF-468E-93F4-3DF62C183DD1}" destId="{FEEABB7B-2B25-4118-ACFE-2A78F8AA5BC2}" srcOrd="1" destOrd="0" parTransId="{A38815E9-D8F1-4A59-9CC7-3D55D1999367}" sibTransId="{4CB19DAD-189B-4A81-93F5-DFE49CEED6DD}"/>
    <dgm:cxn modelId="{C266B83C-D194-4CB6-9E07-919E352C80A3}" srcId="{9750BA14-EAE9-46BB-ACB0-5BA8A483E943}" destId="{084B76E6-D8BF-468E-93F4-3DF62C183DD1}" srcOrd="0" destOrd="0" parTransId="{3949A73C-17C6-458F-8D40-EF50D76E0FE3}" sibTransId="{17192E49-8B90-4492-BF0E-83FDDA5DC00E}"/>
    <dgm:cxn modelId="{4092EC61-12D2-4585-A5A9-2D13AC3065E8}" type="presOf" srcId="{8482B321-11D2-4516-B993-15CE8BB9BB8D}" destId="{BCA4E4AA-423A-412A-B5E9-9EA3491C9AE2}" srcOrd="0" destOrd="0" presId="urn:microsoft.com/office/officeart/2005/8/layout/radial3"/>
    <dgm:cxn modelId="{2302124E-D442-4C04-984C-5B7C45D21F74}" type="presOf" srcId="{97286EF5-2812-4DD4-AD80-0278760BD182}" destId="{BCD2ED90-AD85-4F51-9600-4E7E6FF7CDF5}" srcOrd="0" destOrd="0" presId="urn:microsoft.com/office/officeart/2005/8/layout/radial3"/>
    <dgm:cxn modelId="{3B863F72-CA87-4860-87A7-FDED0B810648}" type="presOf" srcId="{9750BA14-EAE9-46BB-ACB0-5BA8A483E943}" destId="{1E18F7C4-1B5E-444A-894C-DAAE1EDBDDCE}" srcOrd="0" destOrd="0" presId="urn:microsoft.com/office/officeart/2005/8/layout/radial3"/>
    <dgm:cxn modelId="{AC55717C-A285-4675-835D-4C98C8F18E51}" srcId="{084B76E6-D8BF-468E-93F4-3DF62C183DD1}" destId="{97286EF5-2812-4DD4-AD80-0278760BD182}" srcOrd="4" destOrd="0" parTransId="{E05AE6D4-89A0-41D3-AA2C-07B5C168C233}" sibTransId="{8F188954-BFF8-4B9D-A4FA-25F0C90AF06E}"/>
    <dgm:cxn modelId="{6E092492-83D9-43A9-9393-A1B14D85D5A5}" srcId="{084B76E6-D8BF-468E-93F4-3DF62C183DD1}" destId="{C488641E-BFB3-463F-8651-0DE5025526B4}" srcOrd="3" destOrd="0" parTransId="{88AD2C32-562F-4F1F-A310-1984DD1E65A4}" sibTransId="{7A107FC4-3599-4860-982C-40834A07D828}"/>
    <dgm:cxn modelId="{64C21E94-557F-4C9C-8F6C-1CBF6C3CAFE6}" type="presOf" srcId="{C488641E-BFB3-463F-8651-0DE5025526B4}" destId="{5CDED0ED-E394-42A0-B304-11D7B33004A0}" srcOrd="0" destOrd="0" presId="urn:microsoft.com/office/officeart/2005/8/layout/radial3"/>
    <dgm:cxn modelId="{F3388BBE-AC20-4B6F-A95A-C85B21E54240}" type="presOf" srcId="{18EFEB34-F3D7-463B-BE83-DA659A1B8660}" destId="{32207A84-763F-4F4E-A486-9844DD395296}" srcOrd="0" destOrd="0" presId="urn:microsoft.com/office/officeart/2005/8/layout/radial3"/>
    <dgm:cxn modelId="{C466D2C0-B844-43FB-A96B-C8FBC18A29FF}" type="presOf" srcId="{084B76E6-D8BF-468E-93F4-3DF62C183DD1}" destId="{A58DC4D5-50B4-47A5-ACCF-5EACFFBE1A24}" srcOrd="0" destOrd="0" presId="urn:microsoft.com/office/officeart/2005/8/layout/radial3"/>
    <dgm:cxn modelId="{44D07FD2-394B-45D3-B192-B1D291C15581}" srcId="{084B76E6-D8BF-468E-93F4-3DF62C183DD1}" destId="{8482B321-11D2-4516-B993-15CE8BB9BB8D}" srcOrd="2" destOrd="0" parTransId="{37FC2A83-8CF3-43CB-96A0-C2C62E386498}" sibTransId="{05C2D98A-1101-476F-B132-6EF4D2532028}"/>
    <dgm:cxn modelId="{9477C34A-D983-4200-B608-FE9E6D141A58}" type="presParOf" srcId="{1E18F7C4-1B5E-444A-894C-DAAE1EDBDDCE}" destId="{23CC9DE9-A7D9-43AF-9265-AD571BBABA77}" srcOrd="0" destOrd="0" presId="urn:microsoft.com/office/officeart/2005/8/layout/radial3"/>
    <dgm:cxn modelId="{E4787DE5-C300-49D1-B19A-3C3BC5CBA7AD}" type="presParOf" srcId="{23CC9DE9-A7D9-43AF-9265-AD571BBABA77}" destId="{A58DC4D5-50B4-47A5-ACCF-5EACFFBE1A24}" srcOrd="0" destOrd="0" presId="urn:microsoft.com/office/officeart/2005/8/layout/radial3"/>
    <dgm:cxn modelId="{A3ED7E4E-31E8-4CBD-9757-A95B24F3EA0A}" type="presParOf" srcId="{23CC9DE9-A7D9-43AF-9265-AD571BBABA77}" destId="{32207A84-763F-4F4E-A486-9844DD395296}" srcOrd="1" destOrd="0" presId="urn:microsoft.com/office/officeart/2005/8/layout/radial3"/>
    <dgm:cxn modelId="{E5B787D0-A789-40DB-AC41-3377738A5B4E}" type="presParOf" srcId="{23CC9DE9-A7D9-43AF-9265-AD571BBABA77}" destId="{3D09669F-FE1C-4AC9-AD65-DEF96D886F6F}" srcOrd="2" destOrd="0" presId="urn:microsoft.com/office/officeart/2005/8/layout/radial3"/>
    <dgm:cxn modelId="{E32CE6A5-209B-4452-BF9A-6EA2C411204F}" type="presParOf" srcId="{23CC9DE9-A7D9-43AF-9265-AD571BBABA77}" destId="{BCA4E4AA-423A-412A-B5E9-9EA3491C9AE2}" srcOrd="3" destOrd="0" presId="urn:microsoft.com/office/officeart/2005/8/layout/radial3"/>
    <dgm:cxn modelId="{A0569202-A018-4F9C-83AF-C5EE038389DC}" type="presParOf" srcId="{23CC9DE9-A7D9-43AF-9265-AD571BBABA77}" destId="{5CDED0ED-E394-42A0-B304-11D7B33004A0}" srcOrd="4" destOrd="0" presId="urn:microsoft.com/office/officeart/2005/8/layout/radial3"/>
    <dgm:cxn modelId="{544F7979-E27E-4E11-BE48-737A33FD8441}" type="presParOf" srcId="{23CC9DE9-A7D9-43AF-9265-AD571BBABA77}" destId="{BCD2ED90-AD85-4F51-9600-4E7E6FF7CDF5}" srcOrd="5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9750BA14-EAE9-46BB-ACB0-5BA8A483E943}" type="doc">
      <dgm:prSet loTypeId="urn:microsoft.com/office/officeart/2005/8/layout/radial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PT"/>
        </a:p>
      </dgm:t>
    </dgm:pt>
    <dgm:pt modelId="{1E18F7C4-1B5E-444A-894C-DAAE1EDBDDCE}" type="pres">
      <dgm:prSet presAssocID="{9750BA14-EAE9-46BB-ACB0-5BA8A483E943}" presName="composite" presStyleCnt="0">
        <dgm:presLayoutVars>
          <dgm:chMax val="1"/>
          <dgm:dir/>
          <dgm:resizeHandles val="exact"/>
        </dgm:presLayoutVars>
      </dgm:prSet>
      <dgm:spPr/>
    </dgm:pt>
    <dgm:pt modelId="{23CC9DE9-A7D9-43AF-9265-AD571BBABA77}" type="pres">
      <dgm:prSet presAssocID="{9750BA14-EAE9-46BB-ACB0-5BA8A483E943}" presName="radial" presStyleCnt="0">
        <dgm:presLayoutVars>
          <dgm:animLvl val="ctr"/>
        </dgm:presLayoutVars>
      </dgm:prSet>
      <dgm:spPr/>
    </dgm:pt>
  </dgm:ptLst>
  <dgm:cxnLst>
    <dgm:cxn modelId="{3B863F72-CA87-4860-87A7-FDED0B810648}" type="presOf" srcId="{9750BA14-EAE9-46BB-ACB0-5BA8A483E943}" destId="{1E18F7C4-1B5E-444A-894C-DAAE1EDBDDCE}" srcOrd="0" destOrd="0" presId="urn:microsoft.com/office/officeart/2005/8/layout/radial3"/>
    <dgm:cxn modelId="{9477C34A-D983-4200-B608-FE9E6D141A58}" type="presParOf" srcId="{1E18F7C4-1B5E-444A-894C-DAAE1EDBDDCE}" destId="{23CC9DE9-A7D9-43AF-9265-AD571BBABA77}" srcOrd="0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9750BA14-EAE9-46BB-ACB0-5BA8A483E943}" type="doc">
      <dgm:prSet loTypeId="urn:microsoft.com/office/officeart/2005/8/layout/radial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PT"/>
        </a:p>
      </dgm:t>
    </dgm:pt>
    <dgm:pt modelId="{084B76E6-D8BF-468E-93F4-3DF62C183DD1}">
      <dgm:prSet custT="1"/>
      <dgm:spPr/>
      <dgm:t>
        <a:bodyPr/>
        <a:lstStyle/>
        <a:p>
          <a:r>
            <a:rPr lang="pt-PT" sz="1200" b="1" i="1" dirty="0">
              <a:solidFill>
                <a:schemeClr val="bg1"/>
              </a:solidFill>
              <a:latin typeface="Century Gothic" panose="020B0502020202020204" pitchFamily="34" charset="0"/>
            </a:rPr>
            <a:t>11. Deployment</a:t>
          </a:r>
          <a:endParaRPr lang="pt-PT" sz="1200" b="0" i="1" dirty="0">
            <a:solidFill>
              <a:schemeClr val="bg1"/>
            </a:solidFill>
            <a:latin typeface="Century Gothic" panose="020B0502020202020204" pitchFamily="34" charset="0"/>
          </a:endParaRPr>
        </a:p>
      </dgm:t>
    </dgm:pt>
    <dgm:pt modelId="{3949A73C-17C6-458F-8D40-EF50D76E0FE3}" type="parTrans" cxnId="{C266B83C-D194-4CB6-9E07-919E352C80A3}">
      <dgm:prSet/>
      <dgm:spPr/>
      <dgm:t>
        <a:bodyPr/>
        <a:lstStyle/>
        <a:p>
          <a:endParaRPr lang="pt-PT"/>
        </a:p>
      </dgm:t>
    </dgm:pt>
    <dgm:pt modelId="{17192E49-8B90-4492-BF0E-83FDDA5DC00E}" type="sibTrans" cxnId="{C266B83C-D194-4CB6-9E07-919E352C80A3}">
      <dgm:prSet/>
      <dgm:spPr/>
      <dgm:t>
        <a:bodyPr/>
        <a:lstStyle/>
        <a:p>
          <a:endParaRPr lang="pt-PT"/>
        </a:p>
      </dgm:t>
    </dgm:pt>
    <dgm:pt modelId="{629296C3-7151-4FBD-9893-DC721D9077D2}">
      <dgm:prSet custT="1"/>
      <dgm:spPr/>
      <dgm:t>
        <a:bodyPr/>
        <a:lstStyle/>
        <a:p>
          <a:r>
            <a:rPr lang="pt-PT" sz="1200" b="0" i="1" dirty="0">
              <a:solidFill>
                <a:schemeClr val="bg1"/>
              </a:solidFill>
              <a:latin typeface="Century Gothic" panose="020B0502020202020204" pitchFamily="34" charset="0"/>
            </a:rPr>
            <a:t>11.1. Determine final deployment strategy</a:t>
          </a:r>
        </a:p>
      </dgm:t>
    </dgm:pt>
    <dgm:pt modelId="{92D922FD-F467-41BB-97BB-B2FCEE3E235D}" type="parTrans" cxnId="{05A589E8-CC80-44FD-9936-713CA9A2E561}">
      <dgm:prSet/>
      <dgm:spPr/>
      <dgm:t>
        <a:bodyPr/>
        <a:lstStyle/>
        <a:p>
          <a:endParaRPr lang="pt-PT"/>
        </a:p>
      </dgm:t>
    </dgm:pt>
    <dgm:pt modelId="{089FB937-7010-4467-B5BC-5329FC1EFC00}" type="sibTrans" cxnId="{05A589E8-CC80-44FD-9936-713CA9A2E561}">
      <dgm:prSet/>
      <dgm:spPr/>
      <dgm:t>
        <a:bodyPr/>
        <a:lstStyle/>
        <a:p>
          <a:endParaRPr lang="pt-PT"/>
        </a:p>
      </dgm:t>
    </dgm:pt>
    <dgm:pt modelId="{8ECEAE48-B83C-4A97-BCEC-70E5D482D5C5}">
      <dgm:prSet custT="1"/>
      <dgm:spPr/>
      <dgm:t>
        <a:bodyPr/>
        <a:lstStyle/>
        <a:p>
          <a:r>
            <a:rPr lang="pt-PT" sz="1200" b="0" i="1" dirty="0">
              <a:solidFill>
                <a:schemeClr val="bg1"/>
              </a:solidFill>
              <a:latin typeface="Century Gothic" panose="020B0502020202020204" pitchFamily="34" charset="0"/>
            </a:rPr>
            <a:t>11.2. Develop deployment methodology</a:t>
          </a:r>
        </a:p>
      </dgm:t>
    </dgm:pt>
    <dgm:pt modelId="{D1D56015-61A8-452D-8BD3-3CCCFED8989B}" type="parTrans" cxnId="{55CC9FC8-5BC5-4A10-B88F-5675DCA55079}">
      <dgm:prSet/>
      <dgm:spPr/>
      <dgm:t>
        <a:bodyPr/>
        <a:lstStyle/>
        <a:p>
          <a:endParaRPr lang="pt-PT"/>
        </a:p>
      </dgm:t>
    </dgm:pt>
    <dgm:pt modelId="{552E6BEA-5DD4-4C48-9440-7F1EEAB69A89}" type="sibTrans" cxnId="{55CC9FC8-5BC5-4A10-B88F-5675DCA55079}">
      <dgm:prSet/>
      <dgm:spPr/>
      <dgm:t>
        <a:bodyPr/>
        <a:lstStyle/>
        <a:p>
          <a:endParaRPr lang="pt-PT"/>
        </a:p>
      </dgm:t>
    </dgm:pt>
    <dgm:pt modelId="{0D8B3336-0F65-4033-95ED-0732F3372366}">
      <dgm:prSet custT="1"/>
      <dgm:spPr/>
      <dgm:t>
        <a:bodyPr/>
        <a:lstStyle/>
        <a:p>
          <a:r>
            <a:rPr lang="pt-PT" sz="1200" b="0" i="1" dirty="0">
              <a:solidFill>
                <a:schemeClr val="bg1"/>
              </a:solidFill>
              <a:latin typeface="Century Gothic" panose="020B0502020202020204" pitchFamily="34" charset="0"/>
            </a:rPr>
            <a:t>11.3. Secure deployment resources</a:t>
          </a:r>
        </a:p>
      </dgm:t>
    </dgm:pt>
    <dgm:pt modelId="{0B1304A4-9806-4709-AB23-60E8CE13BDD5}" type="parTrans" cxnId="{A0117A96-910D-492F-9651-C3AB2DDBD923}">
      <dgm:prSet/>
      <dgm:spPr/>
      <dgm:t>
        <a:bodyPr/>
        <a:lstStyle/>
        <a:p>
          <a:endParaRPr lang="pt-PT"/>
        </a:p>
      </dgm:t>
    </dgm:pt>
    <dgm:pt modelId="{14A83A99-BBCC-4EA3-BED5-E64F3AD074B8}" type="sibTrans" cxnId="{A0117A96-910D-492F-9651-C3AB2DDBD923}">
      <dgm:prSet/>
      <dgm:spPr/>
      <dgm:t>
        <a:bodyPr/>
        <a:lstStyle/>
        <a:p>
          <a:endParaRPr lang="pt-PT"/>
        </a:p>
      </dgm:t>
    </dgm:pt>
    <dgm:pt modelId="{13BA6B3B-AA30-4AE9-BA74-7EA57FC7C2EA}">
      <dgm:prSet custT="1"/>
      <dgm:spPr/>
      <dgm:t>
        <a:bodyPr/>
        <a:lstStyle/>
        <a:p>
          <a:r>
            <a:rPr lang="pt-PT" sz="1200" b="0" i="1" dirty="0">
              <a:solidFill>
                <a:schemeClr val="bg1"/>
              </a:solidFill>
              <a:latin typeface="Century Gothic" panose="020B0502020202020204" pitchFamily="34" charset="0"/>
            </a:rPr>
            <a:t>11.4. Train support staff</a:t>
          </a:r>
        </a:p>
      </dgm:t>
    </dgm:pt>
    <dgm:pt modelId="{FF69F905-307A-4416-8E70-BA2F64EA0628}" type="parTrans" cxnId="{FB703C76-EE7E-4890-A8A8-49BE42FEAAE0}">
      <dgm:prSet/>
      <dgm:spPr/>
      <dgm:t>
        <a:bodyPr/>
        <a:lstStyle/>
        <a:p>
          <a:endParaRPr lang="pt-PT"/>
        </a:p>
      </dgm:t>
    </dgm:pt>
    <dgm:pt modelId="{D3934CBD-FF2E-48A9-86A4-3A8D8783583A}" type="sibTrans" cxnId="{FB703C76-EE7E-4890-A8A8-49BE42FEAAE0}">
      <dgm:prSet/>
      <dgm:spPr/>
      <dgm:t>
        <a:bodyPr/>
        <a:lstStyle/>
        <a:p>
          <a:endParaRPr lang="pt-PT"/>
        </a:p>
      </dgm:t>
    </dgm:pt>
    <dgm:pt modelId="{A37CDA4F-F846-4566-8AD4-29C64F64796C}">
      <dgm:prSet custT="1"/>
      <dgm:spPr/>
      <dgm:t>
        <a:bodyPr/>
        <a:lstStyle/>
        <a:p>
          <a:r>
            <a:rPr lang="pt-PT" sz="1200" b="0" i="1" dirty="0">
              <a:solidFill>
                <a:schemeClr val="bg1"/>
              </a:solidFill>
              <a:latin typeface="Century Gothic" panose="020B0502020202020204" pitchFamily="34" charset="0"/>
            </a:rPr>
            <a:t>11.5. Deploy software</a:t>
          </a:r>
        </a:p>
      </dgm:t>
    </dgm:pt>
    <dgm:pt modelId="{F2AD7368-B5B0-4DEE-8545-FBE5DEDD7BD6}" type="parTrans" cxnId="{D40BC2FF-3118-4E12-98D1-A47B92C0C72F}">
      <dgm:prSet/>
      <dgm:spPr/>
      <dgm:t>
        <a:bodyPr/>
        <a:lstStyle/>
        <a:p>
          <a:endParaRPr lang="pt-PT"/>
        </a:p>
      </dgm:t>
    </dgm:pt>
    <dgm:pt modelId="{C3FA6D81-8FBF-49CD-8527-4FB761510723}" type="sibTrans" cxnId="{D40BC2FF-3118-4E12-98D1-A47B92C0C72F}">
      <dgm:prSet/>
      <dgm:spPr/>
      <dgm:t>
        <a:bodyPr/>
        <a:lstStyle/>
        <a:p>
          <a:endParaRPr lang="pt-PT"/>
        </a:p>
      </dgm:t>
    </dgm:pt>
    <dgm:pt modelId="{1E18F7C4-1B5E-444A-894C-DAAE1EDBDDCE}" type="pres">
      <dgm:prSet presAssocID="{9750BA14-EAE9-46BB-ACB0-5BA8A483E943}" presName="composite" presStyleCnt="0">
        <dgm:presLayoutVars>
          <dgm:chMax val="1"/>
          <dgm:dir/>
          <dgm:resizeHandles val="exact"/>
        </dgm:presLayoutVars>
      </dgm:prSet>
      <dgm:spPr/>
    </dgm:pt>
    <dgm:pt modelId="{23CC9DE9-A7D9-43AF-9265-AD571BBABA77}" type="pres">
      <dgm:prSet presAssocID="{9750BA14-EAE9-46BB-ACB0-5BA8A483E943}" presName="radial" presStyleCnt="0">
        <dgm:presLayoutVars>
          <dgm:animLvl val="ctr"/>
        </dgm:presLayoutVars>
      </dgm:prSet>
      <dgm:spPr/>
    </dgm:pt>
    <dgm:pt modelId="{A58DC4D5-50B4-47A5-ACCF-5EACFFBE1A24}" type="pres">
      <dgm:prSet presAssocID="{084B76E6-D8BF-468E-93F4-3DF62C183DD1}" presName="centerShape" presStyleLbl="vennNode1" presStyleIdx="0" presStyleCnt="6"/>
      <dgm:spPr/>
    </dgm:pt>
    <dgm:pt modelId="{9B870012-34FA-4703-9A28-7ACC98FA12C8}" type="pres">
      <dgm:prSet presAssocID="{629296C3-7151-4FBD-9893-DC721D9077D2}" presName="node" presStyleLbl="vennNode1" presStyleIdx="1" presStyleCnt="6">
        <dgm:presLayoutVars>
          <dgm:bulletEnabled val="1"/>
        </dgm:presLayoutVars>
      </dgm:prSet>
      <dgm:spPr/>
    </dgm:pt>
    <dgm:pt modelId="{D8E4BB47-D7AD-49A8-A573-33EB24924010}" type="pres">
      <dgm:prSet presAssocID="{8ECEAE48-B83C-4A97-BCEC-70E5D482D5C5}" presName="node" presStyleLbl="vennNode1" presStyleIdx="2" presStyleCnt="6">
        <dgm:presLayoutVars>
          <dgm:bulletEnabled val="1"/>
        </dgm:presLayoutVars>
      </dgm:prSet>
      <dgm:spPr/>
    </dgm:pt>
    <dgm:pt modelId="{E50C32FD-4E35-4723-B31F-2361F47E4A69}" type="pres">
      <dgm:prSet presAssocID="{0D8B3336-0F65-4033-95ED-0732F3372366}" presName="node" presStyleLbl="vennNode1" presStyleIdx="3" presStyleCnt="6">
        <dgm:presLayoutVars>
          <dgm:bulletEnabled val="1"/>
        </dgm:presLayoutVars>
      </dgm:prSet>
      <dgm:spPr/>
    </dgm:pt>
    <dgm:pt modelId="{49DF3218-5EB9-49C9-9AFA-DE13B1EE8E2C}" type="pres">
      <dgm:prSet presAssocID="{13BA6B3B-AA30-4AE9-BA74-7EA57FC7C2EA}" presName="node" presStyleLbl="vennNode1" presStyleIdx="4" presStyleCnt="6">
        <dgm:presLayoutVars>
          <dgm:bulletEnabled val="1"/>
        </dgm:presLayoutVars>
      </dgm:prSet>
      <dgm:spPr/>
    </dgm:pt>
    <dgm:pt modelId="{B80D0E4E-5519-400C-B8A0-DA3C8F8F6E39}" type="pres">
      <dgm:prSet presAssocID="{A37CDA4F-F846-4566-8AD4-29C64F64796C}" presName="node" presStyleLbl="vennNode1" presStyleIdx="5" presStyleCnt="6">
        <dgm:presLayoutVars>
          <dgm:bulletEnabled val="1"/>
        </dgm:presLayoutVars>
      </dgm:prSet>
      <dgm:spPr/>
    </dgm:pt>
  </dgm:ptLst>
  <dgm:cxnLst>
    <dgm:cxn modelId="{C266B83C-D194-4CB6-9E07-919E352C80A3}" srcId="{9750BA14-EAE9-46BB-ACB0-5BA8A483E943}" destId="{084B76E6-D8BF-468E-93F4-3DF62C183DD1}" srcOrd="0" destOrd="0" parTransId="{3949A73C-17C6-458F-8D40-EF50D76E0FE3}" sibTransId="{17192E49-8B90-4492-BF0E-83FDDA5DC00E}"/>
    <dgm:cxn modelId="{9E200A6E-E704-4C98-A207-7BCFAAE80246}" type="presOf" srcId="{629296C3-7151-4FBD-9893-DC721D9077D2}" destId="{9B870012-34FA-4703-9A28-7ACC98FA12C8}" srcOrd="0" destOrd="0" presId="urn:microsoft.com/office/officeart/2005/8/layout/radial3"/>
    <dgm:cxn modelId="{3B863F72-CA87-4860-87A7-FDED0B810648}" type="presOf" srcId="{9750BA14-EAE9-46BB-ACB0-5BA8A483E943}" destId="{1E18F7C4-1B5E-444A-894C-DAAE1EDBDDCE}" srcOrd="0" destOrd="0" presId="urn:microsoft.com/office/officeart/2005/8/layout/radial3"/>
    <dgm:cxn modelId="{FB703C76-EE7E-4890-A8A8-49BE42FEAAE0}" srcId="{084B76E6-D8BF-468E-93F4-3DF62C183DD1}" destId="{13BA6B3B-AA30-4AE9-BA74-7EA57FC7C2EA}" srcOrd="3" destOrd="0" parTransId="{FF69F905-307A-4416-8E70-BA2F64EA0628}" sibTransId="{D3934CBD-FF2E-48A9-86A4-3A8D8783583A}"/>
    <dgm:cxn modelId="{6E98AC8B-2CA2-4D0E-A242-646840CBD009}" type="presOf" srcId="{13BA6B3B-AA30-4AE9-BA74-7EA57FC7C2EA}" destId="{49DF3218-5EB9-49C9-9AFA-DE13B1EE8E2C}" srcOrd="0" destOrd="0" presId="urn:microsoft.com/office/officeart/2005/8/layout/radial3"/>
    <dgm:cxn modelId="{2D3A6F95-A0B6-4A5B-9EAA-75646950F5B9}" type="presOf" srcId="{8ECEAE48-B83C-4A97-BCEC-70E5D482D5C5}" destId="{D8E4BB47-D7AD-49A8-A573-33EB24924010}" srcOrd="0" destOrd="0" presId="urn:microsoft.com/office/officeart/2005/8/layout/radial3"/>
    <dgm:cxn modelId="{A0117A96-910D-492F-9651-C3AB2DDBD923}" srcId="{084B76E6-D8BF-468E-93F4-3DF62C183DD1}" destId="{0D8B3336-0F65-4033-95ED-0732F3372366}" srcOrd="2" destOrd="0" parTransId="{0B1304A4-9806-4709-AB23-60E8CE13BDD5}" sibTransId="{14A83A99-BBCC-4EA3-BED5-E64F3AD074B8}"/>
    <dgm:cxn modelId="{C1B2F2B1-C30E-4752-8E3E-C1F1A4229102}" type="presOf" srcId="{A37CDA4F-F846-4566-8AD4-29C64F64796C}" destId="{B80D0E4E-5519-400C-B8A0-DA3C8F8F6E39}" srcOrd="0" destOrd="0" presId="urn:microsoft.com/office/officeart/2005/8/layout/radial3"/>
    <dgm:cxn modelId="{A4E9E4B7-942A-488E-A24C-BFD40ECD34B1}" type="presOf" srcId="{0D8B3336-0F65-4033-95ED-0732F3372366}" destId="{E50C32FD-4E35-4723-B31F-2361F47E4A69}" srcOrd="0" destOrd="0" presId="urn:microsoft.com/office/officeart/2005/8/layout/radial3"/>
    <dgm:cxn modelId="{C466D2C0-B844-43FB-A96B-C8FBC18A29FF}" type="presOf" srcId="{084B76E6-D8BF-468E-93F4-3DF62C183DD1}" destId="{A58DC4D5-50B4-47A5-ACCF-5EACFFBE1A24}" srcOrd="0" destOrd="0" presId="urn:microsoft.com/office/officeart/2005/8/layout/radial3"/>
    <dgm:cxn modelId="{55CC9FC8-5BC5-4A10-B88F-5675DCA55079}" srcId="{084B76E6-D8BF-468E-93F4-3DF62C183DD1}" destId="{8ECEAE48-B83C-4A97-BCEC-70E5D482D5C5}" srcOrd="1" destOrd="0" parTransId="{D1D56015-61A8-452D-8BD3-3CCCFED8989B}" sibTransId="{552E6BEA-5DD4-4C48-9440-7F1EEAB69A89}"/>
    <dgm:cxn modelId="{05A589E8-CC80-44FD-9936-713CA9A2E561}" srcId="{084B76E6-D8BF-468E-93F4-3DF62C183DD1}" destId="{629296C3-7151-4FBD-9893-DC721D9077D2}" srcOrd="0" destOrd="0" parTransId="{92D922FD-F467-41BB-97BB-B2FCEE3E235D}" sibTransId="{089FB937-7010-4467-B5BC-5329FC1EFC00}"/>
    <dgm:cxn modelId="{D40BC2FF-3118-4E12-98D1-A47B92C0C72F}" srcId="{084B76E6-D8BF-468E-93F4-3DF62C183DD1}" destId="{A37CDA4F-F846-4566-8AD4-29C64F64796C}" srcOrd="4" destOrd="0" parTransId="{F2AD7368-B5B0-4DEE-8545-FBE5DEDD7BD6}" sibTransId="{C3FA6D81-8FBF-49CD-8527-4FB761510723}"/>
    <dgm:cxn modelId="{9477C34A-D983-4200-B608-FE9E6D141A58}" type="presParOf" srcId="{1E18F7C4-1B5E-444A-894C-DAAE1EDBDDCE}" destId="{23CC9DE9-A7D9-43AF-9265-AD571BBABA77}" srcOrd="0" destOrd="0" presId="urn:microsoft.com/office/officeart/2005/8/layout/radial3"/>
    <dgm:cxn modelId="{E4787DE5-C300-49D1-B19A-3C3BC5CBA7AD}" type="presParOf" srcId="{23CC9DE9-A7D9-43AF-9265-AD571BBABA77}" destId="{A58DC4D5-50B4-47A5-ACCF-5EACFFBE1A24}" srcOrd="0" destOrd="0" presId="urn:microsoft.com/office/officeart/2005/8/layout/radial3"/>
    <dgm:cxn modelId="{2845C5FB-1BB8-42DF-8372-D94CC0A4FD21}" type="presParOf" srcId="{23CC9DE9-A7D9-43AF-9265-AD571BBABA77}" destId="{9B870012-34FA-4703-9A28-7ACC98FA12C8}" srcOrd="1" destOrd="0" presId="urn:microsoft.com/office/officeart/2005/8/layout/radial3"/>
    <dgm:cxn modelId="{5C0F4E0B-5AD5-408D-B5FC-111D6495077F}" type="presParOf" srcId="{23CC9DE9-A7D9-43AF-9265-AD571BBABA77}" destId="{D8E4BB47-D7AD-49A8-A573-33EB24924010}" srcOrd="2" destOrd="0" presId="urn:microsoft.com/office/officeart/2005/8/layout/radial3"/>
    <dgm:cxn modelId="{FD7E6550-D876-4695-BF5E-20B8E5AC8380}" type="presParOf" srcId="{23CC9DE9-A7D9-43AF-9265-AD571BBABA77}" destId="{E50C32FD-4E35-4723-B31F-2361F47E4A69}" srcOrd="3" destOrd="0" presId="urn:microsoft.com/office/officeart/2005/8/layout/radial3"/>
    <dgm:cxn modelId="{C37D945F-1143-4276-86FB-49F4153C7A58}" type="presParOf" srcId="{23CC9DE9-A7D9-43AF-9265-AD571BBABA77}" destId="{49DF3218-5EB9-49C9-9AFA-DE13B1EE8E2C}" srcOrd="4" destOrd="0" presId="urn:microsoft.com/office/officeart/2005/8/layout/radial3"/>
    <dgm:cxn modelId="{3C22083A-1044-4C24-A245-9560C6A64910}" type="presParOf" srcId="{23CC9DE9-A7D9-43AF-9265-AD571BBABA77}" destId="{B80D0E4E-5519-400C-B8A0-DA3C8F8F6E39}" srcOrd="5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9750BA14-EAE9-46BB-ACB0-5BA8A483E943}" type="doc">
      <dgm:prSet loTypeId="urn:microsoft.com/office/officeart/2005/8/layout/radial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PT"/>
        </a:p>
      </dgm:t>
    </dgm:pt>
    <dgm:pt modelId="{1E18F7C4-1B5E-444A-894C-DAAE1EDBDDCE}" type="pres">
      <dgm:prSet presAssocID="{9750BA14-EAE9-46BB-ACB0-5BA8A483E943}" presName="composite" presStyleCnt="0">
        <dgm:presLayoutVars>
          <dgm:chMax val="1"/>
          <dgm:dir/>
          <dgm:resizeHandles val="exact"/>
        </dgm:presLayoutVars>
      </dgm:prSet>
      <dgm:spPr/>
    </dgm:pt>
    <dgm:pt modelId="{23CC9DE9-A7D9-43AF-9265-AD571BBABA77}" type="pres">
      <dgm:prSet presAssocID="{9750BA14-EAE9-46BB-ACB0-5BA8A483E943}" presName="radial" presStyleCnt="0">
        <dgm:presLayoutVars>
          <dgm:animLvl val="ctr"/>
        </dgm:presLayoutVars>
      </dgm:prSet>
      <dgm:spPr/>
    </dgm:pt>
  </dgm:ptLst>
  <dgm:cxnLst>
    <dgm:cxn modelId="{3B863F72-CA87-4860-87A7-FDED0B810648}" type="presOf" srcId="{9750BA14-EAE9-46BB-ACB0-5BA8A483E943}" destId="{1E18F7C4-1B5E-444A-894C-DAAE1EDBDDCE}" srcOrd="0" destOrd="0" presId="urn:microsoft.com/office/officeart/2005/8/layout/radial3"/>
    <dgm:cxn modelId="{9477C34A-D983-4200-B608-FE9E6D141A58}" type="presParOf" srcId="{1E18F7C4-1B5E-444A-894C-DAAE1EDBDDCE}" destId="{23CC9DE9-A7D9-43AF-9265-AD571BBABA77}" srcOrd="0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9750BA14-EAE9-46BB-ACB0-5BA8A483E943}" type="doc">
      <dgm:prSet loTypeId="urn:microsoft.com/office/officeart/2005/8/layout/radial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PT"/>
        </a:p>
      </dgm:t>
    </dgm:pt>
    <dgm:pt modelId="{084B76E6-D8BF-468E-93F4-3DF62C183DD1}">
      <dgm:prSet custT="1"/>
      <dgm:spPr/>
      <dgm:t>
        <a:bodyPr/>
        <a:lstStyle/>
        <a:p>
          <a:r>
            <a:rPr lang="pt-PT" sz="1200" b="1" i="1" dirty="0">
              <a:solidFill>
                <a:schemeClr val="bg1"/>
              </a:solidFill>
              <a:latin typeface="Century Gothic" panose="020B0502020202020204" pitchFamily="34" charset="0"/>
            </a:rPr>
            <a:t>12. Post Implementation Review</a:t>
          </a:r>
          <a:endParaRPr lang="pt-PT" sz="1200" b="0" i="1" dirty="0">
            <a:solidFill>
              <a:schemeClr val="bg1"/>
            </a:solidFill>
            <a:latin typeface="Century Gothic" panose="020B0502020202020204" pitchFamily="34" charset="0"/>
          </a:endParaRPr>
        </a:p>
      </dgm:t>
    </dgm:pt>
    <dgm:pt modelId="{3949A73C-17C6-458F-8D40-EF50D76E0FE3}" type="parTrans" cxnId="{C266B83C-D194-4CB6-9E07-919E352C80A3}">
      <dgm:prSet/>
      <dgm:spPr/>
      <dgm:t>
        <a:bodyPr/>
        <a:lstStyle/>
        <a:p>
          <a:endParaRPr lang="pt-PT"/>
        </a:p>
      </dgm:t>
    </dgm:pt>
    <dgm:pt modelId="{17192E49-8B90-4492-BF0E-83FDDA5DC00E}" type="sibTrans" cxnId="{C266B83C-D194-4CB6-9E07-919E352C80A3}">
      <dgm:prSet/>
      <dgm:spPr/>
      <dgm:t>
        <a:bodyPr/>
        <a:lstStyle/>
        <a:p>
          <a:endParaRPr lang="pt-PT"/>
        </a:p>
      </dgm:t>
    </dgm:pt>
    <dgm:pt modelId="{1ACD5114-85EB-4C59-82AE-03BC8961E4A1}">
      <dgm:prSet custT="1"/>
      <dgm:spPr/>
      <dgm:t>
        <a:bodyPr/>
        <a:lstStyle/>
        <a:p>
          <a:r>
            <a:rPr lang="pt-PT" sz="1200" b="0" i="1" dirty="0">
              <a:solidFill>
                <a:schemeClr val="bg1"/>
              </a:solidFill>
              <a:latin typeface="Century Gothic" panose="020B0502020202020204" pitchFamily="34" charset="0"/>
            </a:rPr>
            <a:t>12.1. Document lessons learned</a:t>
          </a:r>
        </a:p>
      </dgm:t>
    </dgm:pt>
    <dgm:pt modelId="{D47F0A7F-526D-4CAB-BECB-638D6719ED42}" type="parTrans" cxnId="{A9CFCCA5-6B15-4BFE-B966-77344291298B}">
      <dgm:prSet/>
      <dgm:spPr/>
      <dgm:t>
        <a:bodyPr/>
        <a:lstStyle/>
        <a:p>
          <a:endParaRPr lang="pt-PT"/>
        </a:p>
      </dgm:t>
    </dgm:pt>
    <dgm:pt modelId="{5985AEC7-A351-4526-A98F-68CB8BAA1B36}" type="sibTrans" cxnId="{A9CFCCA5-6B15-4BFE-B966-77344291298B}">
      <dgm:prSet/>
      <dgm:spPr/>
      <dgm:t>
        <a:bodyPr/>
        <a:lstStyle/>
        <a:p>
          <a:endParaRPr lang="pt-PT"/>
        </a:p>
      </dgm:t>
    </dgm:pt>
    <dgm:pt modelId="{65464D08-8FB6-4ED3-82EB-2C34D3ABC016}">
      <dgm:prSet custT="1"/>
      <dgm:spPr/>
      <dgm:t>
        <a:bodyPr/>
        <a:lstStyle/>
        <a:p>
          <a:r>
            <a:rPr lang="pt-PT" sz="1200" b="0" i="1" dirty="0">
              <a:solidFill>
                <a:schemeClr val="bg1"/>
              </a:solidFill>
              <a:latin typeface="Century Gothic" panose="020B0502020202020204" pitchFamily="34" charset="0"/>
            </a:rPr>
            <a:t>12.2. Distribute to team members</a:t>
          </a:r>
        </a:p>
      </dgm:t>
    </dgm:pt>
    <dgm:pt modelId="{6CDF982E-820F-4C07-A1CD-03EB87B582D4}" type="parTrans" cxnId="{FBEE79C0-4ACB-451C-8D01-16087326D8D4}">
      <dgm:prSet/>
      <dgm:spPr/>
      <dgm:t>
        <a:bodyPr/>
        <a:lstStyle/>
        <a:p>
          <a:endParaRPr lang="pt-PT"/>
        </a:p>
      </dgm:t>
    </dgm:pt>
    <dgm:pt modelId="{2B304F91-07F8-4DD4-A890-9107B19F7604}" type="sibTrans" cxnId="{FBEE79C0-4ACB-451C-8D01-16087326D8D4}">
      <dgm:prSet/>
      <dgm:spPr/>
      <dgm:t>
        <a:bodyPr/>
        <a:lstStyle/>
        <a:p>
          <a:endParaRPr lang="pt-PT"/>
        </a:p>
      </dgm:t>
    </dgm:pt>
    <dgm:pt modelId="{0F9D8D25-78F4-497B-BDFB-ED0BC69C0004}">
      <dgm:prSet custT="1"/>
      <dgm:spPr/>
      <dgm:t>
        <a:bodyPr/>
        <a:lstStyle/>
        <a:p>
          <a:r>
            <a:rPr lang="pt-PT" sz="1200" b="0" i="1" dirty="0">
              <a:solidFill>
                <a:schemeClr val="bg1"/>
              </a:solidFill>
              <a:latin typeface="Century Gothic" panose="020B0502020202020204" pitchFamily="34" charset="0"/>
            </a:rPr>
            <a:t>12.3. Create software maintenance team</a:t>
          </a:r>
        </a:p>
      </dgm:t>
    </dgm:pt>
    <dgm:pt modelId="{0E04A672-C2F2-4CA9-98C6-B7CD8171CD8D}" type="parTrans" cxnId="{4A612F26-D8E4-4706-888A-8B976583C263}">
      <dgm:prSet/>
      <dgm:spPr/>
      <dgm:t>
        <a:bodyPr/>
        <a:lstStyle/>
        <a:p>
          <a:endParaRPr lang="pt-PT"/>
        </a:p>
      </dgm:t>
    </dgm:pt>
    <dgm:pt modelId="{7F8E34C4-54D8-4CEB-9AAD-4B02F61248BF}" type="sibTrans" cxnId="{4A612F26-D8E4-4706-888A-8B976583C263}">
      <dgm:prSet/>
      <dgm:spPr/>
      <dgm:t>
        <a:bodyPr/>
        <a:lstStyle/>
        <a:p>
          <a:endParaRPr lang="pt-PT"/>
        </a:p>
      </dgm:t>
    </dgm:pt>
    <dgm:pt modelId="{1E18F7C4-1B5E-444A-894C-DAAE1EDBDDCE}" type="pres">
      <dgm:prSet presAssocID="{9750BA14-EAE9-46BB-ACB0-5BA8A483E943}" presName="composite" presStyleCnt="0">
        <dgm:presLayoutVars>
          <dgm:chMax val="1"/>
          <dgm:dir/>
          <dgm:resizeHandles val="exact"/>
        </dgm:presLayoutVars>
      </dgm:prSet>
      <dgm:spPr/>
    </dgm:pt>
    <dgm:pt modelId="{23CC9DE9-A7D9-43AF-9265-AD571BBABA77}" type="pres">
      <dgm:prSet presAssocID="{9750BA14-EAE9-46BB-ACB0-5BA8A483E943}" presName="radial" presStyleCnt="0">
        <dgm:presLayoutVars>
          <dgm:animLvl val="ctr"/>
        </dgm:presLayoutVars>
      </dgm:prSet>
      <dgm:spPr/>
    </dgm:pt>
    <dgm:pt modelId="{A58DC4D5-50B4-47A5-ACCF-5EACFFBE1A24}" type="pres">
      <dgm:prSet presAssocID="{084B76E6-D8BF-468E-93F4-3DF62C183DD1}" presName="centerShape" presStyleLbl="vennNode1" presStyleIdx="0" presStyleCnt="4"/>
      <dgm:spPr/>
    </dgm:pt>
    <dgm:pt modelId="{253D5566-DBD2-4A03-82CA-AF2F521B2DDD}" type="pres">
      <dgm:prSet presAssocID="{1ACD5114-85EB-4C59-82AE-03BC8961E4A1}" presName="node" presStyleLbl="vennNode1" presStyleIdx="1" presStyleCnt="4">
        <dgm:presLayoutVars>
          <dgm:bulletEnabled val="1"/>
        </dgm:presLayoutVars>
      </dgm:prSet>
      <dgm:spPr/>
    </dgm:pt>
    <dgm:pt modelId="{0DFA00A2-2597-4AA1-A5E0-3B144A71219D}" type="pres">
      <dgm:prSet presAssocID="{65464D08-8FB6-4ED3-82EB-2C34D3ABC016}" presName="node" presStyleLbl="vennNode1" presStyleIdx="2" presStyleCnt="4">
        <dgm:presLayoutVars>
          <dgm:bulletEnabled val="1"/>
        </dgm:presLayoutVars>
      </dgm:prSet>
      <dgm:spPr/>
    </dgm:pt>
    <dgm:pt modelId="{69E67249-EB66-4A29-9321-CCCC9D84C7EE}" type="pres">
      <dgm:prSet presAssocID="{0F9D8D25-78F4-497B-BDFB-ED0BC69C0004}" presName="node" presStyleLbl="vennNode1" presStyleIdx="3" presStyleCnt="4">
        <dgm:presLayoutVars>
          <dgm:bulletEnabled val="1"/>
        </dgm:presLayoutVars>
      </dgm:prSet>
      <dgm:spPr/>
    </dgm:pt>
  </dgm:ptLst>
  <dgm:cxnLst>
    <dgm:cxn modelId="{4A612F26-D8E4-4706-888A-8B976583C263}" srcId="{084B76E6-D8BF-468E-93F4-3DF62C183DD1}" destId="{0F9D8D25-78F4-497B-BDFB-ED0BC69C0004}" srcOrd="2" destOrd="0" parTransId="{0E04A672-C2F2-4CA9-98C6-B7CD8171CD8D}" sibTransId="{7F8E34C4-54D8-4CEB-9AAD-4B02F61248BF}"/>
    <dgm:cxn modelId="{C266B83C-D194-4CB6-9E07-919E352C80A3}" srcId="{9750BA14-EAE9-46BB-ACB0-5BA8A483E943}" destId="{084B76E6-D8BF-468E-93F4-3DF62C183DD1}" srcOrd="0" destOrd="0" parTransId="{3949A73C-17C6-458F-8D40-EF50D76E0FE3}" sibTransId="{17192E49-8B90-4492-BF0E-83FDDA5DC00E}"/>
    <dgm:cxn modelId="{3B863F72-CA87-4860-87A7-FDED0B810648}" type="presOf" srcId="{9750BA14-EAE9-46BB-ACB0-5BA8A483E943}" destId="{1E18F7C4-1B5E-444A-894C-DAAE1EDBDDCE}" srcOrd="0" destOrd="0" presId="urn:microsoft.com/office/officeart/2005/8/layout/radial3"/>
    <dgm:cxn modelId="{1A2B5D80-199B-47ED-98EE-D8592F8322F5}" type="presOf" srcId="{65464D08-8FB6-4ED3-82EB-2C34D3ABC016}" destId="{0DFA00A2-2597-4AA1-A5E0-3B144A71219D}" srcOrd="0" destOrd="0" presId="urn:microsoft.com/office/officeart/2005/8/layout/radial3"/>
    <dgm:cxn modelId="{F5EEBA8D-7012-46EF-BE97-EE7C7EDB9011}" type="presOf" srcId="{1ACD5114-85EB-4C59-82AE-03BC8961E4A1}" destId="{253D5566-DBD2-4A03-82CA-AF2F521B2DDD}" srcOrd="0" destOrd="0" presId="urn:microsoft.com/office/officeart/2005/8/layout/radial3"/>
    <dgm:cxn modelId="{A9CFCCA5-6B15-4BFE-B966-77344291298B}" srcId="{084B76E6-D8BF-468E-93F4-3DF62C183DD1}" destId="{1ACD5114-85EB-4C59-82AE-03BC8961E4A1}" srcOrd="0" destOrd="0" parTransId="{D47F0A7F-526D-4CAB-BECB-638D6719ED42}" sibTransId="{5985AEC7-A351-4526-A98F-68CB8BAA1B36}"/>
    <dgm:cxn modelId="{FBEE79C0-4ACB-451C-8D01-16087326D8D4}" srcId="{084B76E6-D8BF-468E-93F4-3DF62C183DD1}" destId="{65464D08-8FB6-4ED3-82EB-2C34D3ABC016}" srcOrd="1" destOrd="0" parTransId="{6CDF982E-820F-4C07-A1CD-03EB87B582D4}" sibTransId="{2B304F91-07F8-4DD4-A890-9107B19F7604}"/>
    <dgm:cxn modelId="{C466D2C0-B844-43FB-A96B-C8FBC18A29FF}" type="presOf" srcId="{084B76E6-D8BF-468E-93F4-3DF62C183DD1}" destId="{A58DC4D5-50B4-47A5-ACCF-5EACFFBE1A24}" srcOrd="0" destOrd="0" presId="urn:microsoft.com/office/officeart/2005/8/layout/radial3"/>
    <dgm:cxn modelId="{30A7DDC8-603D-4C07-94F9-103E40C7E24E}" type="presOf" srcId="{0F9D8D25-78F4-497B-BDFB-ED0BC69C0004}" destId="{69E67249-EB66-4A29-9321-CCCC9D84C7EE}" srcOrd="0" destOrd="0" presId="urn:microsoft.com/office/officeart/2005/8/layout/radial3"/>
    <dgm:cxn modelId="{9477C34A-D983-4200-B608-FE9E6D141A58}" type="presParOf" srcId="{1E18F7C4-1B5E-444A-894C-DAAE1EDBDDCE}" destId="{23CC9DE9-A7D9-43AF-9265-AD571BBABA77}" srcOrd="0" destOrd="0" presId="urn:microsoft.com/office/officeart/2005/8/layout/radial3"/>
    <dgm:cxn modelId="{E4787DE5-C300-49D1-B19A-3C3BC5CBA7AD}" type="presParOf" srcId="{23CC9DE9-A7D9-43AF-9265-AD571BBABA77}" destId="{A58DC4D5-50B4-47A5-ACCF-5EACFFBE1A24}" srcOrd="0" destOrd="0" presId="urn:microsoft.com/office/officeart/2005/8/layout/radial3"/>
    <dgm:cxn modelId="{8E9BB5A1-B11C-4BD0-9172-3C9A29692B81}" type="presParOf" srcId="{23CC9DE9-A7D9-43AF-9265-AD571BBABA77}" destId="{253D5566-DBD2-4A03-82CA-AF2F521B2DDD}" srcOrd="1" destOrd="0" presId="urn:microsoft.com/office/officeart/2005/8/layout/radial3"/>
    <dgm:cxn modelId="{B0D128BB-EE06-41B6-8EF8-5F743F62660D}" type="presParOf" srcId="{23CC9DE9-A7D9-43AF-9265-AD571BBABA77}" destId="{0DFA00A2-2597-4AA1-A5E0-3B144A71219D}" srcOrd="2" destOrd="0" presId="urn:microsoft.com/office/officeart/2005/8/layout/radial3"/>
    <dgm:cxn modelId="{092EA71E-716B-410D-AA93-E10E9927A995}" type="presParOf" srcId="{23CC9DE9-A7D9-43AF-9265-AD571BBABA77}" destId="{69E67249-EB66-4A29-9321-CCCC9D84C7EE}" srcOrd="3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750BA14-EAE9-46BB-ACB0-5BA8A483E943}" type="doc">
      <dgm:prSet loTypeId="urn:microsoft.com/office/officeart/2005/8/layout/radial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PT"/>
        </a:p>
      </dgm:t>
    </dgm:pt>
    <dgm:pt modelId="{084B76E6-D8BF-468E-93F4-3DF62C183DD1}">
      <dgm:prSet custT="1"/>
      <dgm:spPr/>
      <dgm:t>
        <a:bodyPr/>
        <a:lstStyle/>
        <a:p>
          <a:r>
            <a:rPr lang="pt-PT" sz="1200" b="1" i="1" dirty="0">
              <a:solidFill>
                <a:schemeClr val="bg1"/>
              </a:solidFill>
              <a:latin typeface="Century Gothic" panose="020B0502020202020204" pitchFamily="34" charset="0"/>
            </a:rPr>
            <a:t>1. Scope</a:t>
          </a:r>
        </a:p>
      </dgm:t>
    </dgm:pt>
    <dgm:pt modelId="{3949A73C-17C6-458F-8D40-EF50D76E0FE3}" type="parTrans" cxnId="{C266B83C-D194-4CB6-9E07-919E352C80A3}">
      <dgm:prSet/>
      <dgm:spPr/>
      <dgm:t>
        <a:bodyPr/>
        <a:lstStyle/>
        <a:p>
          <a:endParaRPr lang="pt-PT"/>
        </a:p>
      </dgm:t>
    </dgm:pt>
    <dgm:pt modelId="{17192E49-8B90-4492-BF0E-83FDDA5DC00E}" type="sibTrans" cxnId="{C266B83C-D194-4CB6-9E07-919E352C80A3}">
      <dgm:prSet/>
      <dgm:spPr/>
      <dgm:t>
        <a:bodyPr/>
        <a:lstStyle/>
        <a:p>
          <a:endParaRPr lang="pt-PT"/>
        </a:p>
      </dgm:t>
    </dgm:pt>
    <dgm:pt modelId="{574F65E4-02C9-4152-AD31-1DF5C4E57484}">
      <dgm:prSet custT="1"/>
      <dgm:spPr/>
      <dgm:t>
        <a:bodyPr/>
        <a:lstStyle/>
        <a:p>
          <a:r>
            <a:rPr lang="pt-PT" sz="1200" b="0" i="1" dirty="0">
              <a:solidFill>
                <a:schemeClr val="bg1"/>
              </a:solidFill>
              <a:latin typeface="Century Gothic" panose="020B0502020202020204" pitchFamily="34" charset="0"/>
            </a:rPr>
            <a:t>1.1. Determine project scope</a:t>
          </a:r>
        </a:p>
      </dgm:t>
    </dgm:pt>
    <dgm:pt modelId="{C299D4B0-123E-4DC6-A15E-C073252E1572}" type="parTrans" cxnId="{6921557C-723E-47D1-BD0B-8E700A857F8E}">
      <dgm:prSet/>
      <dgm:spPr/>
      <dgm:t>
        <a:bodyPr/>
        <a:lstStyle/>
        <a:p>
          <a:endParaRPr lang="pt-PT"/>
        </a:p>
      </dgm:t>
    </dgm:pt>
    <dgm:pt modelId="{2B37E1BE-4CBA-4ED3-9A6F-569F250584DB}" type="sibTrans" cxnId="{6921557C-723E-47D1-BD0B-8E700A857F8E}">
      <dgm:prSet/>
      <dgm:spPr/>
      <dgm:t>
        <a:bodyPr/>
        <a:lstStyle/>
        <a:p>
          <a:endParaRPr lang="pt-PT"/>
        </a:p>
      </dgm:t>
    </dgm:pt>
    <dgm:pt modelId="{3B50AAB2-19F4-400D-820C-AA33BD6CC951}">
      <dgm:prSet custT="1"/>
      <dgm:spPr/>
      <dgm:t>
        <a:bodyPr/>
        <a:lstStyle/>
        <a:p>
          <a:r>
            <a:rPr lang="pt-PT" sz="1200" b="0" i="1" dirty="0">
              <a:solidFill>
                <a:schemeClr val="bg1"/>
              </a:solidFill>
              <a:latin typeface="Century Gothic" panose="020B0502020202020204" pitchFamily="34" charset="0"/>
            </a:rPr>
            <a:t>1.2. Secure project sponsorship</a:t>
          </a:r>
        </a:p>
      </dgm:t>
    </dgm:pt>
    <dgm:pt modelId="{E242F482-FD43-40C1-A0B2-275229851B7C}" type="parTrans" cxnId="{808253D6-63DD-408E-9989-17A13CEF4F16}">
      <dgm:prSet/>
      <dgm:spPr/>
      <dgm:t>
        <a:bodyPr/>
        <a:lstStyle/>
        <a:p>
          <a:endParaRPr lang="pt-PT"/>
        </a:p>
      </dgm:t>
    </dgm:pt>
    <dgm:pt modelId="{EE5AAD58-8884-4E89-8A7B-9EDBE215A904}" type="sibTrans" cxnId="{808253D6-63DD-408E-9989-17A13CEF4F16}">
      <dgm:prSet/>
      <dgm:spPr/>
      <dgm:t>
        <a:bodyPr/>
        <a:lstStyle/>
        <a:p>
          <a:endParaRPr lang="pt-PT"/>
        </a:p>
      </dgm:t>
    </dgm:pt>
    <dgm:pt modelId="{E0150F1B-9BF3-47CF-B77D-568322C7F9FF}">
      <dgm:prSet custT="1"/>
      <dgm:spPr/>
      <dgm:t>
        <a:bodyPr/>
        <a:lstStyle/>
        <a:p>
          <a:r>
            <a:rPr lang="pt-PT" sz="1200" b="0" i="1" dirty="0">
              <a:solidFill>
                <a:schemeClr val="bg1"/>
              </a:solidFill>
              <a:latin typeface="Century Gothic" panose="020B0502020202020204" pitchFamily="34" charset="0"/>
            </a:rPr>
            <a:t>1.3. Define preliminary resources</a:t>
          </a:r>
        </a:p>
      </dgm:t>
    </dgm:pt>
    <dgm:pt modelId="{53C4C0AE-D3C7-4873-8884-8C360A6EFDF5}" type="parTrans" cxnId="{7D9329A5-843E-4FA0-8196-84FAA0AEDA22}">
      <dgm:prSet/>
      <dgm:spPr/>
      <dgm:t>
        <a:bodyPr/>
        <a:lstStyle/>
        <a:p>
          <a:endParaRPr lang="pt-PT"/>
        </a:p>
      </dgm:t>
    </dgm:pt>
    <dgm:pt modelId="{77A99735-A2EA-42AD-8696-3F180579BDEA}" type="sibTrans" cxnId="{7D9329A5-843E-4FA0-8196-84FAA0AEDA22}">
      <dgm:prSet/>
      <dgm:spPr/>
      <dgm:t>
        <a:bodyPr/>
        <a:lstStyle/>
        <a:p>
          <a:endParaRPr lang="pt-PT"/>
        </a:p>
      </dgm:t>
    </dgm:pt>
    <dgm:pt modelId="{1D5C304F-8921-4DAD-92E5-6E68A4340E7A}">
      <dgm:prSet custT="1"/>
      <dgm:spPr/>
      <dgm:t>
        <a:bodyPr/>
        <a:lstStyle/>
        <a:p>
          <a:r>
            <a:rPr lang="pt-PT" sz="1200" b="0" i="1" dirty="0">
              <a:solidFill>
                <a:schemeClr val="bg1"/>
              </a:solidFill>
              <a:latin typeface="Century Gothic" panose="020B0502020202020204" pitchFamily="34" charset="0"/>
            </a:rPr>
            <a:t>1.4. Secure core resources</a:t>
          </a:r>
        </a:p>
      </dgm:t>
    </dgm:pt>
    <dgm:pt modelId="{C41B42EA-46B6-4C6E-A38D-452FCD5FEDCB}" type="parTrans" cxnId="{763B826A-5302-452F-B16B-BFADDDFE10EC}">
      <dgm:prSet/>
      <dgm:spPr/>
      <dgm:t>
        <a:bodyPr/>
        <a:lstStyle/>
        <a:p>
          <a:endParaRPr lang="pt-PT"/>
        </a:p>
      </dgm:t>
    </dgm:pt>
    <dgm:pt modelId="{636CD474-A400-4AE2-BC90-7270433BC766}" type="sibTrans" cxnId="{763B826A-5302-452F-B16B-BFADDDFE10EC}">
      <dgm:prSet/>
      <dgm:spPr/>
      <dgm:t>
        <a:bodyPr/>
        <a:lstStyle/>
        <a:p>
          <a:endParaRPr lang="pt-PT"/>
        </a:p>
      </dgm:t>
    </dgm:pt>
    <dgm:pt modelId="{1E18F7C4-1B5E-444A-894C-DAAE1EDBDDCE}" type="pres">
      <dgm:prSet presAssocID="{9750BA14-EAE9-46BB-ACB0-5BA8A483E943}" presName="composite" presStyleCnt="0">
        <dgm:presLayoutVars>
          <dgm:chMax val="1"/>
          <dgm:dir/>
          <dgm:resizeHandles val="exact"/>
        </dgm:presLayoutVars>
      </dgm:prSet>
      <dgm:spPr/>
    </dgm:pt>
    <dgm:pt modelId="{23CC9DE9-A7D9-43AF-9265-AD571BBABA77}" type="pres">
      <dgm:prSet presAssocID="{9750BA14-EAE9-46BB-ACB0-5BA8A483E943}" presName="radial" presStyleCnt="0">
        <dgm:presLayoutVars>
          <dgm:animLvl val="ctr"/>
        </dgm:presLayoutVars>
      </dgm:prSet>
      <dgm:spPr/>
    </dgm:pt>
    <dgm:pt modelId="{A58DC4D5-50B4-47A5-ACCF-5EACFFBE1A24}" type="pres">
      <dgm:prSet presAssocID="{084B76E6-D8BF-468E-93F4-3DF62C183DD1}" presName="centerShape" presStyleLbl="vennNode1" presStyleIdx="0" presStyleCnt="5"/>
      <dgm:spPr/>
    </dgm:pt>
    <dgm:pt modelId="{635F037C-A8F0-4E63-876D-DDFD43F01484}" type="pres">
      <dgm:prSet presAssocID="{574F65E4-02C9-4152-AD31-1DF5C4E57484}" presName="node" presStyleLbl="vennNode1" presStyleIdx="1" presStyleCnt="5">
        <dgm:presLayoutVars>
          <dgm:bulletEnabled val="1"/>
        </dgm:presLayoutVars>
      </dgm:prSet>
      <dgm:spPr/>
    </dgm:pt>
    <dgm:pt modelId="{36E2FBD0-0755-4FB3-BB4B-2EA7A69BFD35}" type="pres">
      <dgm:prSet presAssocID="{3B50AAB2-19F4-400D-820C-AA33BD6CC951}" presName="node" presStyleLbl="vennNode1" presStyleIdx="2" presStyleCnt="5">
        <dgm:presLayoutVars>
          <dgm:bulletEnabled val="1"/>
        </dgm:presLayoutVars>
      </dgm:prSet>
      <dgm:spPr/>
    </dgm:pt>
    <dgm:pt modelId="{F2B5604F-8734-4A2A-A20C-AFD211399478}" type="pres">
      <dgm:prSet presAssocID="{E0150F1B-9BF3-47CF-B77D-568322C7F9FF}" presName="node" presStyleLbl="vennNode1" presStyleIdx="3" presStyleCnt="5">
        <dgm:presLayoutVars>
          <dgm:bulletEnabled val="1"/>
        </dgm:presLayoutVars>
      </dgm:prSet>
      <dgm:spPr/>
    </dgm:pt>
    <dgm:pt modelId="{493FFFFA-E2E5-429B-B485-6A860FB4518F}" type="pres">
      <dgm:prSet presAssocID="{1D5C304F-8921-4DAD-92E5-6E68A4340E7A}" presName="node" presStyleLbl="vennNode1" presStyleIdx="4" presStyleCnt="5">
        <dgm:presLayoutVars>
          <dgm:bulletEnabled val="1"/>
        </dgm:presLayoutVars>
      </dgm:prSet>
      <dgm:spPr/>
    </dgm:pt>
  </dgm:ptLst>
  <dgm:cxnLst>
    <dgm:cxn modelId="{C909AC37-701A-4672-A471-99063E64052A}" type="presOf" srcId="{3B50AAB2-19F4-400D-820C-AA33BD6CC951}" destId="{36E2FBD0-0755-4FB3-BB4B-2EA7A69BFD35}" srcOrd="0" destOrd="0" presId="urn:microsoft.com/office/officeart/2005/8/layout/radial3"/>
    <dgm:cxn modelId="{C266B83C-D194-4CB6-9E07-919E352C80A3}" srcId="{9750BA14-EAE9-46BB-ACB0-5BA8A483E943}" destId="{084B76E6-D8BF-468E-93F4-3DF62C183DD1}" srcOrd="0" destOrd="0" parTransId="{3949A73C-17C6-458F-8D40-EF50D76E0FE3}" sibTransId="{17192E49-8B90-4492-BF0E-83FDDA5DC00E}"/>
    <dgm:cxn modelId="{7DF5D85E-5BCC-4AE9-B35A-3561E0C61B67}" type="presOf" srcId="{1D5C304F-8921-4DAD-92E5-6E68A4340E7A}" destId="{493FFFFA-E2E5-429B-B485-6A860FB4518F}" srcOrd="0" destOrd="0" presId="urn:microsoft.com/office/officeart/2005/8/layout/radial3"/>
    <dgm:cxn modelId="{FE8FD541-6DEF-42B5-AF42-AC5AE47DC9B0}" type="presOf" srcId="{E0150F1B-9BF3-47CF-B77D-568322C7F9FF}" destId="{F2B5604F-8734-4A2A-A20C-AFD211399478}" srcOrd="0" destOrd="0" presId="urn:microsoft.com/office/officeart/2005/8/layout/radial3"/>
    <dgm:cxn modelId="{763B826A-5302-452F-B16B-BFADDDFE10EC}" srcId="{084B76E6-D8BF-468E-93F4-3DF62C183DD1}" destId="{1D5C304F-8921-4DAD-92E5-6E68A4340E7A}" srcOrd="3" destOrd="0" parTransId="{C41B42EA-46B6-4C6E-A38D-452FCD5FEDCB}" sibTransId="{636CD474-A400-4AE2-BC90-7270433BC766}"/>
    <dgm:cxn modelId="{3B863F72-CA87-4860-87A7-FDED0B810648}" type="presOf" srcId="{9750BA14-EAE9-46BB-ACB0-5BA8A483E943}" destId="{1E18F7C4-1B5E-444A-894C-DAAE1EDBDDCE}" srcOrd="0" destOrd="0" presId="urn:microsoft.com/office/officeart/2005/8/layout/radial3"/>
    <dgm:cxn modelId="{6921557C-723E-47D1-BD0B-8E700A857F8E}" srcId="{084B76E6-D8BF-468E-93F4-3DF62C183DD1}" destId="{574F65E4-02C9-4152-AD31-1DF5C4E57484}" srcOrd="0" destOrd="0" parTransId="{C299D4B0-123E-4DC6-A15E-C073252E1572}" sibTransId="{2B37E1BE-4CBA-4ED3-9A6F-569F250584DB}"/>
    <dgm:cxn modelId="{AEBB1E83-D7CA-4464-A560-D7BF6F38819D}" type="presOf" srcId="{574F65E4-02C9-4152-AD31-1DF5C4E57484}" destId="{635F037C-A8F0-4E63-876D-DDFD43F01484}" srcOrd="0" destOrd="0" presId="urn:microsoft.com/office/officeart/2005/8/layout/radial3"/>
    <dgm:cxn modelId="{7D9329A5-843E-4FA0-8196-84FAA0AEDA22}" srcId="{084B76E6-D8BF-468E-93F4-3DF62C183DD1}" destId="{E0150F1B-9BF3-47CF-B77D-568322C7F9FF}" srcOrd="2" destOrd="0" parTransId="{53C4C0AE-D3C7-4873-8884-8C360A6EFDF5}" sibTransId="{77A99735-A2EA-42AD-8696-3F180579BDEA}"/>
    <dgm:cxn modelId="{C466D2C0-B844-43FB-A96B-C8FBC18A29FF}" type="presOf" srcId="{084B76E6-D8BF-468E-93F4-3DF62C183DD1}" destId="{A58DC4D5-50B4-47A5-ACCF-5EACFFBE1A24}" srcOrd="0" destOrd="0" presId="urn:microsoft.com/office/officeart/2005/8/layout/radial3"/>
    <dgm:cxn modelId="{808253D6-63DD-408E-9989-17A13CEF4F16}" srcId="{084B76E6-D8BF-468E-93F4-3DF62C183DD1}" destId="{3B50AAB2-19F4-400D-820C-AA33BD6CC951}" srcOrd="1" destOrd="0" parTransId="{E242F482-FD43-40C1-A0B2-275229851B7C}" sibTransId="{EE5AAD58-8884-4E89-8A7B-9EDBE215A904}"/>
    <dgm:cxn modelId="{9477C34A-D983-4200-B608-FE9E6D141A58}" type="presParOf" srcId="{1E18F7C4-1B5E-444A-894C-DAAE1EDBDDCE}" destId="{23CC9DE9-A7D9-43AF-9265-AD571BBABA77}" srcOrd="0" destOrd="0" presId="urn:microsoft.com/office/officeart/2005/8/layout/radial3"/>
    <dgm:cxn modelId="{E4787DE5-C300-49D1-B19A-3C3BC5CBA7AD}" type="presParOf" srcId="{23CC9DE9-A7D9-43AF-9265-AD571BBABA77}" destId="{A58DC4D5-50B4-47A5-ACCF-5EACFFBE1A24}" srcOrd="0" destOrd="0" presId="urn:microsoft.com/office/officeart/2005/8/layout/radial3"/>
    <dgm:cxn modelId="{C2FA8053-E4F4-495C-8208-C78AF0635280}" type="presParOf" srcId="{23CC9DE9-A7D9-43AF-9265-AD571BBABA77}" destId="{635F037C-A8F0-4E63-876D-DDFD43F01484}" srcOrd="1" destOrd="0" presId="urn:microsoft.com/office/officeart/2005/8/layout/radial3"/>
    <dgm:cxn modelId="{470BCEFA-48DF-45C8-88AE-260FE10DFE89}" type="presParOf" srcId="{23CC9DE9-A7D9-43AF-9265-AD571BBABA77}" destId="{36E2FBD0-0755-4FB3-BB4B-2EA7A69BFD35}" srcOrd="2" destOrd="0" presId="urn:microsoft.com/office/officeart/2005/8/layout/radial3"/>
    <dgm:cxn modelId="{4C4A50C2-A512-49B3-8026-8CEAB8F7286F}" type="presParOf" srcId="{23CC9DE9-A7D9-43AF-9265-AD571BBABA77}" destId="{F2B5604F-8734-4A2A-A20C-AFD211399478}" srcOrd="3" destOrd="0" presId="urn:microsoft.com/office/officeart/2005/8/layout/radial3"/>
    <dgm:cxn modelId="{E6DAD973-0FF5-4ECD-95D6-C780608357CB}" type="presParOf" srcId="{23CC9DE9-A7D9-43AF-9265-AD571BBABA77}" destId="{493FFFFA-E2E5-429B-B485-6A860FB4518F}" srcOrd="4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750BA14-EAE9-46BB-ACB0-5BA8A483E943}" type="doc">
      <dgm:prSet loTypeId="urn:microsoft.com/office/officeart/2005/8/layout/radial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PT"/>
        </a:p>
      </dgm:t>
    </dgm:pt>
    <dgm:pt modelId="{1E18F7C4-1B5E-444A-894C-DAAE1EDBDDCE}" type="pres">
      <dgm:prSet presAssocID="{9750BA14-EAE9-46BB-ACB0-5BA8A483E943}" presName="composite" presStyleCnt="0">
        <dgm:presLayoutVars>
          <dgm:chMax val="1"/>
          <dgm:dir/>
          <dgm:resizeHandles val="exact"/>
        </dgm:presLayoutVars>
      </dgm:prSet>
      <dgm:spPr/>
    </dgm:pt>
    <dgm:pt modelId="{23CC9DE9-A7D9-43AF-9265-AD571BBABA77}" type="pres">
      <dgm:prSet presAssocID="{9750BA14-EAE9-46BB-ACB0-5BA8A483E943}" presName="radial" presStyleCnt="0">
        <dgm:presLayoutVars>
          <dgm:animLvl val="ctr"/>
        </dgm:presLayoutVars>
      </dgm:prSet>
      <dgm:spPr/>
    </dgm:pt>
  </dgm:ptLst>
  <dgm:cxnLst>
    <dgm:cxn modelId="{3B863F72-CA87-4860-87A7-FDED0B810648}" type="presOf" srcId="{9750BA14-EAE9-46BB-ACB0-5BA8A483E943}" destId="{1E18F7C4-1B5E-444A-894C-DAAE1EDBDDCE}" srcOrd="0" destOrd="0" presId="urn:microsoft.com/office/officeart/2005/8/layout/radial3"/>
    <dgm:cxn modelId="{9477C34A-D983-4200-B608-FE9E6D141A58}" type="presParOf" srcId="{1E18F7C4-1B5E-444A-894C-DAAE1EDBDDCE}" destId="{23CC9DE9-A7D9-43AF-9265-AD571BBABA77}" srcOrd="0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750BA14-EAE9-46BB-ACB0-5BA8A483E943}" type="doc">
      <dgm:prSet loTypeId="urn:microsoft.com/office/officeart/2005/8/layout/radial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PT"/>
        </a:p>
      </dgm:t>
    </dgm:pt>
    <dgm:pt modelId="{084B76E6-D8BF-468E-93F4-3DF62C183DD1}">
      <dgm:prSet custT="1"/>
      <dgm:spPr/>
      <dgm:t>
        <a:bodyPr/>
        <a:lstStyle/>
        <a:p>
          <a:r>
            <a:rPr lang="pt-PT" sz="1200" b="1" i="1" dirty="0">
              <a:solidFill>
                <a:schemeClr val="bg1"/>
              </a:solidFill>
              <a:latin typeface="Century Gothic" panose="020B0502020202020204" pitchFamily="34" charset="0"/>
            </a:rPr>
            <a:t>2. Analysis/Software Requirements</a:t>
          </a:r>
        </a:p>
      </dgm:t>
    </dgm:pt>
    <dgm:pt modelId="{3949A73C-17C6-458F-8D40-EF50D76E0FE3}" type="parTrans" cxnId="{C266B83C-D194-4CB6-9E07-919E352C80A3}">
      <dgm:prSet/>
      <dgm:spPr/>
      <dgm:t>
        <a:bodyPr/>
        <a:lstStyle/>
        <a:p>
          <a:endParaRPr lang="pt-PT"/>
        </a:p>
      </dgm:t>
    </dgm:pt>
    <dgm:pt modelId="{17192E49-8B90-4492-BF0E-83FDDA5DC00E}" type="sibTrans" cxnId="{C266B83C-D194-4CB6-9E07-919E352C80A3}">
      <dgm:prSet/>
      <dgm:spPr/>
      <dgm:t>
        <a:bodyPr/>
        <a:lstStyle/>
        <a:p>
          <a:endParaRPr lang="pt-PT"/>
        </a:p>
      </dgm:t>
    </dgm:pt>
    <dgm:pt modelId="{9555FDFF-30C8-48BD-A78A-1963B4345B0C}">
      <dgm:prSet custT="1"/>
      <dgm:spPr/>
      <dgm:t>
        <a:bodyPr/>
        <a:lstStyle/>
        <a:p>
          <a:r>
            <a:rPr lang="pt-PT" sz="1200" b="0" i="1" dirty="0">
              <a:solidFill>
                <a:schemeClr val="bg1"/>
              </a:solidFill>
              <a:latin typeface="Century Gothic" panose="020B0502020202020204" pitchFamily="34" charset="0"/>
            </a:rPr>
            <a:t>2.1. Conduct needs analysis</a:t>
          </a:r>
        </a:p>
      </dgm:t>
    </dgm:pt>
    <dgm:pt modelId="{8EF221A7-CCC4-4386-B2C0-875938152263}" type="parTrans" cxnId="{56E4B582-492F-4621-8BD1-0EF571C72499}">
      <dgm:prSet/>
      <dgm:spPr/>
      <dgm:t>
        <a:bodyPr/>
        <a:lstStyle/>
        <a:p>
          <a:endParaRPr lang="pt-PT"/>
        </a:p>
      </dgm:t>
    </dgm:pt>
    <dgm:pt modelId="{9E38E016-4036-4712-B74A-5C0362C7D400}" type="sibTrans" cxnId="{56E4B582-492F-4621-8BD1-0EF571C72499}">
      <dgm:prSet/>
      <dgm:spPr/>
      <dgm:t>
        <a:bodyPr/>
        <a:lstStyle/>
        <a:p>
          <a:endParaRPr lang="pt-PT"/>
        </a:p>
      </dgm:t>
    </dgm:pt>
    <dgm:pt modelId="{81EB4D07-177E-43C1-AAD5-82E9DDDD2163}">
      <dgm:prSet custT="1"/>
      <dgm:spPr/>
      <dgm:t>
        <a:bodyPr/>
        <a:lstStyle/>
        <a:p>
          <a:r>
            <a:rPr lang="pt-PT" sz="1200" b="0" i="1" dirty="0">
              <a:solidFill>
                <a:schemeClr val="bg1"/>
              </a:solidFill>
              <a:latin typeface="Century Gothic" panose="020B0502020202020204" pitchFamily="34" charset="0"/>
            </a:rPr>
            <a:t>2.2. Draft preliminary software specifications</a:t>
          </a:r>
        </a:p>
      </dgm:t>
    </dgm:pt>
    <dgm:pt modelId="{588A35A1-91C0-4476-A158-B4D99B70C8FB}" type="sibTrans" cxnId="{5466535F-E8ED-4FE0-8A2F-F71D6547381A}">
      <dgm:prSet/>
      <dgm:spPr/>
      <dgm:t>
        <a:bodyPr/>
        <a:lstStyle/>
        <a:p>
          <a:endParaRPr lang="pt-PT"/>
        </a:p>
      </dgm:t>
    </dgm:pt>
    <dgm:pt modelId="{5B3A9834-B7F6-4D00-B146-9014A8AA87BA}" type="parTrans" cxnId="{5466535F-E8ED-4FE0-8A2F-F71D6547381A}">
      <dgm:prSet/>
      <dgm:spPr/>
      <dgm:t>
        <a:bodyPr/>
        <a:lstStyle/>
        <a:p>
          <a:endParaRPr lang="pt-PT"/>
        </a:p>
      </dgm:t>
    </dgm:pt>
    <dgm:pt modelId="{3EFF84CC-80AE-4BB5-B554-47DECBDF34BF}">
      <dgm:prSet custT="1"/>
      <dgm:spPr/>
      <dgm:t>
        <a:bodyPr/>
        <a:lstStyle/>
        <a:p>
          <a:r>
            <a:rPr lang="pt-PT" sz="1200" b="0" i="1" dirty="0">
              <a:solidFill>
                <a:schemeClr val="bg1"/>
              </a:solidFill>
              <a:latin typeface="Century Gothic" panose="020B0502020202020204" pitchFamily="34" charset="0"/>
            </a:rPr>
            <a:t>2.3. Develop preliminary budget</a:t>
          </a:r>
        </a:p>
      </dgm:t>
    </dgm:pt>
    <dgm:pt modelId="{EEDC3C3B-47EC-459B-BC5C-4ED27176BF92}" type="sibTrans" cxnId="{94D92B5B-881B-459D-B7CB-78A2E6D3288A}">
      <dgm:prSet/>
      <dgm:spPr/>
      <dgm:t>
        <a:bodyPr/>
        <a:lstStyle/>
        <a:p>
          <a:endParaRPr lang="pt-PT"/>
        </a:p>
      </dgm:t>
    </dgm:pt>
    <dgm:pt modelId="{ABAECC33-C8AE-4262-89FE-A284F7015206}" type="parTrans" cxnId="{94D92B5B-881B-459D-B7CB-78A2E6D3288A}">
      <dgm:prSet/>
      <dgm:spPr/>
      <dgm:t>
        <a:bodyPr/>
        <a:lstStyle/>
        <a:p>
          <a:endParaRPr lang="pt-PT"/>
        </a:p>
      </dgm:t>
    </dgm:pt>
    <dgm:pt modelId="{8BE26EE4-F957-4517-A5E5-E1639A093253}">
      <dgm:prSet custT="1"/>
      <dgm:spPr/>
      <dgm:t>
        <a:bodyPr/>
        <a:lstStyle/>
        <a:p>
          <a:r>
            <a:rPr lang="pt-PT" sz="1200" b="0" i="1" dirty="0">
              <a:solidFill>
                <a:schemeClr val="bg1"/>
              </a:solidFill>
              <a:latin typeface="Century Gothic" panose="020B0502020202020204" pitchFamily="34" charset="0"/>
            </a:rPr>
            <a:t>2.4. </a:t>
          </a:r>
          <a:r>
            <a:rPr lang="en-GB" sz="1200" b="0" i="1" dirty="0">
              <a:solidFill>
                <a:schemeClr val="bg1"/>
              </a:solidFill>
              <a:latin typeface="Century Gothic" panose="020B0502020202020204" pitchFamily="34" charset="0"/>
            </a:rPr>
            <a:t>Review software specifications/budget with team</a:t>
          </a:r>
          <a:endParaRPr lang="pt-PT" sz="1200" b="0" i="1" dirty="0">
            <a:solidFill>
              <a:schemeClr val="bg1"/>
            </a:solidFill>
            <a:latin typeface="Century Gothic" panose="020B0502020202020204" pitchFamily="34" charset="0"/>
          </a:endParaRPr>
        </a:p>
      </dgm:t>
    </dgm:pt>
    <dgm:pt modelId="{A82AE219-4750-46F9-ABAB-5E4F19153A45}" type="sibTrans" cxnId="{BBCD70F5-B723-4583-BDB8-018434B06DE5}">
      <dgm:prSet/>
      <dgm:spPr/>
      <dgm:t>
        <a:bodyPr/>
        <a:lstStyle/>
        <a:p>
          <a:endParaRPr lang="pt-PT"/>
        </a:p>
      </dgm:t>
    </dgm:pt>
    <dgm:pt modelId="{28E3AD5D-909B-47E2-87B0-25E0A684D75A}" type="parTrans" cxnId="{BBCD70F5-B723-4583-BDB8-018434B06DE5}">
      <dgm:prSet/>
      <dgm:spPr/>
      <dgm:t>
        <a:bodyPr/>
        <a:lstStyle/>
        <a:p>
          <a:endParaRPr lang="pt-PT"/>
        </a:p>
      </dgm:t>
    </dgm:pt>
    <dgm:pt modelId="{DA1C134B-2F67-4265-8E40-7483A255211D}">
      <dgm:prSet custT="1"/>
      <dgm:spPr/>
      <dgm:t>
        <a:bodyPr/>
        <a:lstStyle/>
        <a:p>
          <a:r>
            <a:rPr lang="en-GB" sz="1200" b="0" i="1" dirty="0">
              <a:solidFill>
                <a:schemeClr val="bg1"/>
              </a:solidFill>
              <a:latin typeface="Century Gothic" panose="020B0502020202020204" pitchFamily="34" charset="0"/>
            </a:rPr>
            <a:t>2.5. Incorporate feedback on software specifications</a:t>
          </a:r>
          <a:endParaRPr lang="pt-PT" sz="1200" b="0" i="1" dirty="0">
            <a:solidFill>
              <a:schemeClr val="bg1"/>
            </a:solidFill>
            <a:latin typeface="Century Gothic" panose="020B0502020202020204" pitchFamily="34" charset="0"/>
          </a:endParaRPr>
        </a:p>
      </dgm:t>
    </dgm:pt>
    <dgm:pt modelId="{4BAA335D-E9E0-4F82-B6C4-CAE7ECE05589}" type="sibTrans" cxnId="{9A183DBA-CED8-42CD-8448-C8D1B609C1ED}">
      <dgm:prSet/>
      <dgm:spPr/>
      <dgm:t>
        <a:bodyPr/>
        <a:lstStyle/>
        <a:p>
          <a:endParaRPr lang="pt-PT"/>
        </a:p>
      </dgm:t>
    </dgm:pt>
    <dgm:pt modelId="{409ED16C-C648-410B-AB27-CBCBFB2D0BFC}" type="parTrans" cxnId="{9A183DBA-CED8-42CD-8448-C8D1B609C1ED}">
      <dgm:prSet/>
      <dgm:spPr/>
      <dgm:t>
        <a:bodyPr/>
        <a:lstStyle/>
        <a:p>
          <a:endParaRPr lang="pt-PT"/>
        </a:p>
      </dgm:t>
    </dgm:pt>
    <dgm:pt modelId="{4F755C65-D333-4806-9448-DAB4F1B22C6B}">
      <dgm:prSet custT="1"/>
      <dgm:spPr/>
      <dgm:t>
        <a:bodyPr/>
        <a:lstStyle/>
        <a:p>
          <a:r>
            <a:rPr lang="pt-PT" sz="1200" b="0" i="1" dirty="0">
              <a:solidFill>
                <a:schemeClr val="bg1"/>
              </a:solidFill>
            </a:rPr>
            <a:t>2.6. </a:t>
          </a:r>
          <a:r>
            <a:rPr lang="pt-PT" sz="1200" b="0" i="1" dirty="0">
              <a:solidFill>
                <a:schemeClr val="bg1"/>
              </a:solidFill>
              <a:latin typeface="Century Gothic" panose="020B0502020202020204" pitchFamily="34" charset="0"/>
            </a:rPr>
            <a:t>Develop delivery timeline</a:t>
          </a:r>
        </a:p>
      </dgm:t>
    </dgm:pt>
    <dgm:pt modelId="{84413EDD-25BE-4C03-8895-0313C5155FA5}" type="sibTrans" cxnId="{33CE90D3-978D-472B-A29C-8863A2D61EA2}">
      <dgm:prSet/>
      <dgm:spPr/>
      <dgm:t>
        <a:bodyPr/>
        <a:lstStyle/>
        <a:p>
          <a:endParaRPr lang="pt-PT"/>
        </a:p>
      </dgm:t>
    </dgm:pt>
    <dgm:pt modelId="{405B5259-06E3-4CB8-9C32-B9A4BE3DAC1C}" type="parTrans" cxnId="{33CE90D3-978D-472B-A29C-8863A2D61EA2}">
      <dgm:prSet/>
      <dgm:spPr/>
      <dgm:t>
        <a:bodyPr/>
        <a:lstStyle/>
        <a:p>
          <a:endParaRPr lang="pt-PT"/>
        </a:p>
      </dgm:t>
    </dgm:pt>
    <dgm:pt modelId="{03B4CA37-14CB-490B-AED4-EAA9C47B03A6}">
      <dgm:prSet custT="1"/>
      <dgm:spPr/>
      <dgm:t>
        <a:bodyPr/>
        <a:lstStyle/>
        <a:p>
          <a:r>
            <a:rPr lang="pt-PT" sz="1200" b="0" i="1" dirty="0">
              <a:solidFill>
                <a:schemeClr val="bg1"/>
              </a:solidFill>
            </a:rPr>
            <a:t>2.7. </a:t>
          </a:r>
          <a:r>
            <a:rPr lang="en-GB" sz="1200" b="0" i="1" dirty="0">
              <a:solidFill>
                <a:schemeClr val="bg1"/>
              </a:solidFill>
              <a:latin typeface="Century Gothic" panose="020B0502020202020204" pitchFamily="34" charset="0"/>
            </a:rPr>
            <a:t>Obtain approvals to proceed (concept, timeline, budget)</a:t>
          </a:r>
          <a:endParaRPr lang="pt-PT" sz="1200" b="0" i="1" dirty="0">
            <a:solidFill>
              <a:schemeClr val="bg1"/>
            </a:solidFill>
            <a:latin typeface="Century Gothic" panose="020B0502020202020204" pitchFamily="34" charset="0"/>
          </a:endParaRPr>
        </a:p>
      </dgm:t>
    </dgm:pt>
    <dgm:pt modelId="{90E2F8D0-A598-4032-9DCD-87BC3BC16ADB}" type="sibTrans" cxnId="{AD0774D1-C17A-40D3-9FDA-02102CF7C4C4}">
      <dgm:prSet/>
      <dgm:spPr/>
      <dgm:t>
        <a:bodyPr/>
        <a:lstStyle/>
        <a:p>
          <a:endParaRPr lang="pt-PT"/>
        </a:p>
      </dgm:t>
    </dgm:pt>
    <dgm:pt modelId="{38B2BB1A-A4E1-4FB3-9A63-5F38D32799C6}" type="parTrans" cxnId="{AD0774D1-C17A-40D3-9FDA-02102CF7C4C4}">
      <dgm:prSet/>
      <dgm:spPr/>
      <dgm:t>
        <a:bodyPr/>
        <a:lstStyle/>
        <a:p>
          <a:endParaRPr lang="pt-PT"/>
        </a:p>
      </dgm:t>
    </dgm:pt>
    <dgm:pt modelId="{EF1915D4-62F5-40C4-9013-2C4AFC0FEE0D}">
      <dgm:prSet custT="1"/>
      <dgm:spPr/>
      <dgm:t>
        <a:bodyPr/>
        <a:lstStyle/>
        <a:p>
          <a:r>
            <a:rPr lang="pt-PT" sz="1200" b="0" i="1" dirty="0">
              <a:solidFill>
                <a:schemeClr val="bg1"/>
              </a:solidFill>
            </a:rPr>
            <a:t>2.8. </a:t>
          </a:r>
          <a:r>
            <a:rPr lang="pt-PT" sz="1200" b="0" i="1" dirty="0">
              <a:solidFill>
                <a:schemeClr val="bg1"/>
              </a:solidFill>
              <a:latin typeface="Century Gothic" panose="020B0502020202020204" pitchFamily="34" charset="0"/>
            </a:rPr>
            <a:t>Secure required resources</a:t>
          </a:r>
        </a:p>
      </dgm:t>
    </dgm:pt>
    <dgm:pt modelId="{5A91C47E-6E38-4996-B1C9-C553530A9B40}" type="sibTrans" cxnId="{DF85977C-6FF9-4797-A527-FEA29D8A85E3}">
      <dgm:prSet/>
      <dgm:spPr/>
      <dgm:t>
        <a:bodyPr/>
        <a:lstStyle/>
        <a:p>
          <a:endParaRPr lang="pt-PT"/>
        </a:p>
      </dgm:t>
    </dgm:pt>
    <dgm:pt modelId="{61918991-38BA-4809-82DE-D0B54D77FDF1}" type="parTrans" cxnId="{DF85977C-6FF9-4797-A527-FEA29D8A85E3}">
      <dgm:prSet/>
      <dgm:spPr/>
      <dgm:t>
        <a:bodyPr/>
        <a:lstStyle/>
        <a:p>
          <a:endParaRPr lang="pt-PT"/>
        </a:p>
      </dgm:t>
    </dgm:pt>
    <dgm:pt modelId="{1E18F7C4-1B5E-444A-894C-DAAE1EDBDDCE}" type="pres">
      <dgm:prSet presAssocID="{9750BA14-EAE9-46BB-ACB0-5BA8A483E943}" presName="composite" presStyleCnt="0">
        <dgm:presLayoutVars>
          <dgm:chMax val="1"/>
          <dgm:dir/>
          <dgm:resizeHandles val="exact"/>
        </dgm:presLayoutVars>
      </dgm:prSet>
      <dgm:spPr/>
    </dgm:pt>
    <dgm:pt modelId="{23CC9DE9-A7D9-43AF-9265-AD571BBABA77}" type="pres">
      <dgm:prSet presAssocID="{9750BA14-EAE9-46BB-ACB0-5BA8A483E943}" presName="radial" presStyleCnt="0">
        <dgm:presLayoutVars>
          <dgm:animLvl val="ctr"/>
        </dgm:presLayoutVars>
      </dgm:prSet>
      <dgm:spPr/>
    </dgm:pt>
    <dgm:pt modelId="{A58DC4D5-50B4-47A5-ACCF-5EACFFBE1A24}" type="pres">
      <dgm:prSet presAssocID="{084B76E6-D8BF-468E-93F4-3DF62C183DD1}" presName="centerShape" presStyleLbl="vennNode1" presStyleIdx="0" presStyleCnt="9"/>
      <dgm:spPr/>
    </dgm:pt>
    <dgm:pt modelId="{0AC64733-AF53-44A9-A957-190B0E6544C9}" type="pres">
      <dgm:prSet presAssocID="{9555FDFF-30C8-48BD-A78A-1963B4345B0C}" presName="node" presStyleLbl="vennNode1" presStyleIdx="1" presStyleCnt="9">
        <dgm:presLayoutVars>
          <dgm:bulletEnabled val="1"/>
        </dgm:presLayoutVars>
      </dgm:prSet>
      <dgm:spPr/>
    </dgm:pt>
    <dgm:pt modelId="{CC3C08D6-8457-466C-BBC6-B4F448A5C6CC}" type="pres">
      <dgm:prSet presAssocID="{81EB4D07-177E-43C1-AAD5-82E9DDDD2163}" presName="node" presStyleLbl="vennNode1" presStyleIdx="2" presStyleCnt="9">
        <dgm:presLayoutVars>
          <dgm:bulletEnabled val="1"/>
        </dgm:presLayoutVars>
      </dgm:prSet>
      <dgm:spPr/>
    </dgm:pt>
    <dgm:pt modelId="{B77923D9-2AB6-4C3B-B1DF-42B4EE9B7D64}" type="pres">
      <dgm:prSet presAssocID="{3EFF84CC-80AE-4BB5-B554-47DECBDF34BF}" presName="node" presStyleLbl="vennNode1" presStyleIdx="3" presStyleCnt="9">
        <dgm:presLayoutVars>
          <dgm:bulletEnabled val="1"/>
        </dgm:presLayoutVars>
      </dgm:prSet>
      <dgm:spPr/>
    </dgm:pt>
    <dgm:pt modelId="{294A3DD4-5D25-4258-83CF-A3F23F5A564D}" type="pres">
      <dgm:prSet presAssocID="{8BE26EE4-F957-4517-A5E5-E1639A093253}" presName="node" presStyleLbl="vennNode1" presStyleIdx="4" presStyleCnt="9">
        <dgm:presLayoutVars>
          <dgm:bulletEnabled val="1"/>
        </dgm:presLayoutVars>
      </dgm:prSet>
      <dgm:spPr/>
    </dgm:pt>
    <dgm:pt modelId="{76997336-2F4F-407E-8F81-3068B761DAF0}" type="pres">
      <dgm:prSet presAssocID="{DA1C134B-2F67-4265-8E40-7483A255211D}" presName="node" presStyleLbl="vennNode1" presStyleIdx="5" presStyleCnt="9">
        <dgm:presLayoutVars>
          <dgm:bulletEnabled val="1"/>
        </dgm:presLayoutVars>
      </dgm:prSet>
      <dgm:spPr/>
    </dgm:pt>
    <dgm:pt modelId="{CAB40D63-2F1D-4FFA-B4BD-C77924CE4208}" type="pres">
      <dgm:prSet presAssocID="{4F755C65-D333-4806-9448-DAB4F1B22C6B}" presName="node" presStyleLbl="vennNode1" presStyleIdx="6" presStyleCnt="9">
        <dgm:presLayoutVars>
          <dgm:bulletEnabled val="1"/>
        </dgm:presLayoutVars>
      </dgm:prSet>
      <dgm:spPr/>
    </dgm:pt>
    <dgm:pt modelId="{27FF0195-9925-4C4D-9645-7FB04C6B2E2D}" type="pres">
      <dgm:prSet presAssocID="{03B4CA37-14CB-490B-AED4-EAA9C47B03A6}" presName="node" presStyleLbl="vennNode1" presStyleIdx="7" presStyleCnt="9">
        <dgm:presLayoutVars>
          <dgm:bulletEnabled val="1"/>
        </dgm:presLayoutVars>
      </dgm:prSet>
      <dgm:spPr/>
    </dgm:pt>
    <dgm:pt modelId="{6D052EBB-3AD9-4D71-BAB4-ED28F83F982F}" type="pres">
      <dgm:prSet presAssocID="{EF1915D4-62F5-40C4-9013-2C4AFC0FEE0D}" presName="node" presStyleLbl="vennNode1" presStyleIdx="8" presStyleCnt="9">
        <dgm:presLayoutVars>
          <dgm:bulletEnabled val="1"/>
        </dgm:presLayoutVars>
      </dgm:prSet>
      <dgm:spPr/>
    </dgm:pt>
  </dgm:ptLst>
  <dgm:cxnLst>
    <dgm:cxn modelId="{42BFEE35-8580-42EC-9F44-F7699E9FA7D7}" type="presOf" srcId="{81EB4D07-177E-43C1-AAD5-82E9DDDD2163}" destId="{CC3C08D6-8457-466C-BBC6-B4F448A5C6CC}" srcOrd="0" destOrd="0" presId="urn:microsoft.com/office/officeart/2005/8/layout/radial3"/>
    <dgm:cxn modelId="{C266B83C-D194-4CB6-9E07-919E352C80A3}" srcId="{9750BA14-EAE9-46BB-ACB0-5BA8A483E943}" destId="{084B76E6-D8BF-468E-93F4-3DF62C183DD1}" srcOrd="0" destOrd="0" parTransId="{3949A73C-17C6-458F-8D40-EF50D76E0FE3}" sibTransId="{17192E49-8B90-4492-BF0E-83FDDA5DC00E}"/>
    <dgm:cxn modelId="{4A3B4E40-27BA-4743-867F-4E4AFEDBAA3A}" type="presOf" srcId="{8BE26EE4-F957-4517-A5E5-E1639A093253}" destId="{294A3DD4-5D25-4258-83CF-A3F23F5A564D}" srcOrd="0" destOrd="0" presId="urn:microsoft.com/office/officeart/2005/8/layout/radial3"/>
    <dgm:cxn modelId="{94D92B5B-881B-459D-B7CB-78A2E6D3288A}" srcId="{084B76E6-D8BF-468E-93F4-3DF62C183DD1}" destId="{3EFF84CC-80AE-4BB5-B554-47DECBDF34BF}" srcOrd="2" destOrd="0" parTransId="{ABAECC33-C8AE-4262-89FE-A284F7015206}" sibTransId="{EEDC3C3B-47EC-459B-BC5C-4ED27176BF92}"/>
    <dgm:cxn modelId="{5466535F-E8ED-4FE0-8A2F-F71D6547381A}" srcId="{084B76E6-D8BF-468E-93F4-3DF62C183DD1}" destId="{81EB4D07-177E-43C1-AAD5-82E9DDDD2163}" srcOrd="1" destOrd="0" parTransId="{5B3A9834-B7F6-4D00-B146-9014A8AA87BA}" sibTransId="{588A35A1-91C0-4476-A158-B4D99B70C8FB}"/>
    <dgm:cxn modelId="{DD1A6E41-004F-4C88-8F2D-6382430DCE87}" type="presOf" srcId="{9555FDFF-30C8-48BD-A78A-1963B4345B0C}" destId="{0AC64733-AF53-44A9-A957-190B0E6544C9}" srcOrd="0" destOrd="0" presId="urn:microsoft.com/office/officeart/2005/8/layout/radial3"/>
    <dgm:cxn modelId="{3B863F72-CA87-4860-87A7-FDED0B810648}" type="presOf" srcId="{9750BA14-EAE9-46BB-ACB0-5BA8A483E943}" destId="{1E18F7C4-1B5E-444A-894C-DAAE1EDBDDCE}" srcOrd="0" destOrd="0" presId="urn:microsoft.com/office/officeart/2005/8/layout/radial3"/>
    <dgm:cxn modelId="{39B29956-B5AC-4FCA-AD0E-8562E947C29C}" type="presOf" srcId="{03B4CA37-14CB-490B-AED4-EAA9C47B03A6}" destId="{27FF0195-9925-4C4D-9645-7FB04C6B2E2D}" srcOrd="0" destOrd="0" presId="urn:microsoft.com/office/officeart/2005/8/layout/radial3"/>
    <dgm:cxn modelId="{DF85977C-6FF9-4797-A527-FEA29D8A85E3}" srcId="{084B76E6-D8BF-468E-93F4-3DF62C183DD1}" destId="{EF1915D4-62F5-40C4-9013-2C4AFC0FEE0D}" srcOrd="7" destOrd="0" parTransId="{61918991-38BA-4809-82DE-D0B54D77FDF1}" sibTransId="{5A91C47E-6E38-4996-B1C9-C553530A9B40}"/>
    <dgm:cxn modelId="{56E4B582-492F-4621-8BD1-0EF571C72499}" srcId="{084B76E6-D8BF-468E-93F4-3DF62C183DD1}" destId="{9555FDFF-30C8-48BD-A78A-1963B4345B0C}" srcOrd="0" destOrd="0" parTransId="{8EF221A7-CCC4-4386-B2C0-875938152263}" sibTransId="{9E38E016-4036-4712-B74A-5C0362C7D400}"/>
    <dgm:cxn modelId="{1E4AA484-B4A8-4C9F-9E35-11B24318A9B5}" type="presOf" srcId="{EF1915D4-62F5-40C4-9013-2C4AFC0FEE0D}" destId="{6D052EBB-3AD9-4D71-BAB4-ED28F83F982F}" srcOrd="0" destOrd="0" presId="urn:microsoft.com/office/officeart/2005/8/layout/radial3"/>
    <dgm:cxn modelId="{33051DAB-929A-4669-9904-114377682894}" type="presOf" srcId="{3EFF84CC-80AE-4BB5-B554-47DECBDF34BF}" destId="{B77923D9-2AB6-4C3B-B1DF-42B4EE9B7D64}" srcOrd="0" destOrd="0" presId="urn:microsoft.com/office/officeart/2005/8/layout/radial3"/>
    <dgm:cxn modelId="{8AC414AE-4A9E-48CE-AF58-B0606D4C56D6}" type="presOf" srcId="{DA1C134B-2F67-4265-8E40-7483A255211D}" destId="{76997336-2F4F-407E-8F81-3068B761DAF0}" srcOrd="0" destOrd="0" presId="urn:microsoft.com/office/officeart/2005/8/layout/radial3"/>
    <dgm:cxn modelId="{9A183DBA-CED8-42CD-8448-C8D1B609C1ED}" srcId="{084B76E6-D8BF-468E-93F4-3DF62C183DD1}" destId="{DA1C134B-2F67-4265-8E40-7483A255211D}" srcOrd="4" destOrd="0" parTransId="{409ED16C-C648-410B-AB27-CBCBFB2D0BFC}" sibTransId="{4BAA335D-E9E0-4F82-B6C4-CAE7ECE05589}"/>
    <dgm:cxn modelId="{C466D2C0-B844-43FB-A96B-C8FBC18A29FF}" type="presOf" srcId="{084B76E6-D8BF-468E-93F4-3DF62C183DD1}" destId="{A58DC4D5-50B4-47A5-ACCF-5EACFFBE1A24}" srcOrd="0" destOrd="0" presId="urn:microsoft.com/office/officeart/2005/8/layout/radial3"/>
    <dgm:cxn modelId="{AD0774D1-C17A-40D3-9FDA-02102CF7C4C4}" srcId="{084B76E6-D8BF-468E-93F4-3DF62C183DD1}" destId="{03B4CA37-14CB-490B-AED4-EAA9C47B03A6}" srcOrd="6" destOrd="0" parTransId="{38B2BB1A-A4E1-4FB3-9A63-5F38D32799C6}" sibTransId="{90E2F8D0-A598-4032-9DCD-87BC3BC16ADB}"/>
    <dgm:cxn modelId="{33CE90D3-978D-472B-A29C-8863A2D61EA2}" srcId="{084B76E6-D8BF-468E-93F4-3DF62C183DD1}" destId="{4F755C65-D333-4806-9448-DAB4F1B22C6B}" srcOrd="5" destOrd="0" parTransId="{405B5259-06E3-4CB8-9C32-B9A4BE3DAC1C}" sibTransId="{84413EDD-25BE-4C03-8895-0313C5155FA5}"/>
    <dgm:cxn modelId="{BBCD70F5-B723-4583-BDB8-018434B06DE5}" srcId="{084B76E6-D8BF-468E-93F4-3DF62C183DD1}" destId="{8BE26EE4-F957-4517-A5E5-E1639A093253}" srcOrd="3" destOrd="0" parTransId="{28E3AD5D-909B-47E2-87B0-25E0A684D75A}" sibTransId="{A82AE219-4750-46F9-ABAB-5E4F19153A45}"/>
    <dgm:cxn modelId="{640F3FF9-2755-4EFB-8E6F-ED797F76C452}" type="presOf" srcId="{4F755C65-D333-4806-9448-DAB4F1B22C6B}" destId="{CAB40D63-2F1D-4FFA-B4BD-C77924CE4208}" srcOrd="0" destOrd="0" presId="urn:microsoft.com/office/officeart/2005/8/layout/radial3"/>
    <dgm:cxn modelId="{9477C34A-D983-4200-B608-FE9E6D141A58}" type="presParOf" srcId="{1E18F7C4-1B5E-444A-894C-DAAE1EDBDDCE}" destId="{23CC9DE9-A7D9-43AF-9265-AD571BBABA77}" srcOrd="0" destOrd="0" presId="urn:microsoft.com/office/officeart/2005/8/layout/radial3"/>
    <dgm:cxn modelId="{E4787DE5-C300-49D1-B19A-3C3BC5CBA7AD}" type="presParOf" srcId="{23CC9DE9-A7D9-43AF-9265-AD571BBABA77}" destId="{A58DC4D5-50B4-47A5-ACCF-5EACFFBE1A24}" srcOrd="0" destOrd="0" presId="urn:microsoft.com/office/officeart/2005/8/layout/radial3"/>
    <dgm:cxn modelId="{7A70FBB0-3695-40E5-BE93-59CFC34A1C6D}" type="presParOf" srcId="{23CC9DE9-A7D9-43AF-9265-AD571BBABA77}" destId="{0AC64733-AF53-44A9-A957-190B0E6544C9}" srcOrd="1" destOrd="0" presId="urn:microsoft.com/office/officeart/2005/8/layout/radial3"/>
    <dgm:cxn modelId="{3813C379-62A4-4B86-AC7E-819CC8CB0CB5}" type="presParOf" srcId="{23CC9DE9-A7D9-43AF-9265-AD571BBABA77}" destId="{CC3C08D6-8457-466C-BBC6-B4F448A5C6CC}" srcOrd="2" destOrd="0" presId="urn:microsoft.com/office/officeart/2005/8/layout/radial3"/>
    <dgm:cxn modelId="{F958E66E-04FB-4E20-A428-4A7C75E21E74}" type="presParOf" srcId="{23CC9DE9-A7D9-43AF-9265-AD571BBABA77}" destId="{B77923D9-2AB6-4C3B-B1DF-42B4EE9B7D64}" srcOrd="3" destOrd="0" presId="urn:microsoft.com/office/officeart/2005/8/layout/radial3"/>
    <dgm:cxn modelId="{C838ACD4-5890-4BD1-9829-C784A9619CF1}" type="presParOf" srcId="{23CC9DE9-A7D9-43AF-9265-AD571BBABA77}" destId="{294A3DD4-5D25-4258-83CF-A3F23F5A564D}" srcOrd="4" destOrd="0" presId="urn:microsoft.com/office/officeart/2005/8/layout/radial3"/>
    <dgm:cxn modelId="{4BBA5652-68BB-4BF4-A6AE-0F52B16075BC}" type="presParOf" srcId="{23CC9DE9-A7D9-43AF-9265-AD571BBABA77}" destId="{76997336-2F4F-407E-8F81-3068B761DAF0}" srcOrd="5" destOrd="0" presId="urn:microsoft.com/office/officeart/2005/8/layout/radial3"/>
    <dgm:cxn modelId="{1EDC3E0B-D18C-4E8C-BFB4-CC93FAE999D3}" type="presParOf" srcId="{23CC9DE9-A7D9-43AF-9265-AD571BBABA77}" destId="{CAB40D63-2F1D-4FFA-B4BD-C77924CE4208}" srcOrd="6" destOrd="0" presId="urn:microsoft.com/office/officeart/2005/8/layout/radial3"/>
    <dgm:cxn modelId="{6F192651-0271-459E-8D82-BF3A9158E391}" type="presParOf" srcId="{23CC9DE9-A7D9-43AF-9265-AD571BBABA77}" destId="{27FF0195-9925-4C4D-9645-7FB04C6B2E2D}" srcOrd="7" destOrd="0" presId="urn:microsoft.com/office/officeart/2005/8/layout/radial3"/>
    <dgm:cxn modelId="{E201F98D-D332-468C-98A7-CD4C4170989D}" type="presParOf" srcId="{23CC9DE9-A7D9-43AF-9265-AD571BBABA77}" destId="{6D052EBB-3AD9-4D71-BAB4-ED28F83F982F}" srcOrd="8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750BA14-EAE9-46BB-ACB0-5BA8A483E943}" type="doc">
      <dgm:prSet loTypeId="urn:microsoft.com/office/officeart/2005/8/layout/radial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PT"/>
        </a:p>
      </dgm:t>
    </dgm:pt>
    <dgm:pt modelId="{1E18F7C4-1B5E-444A-894C-DAAE1EDBDDCE}" type="pres">
      <dgm:prSet presAssocID="{9750BA14-EAE9-46BB-ACB0-5BA8A483E943}" presName="composite" presStyleCnt="0">
        <dgm:presLayoutVars>
          <dgm:chMax val="1"/>
          <dgm:dir/>
          <dgm:resizeHandles val="exact"/>
        </dgm:presLayoutVars>
      </dgm:prSet>
      <dgm:spPr/>
    </dgm:pt>
    <dgm:pt modelId="{23CC9DE9-A7D9-43AF-9265-AD571BBABA77}" type="pres">
      <dgm:prSet presAssocID="{9750BA14-EAE9-46BB-ACB0-5BA8A483E943}" presName="radial" presStyleCnt="0">
        <dgm:presLayoutVars>
          <dgm:animLvl val="ctr"/>
        </dgm:presLayoutVars>
      </dgm:prSet>
      <dgm:spPr/>
    </dgm:pt>
  </dgm:ptLst>
  <dgm:cxnLst>
    <dgm:cxn modelId="{3B863F72-CA87-4860-87A7-FDED0B810648}" type="presOf" srcId="{9750BA14-EAE9-46BB-ACB0-5BA8A483E943}" destId="{1E18F7C4-1B5E-444A-894C-DAAE1EDBDDCE}" srcOrd="0" destOrd="0" presId="urn:microsoft.com/office/officeart/2005/8/layout/radial3"/>
    <dgm:cxn modelId="{9477C34A-D983-4200-B608-FE9E6D141A58}" type="presParOf" srcId="{1E18F7C4-1B5E-444A-894C-DAAE1EDBDDCE}" destId="{23CC9DE9-A7D9-43AF-9265-AD571BBABA77}" srcOrd="0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750BA14-EAE9-46BB-ACB0-5BA8A483E943}" type="doc">
      <dgm:prSet loTypeId="urn:microsoft.com/office/officeart/2005/8/layout/radial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PT"/>
        </a:p>
      </dgm:t>
    </dgm:pt>
    <dgm:pt modelId="{084B76E6-D8BF-468E-93F4-3DF62C183DD1}">
      <dgm:prSet custT="1"/>
      <dgm:spPr/>
      <dgm:t>
        <a:bodyPr/>
        <a:lstStyle/>
        <a:p>
          <a:r>
            <a:rPr lang="pt-PT" sz="1200" b="1" i="1" dirty="0">
              <a:solidFill>
                <a:schemeClr val="bg1"/>
              </a:solidFill>
              <a:latin typeface="Century Gothic" panose="020B0502020202020204" pitchFamily="34" charset="0"/>
            </a:rPr>
            <a:t>3. Design</a:t>
          </a:r>
        </a:p>
      </dgm:t>
    </dgm:pt>
    <dgm:pt modelId="{3949A73C-17C6-458F-8D40-EF50D76E0FE3}" type="parTrans" cxnId="{C266B83C-D194-4CB6-9E07-919E352C80A3}">
      <dgm:prSet/>
      <dgm:spPr/>
      <dgm:t>
        <a:bodyPr/>
        <a:lstStyle/>
        <a:p>
          <a:endParaRPr lang="pt-PT"/>
        </a:p>
      </dgm:t>
    </dgm:pt>
    <dgm:pt modelId="{17192E49-8B90-4492-BF0E-83FDDA5DC00E}" type="sibTrans" cxnId="{C266B83C-D194-4CB6-9E07-919E352C80A3}">
      <dgm:prSet/>
      <dgm:spPr/>
      <dgm:t>
        <a:bodyPr/>
        <a:lstStyle/>
        <a:p>
          <a:endParaRPr lang="pt-PT"/>
        </a:p>
      </dgm:t>
    </dgm:pt>
    <dgm:pt modelId="{DAE5E81D-0951-4F4E-B9D8-F4F97D38FEF2}">
      <dgm:prSet custT="1"/>
      <dgm:spPr/>
      <dgm:t>
        <a:bodyPr/>
        <a:lstStyle/>
        <a:p>
          <a:r>
            <a:rPr lang="pt-PT" sz="1200" b="0" i="1" dirty="0">
              <a:solidFill>
                <a:schemeClr val="bg1"/>
              </a:solidFill>
              <a:latin typeface="Century Gothic" panose="020B0502020202020204" pitchFamily="34" charset="0"/>
            </a:rPr>
            <a:t>3.1. Review preliminary software specifications</a:t>
          </a:r>
        </a:p>
      </dgm:t>
    </dgm:pt>
    <dgm:pt modelId="{5C285934-7B3E-46C6-B1CA-81AC77FA2534}" type="parTrans" cxnId="{0D2CC3DF-1357-42A4-ADEC-41754C0A4D33}">
      <dgm:prSet/>
      <dgm:spPr/>
      <dgm:t>
        <a:bodyPr/>
        <a:lstStyle/>
        <a:p>
          <a:endParaRPr lang="pt-PT"/>
        </a:p>
      </dgm:t>
    </dgm:pt>
    <dgm:pt modelId="{5F15833B-C6E4-4752-B2E2-4A75BBFEF969}" type="sibTrans" cxnId="{0D2CC3DF-1357-42A4-ADEC-41754C0A4D33}">
      <dgm:prSet/>
      <dgm:spPr/>
      <dgm:t>
        <a:bodyPr/>
        <a:lstStyle/>
        <a:p>
          <a:endParaRPr lang="pt-PT"/>
        </a:p>
      </dgm:t>
    </dgm:pt>
    <dgm:pt modelId="{6941C679-F10F-4033-896B-3A0E96713D6F}">
      <dgm:prSet custT="1"/>
      <dgm:spPr/>
      <dgm:t>
        <a:bodyPr/>
        <a:lstStyle/>
        <a:p>
          <a:r>
            <a:rPr lang="pt-PT" sz="1200" b="0" i="1" dirty="0">
              <a:solidFill>
                <a:schemeClr val="bg1"/>
              </a:solidFill>
              <a:latin typeface="Century Gothic" panose="020B0502020202020204" pitchFamily="34" charset="0"/>
            </a:rPr>
            <a:t>3.2. Develop functional specifications</a:t>
          </a:r>
        </a:p>
      </dgm:t>
    </dgm:pt>
    <dgm:pt modelId="{AD96BA18-1C14-4E56-990B-B4161F836777}" type="parTrans" cxnId="{EB7244B6-882D-4F68-81AB-8C450FBC8436}">
      <dgm:prSet/>
      <dgm:spPr/>
      <dgm:t>
        <a:bodyPr/>
        <a:lstStyle/>
        <a:p>
          <a:endParaRPr lang="pt-PT"/>
        </a:p>
      </dgm:t>
    </dgm:pt>
    <dgm:pt modelId="{4616FB52-D8FC-44D8-861B-B18075C8B898}" type="sibTrans" cxnId="{EB7244B6-882D-4F68-81AB-8C450FBC8436}">
      <dgm:prSet/>
      <dgm:spPr/>
      <dgm:t>
        <a:bodyPr/>
        <a:lstStyle/>
        <a:p>
          <a:endParaRPr lang="pt-PT"/>
        </a:p>
      </dgm:t>
    </dgm:pt>
    <dgm:pt modelId="{8E4C628F-914B-4748-A5BD-1AD6F6158DEB}">
      <dgm:prSet custT="1"/>
      <dgm:spPr/>
      <dgm:t>
        <a:bodyPr/>
        <a:lstStyle/>
        <a:p>
          <a:r>
            <a:rPr lang="en-GB" sz="1200" b="0" i="1" dirty="0">
              <a:solidFill>
                <a:schemeClr val="bg1"/>
              </a:solidFill>
              <a:latin typeface="Century Gothic" panose="020B0502020202020204" pitchFamily="34" charset="0"/>
            </a:rPr>
            <a:t>3.3. Develop prototype based on functional specifications</a:t>
          </a:r>
          <a:endParaRPr lang="pt-PT" sz="1200" b="0" i="1" dirty="0">
            <a:solidFill>
              <a:schemeClr val="bg1"/>
            </a:solidFill>
            <a:latin typeface="Century Gothic" panose="020B0502020202020204" pitchFamily="34" charset="0"/>
          </a:endParaRPr>
        </a:p>
      </dgm:t>
    </dgm:pt>
    <dgm:pt modelId="{F156C053-225D-4DA1-B5BF-F9920C648531}" type="parTrans" cxnId="{A07909F9-180A-4487-BFDF-9A16C3CE53B9}">
      <dgm:prSet/>
      <dgm:spPr/>
      <dgm:t>
        <a:bodyPr/>
        <a:lstStyle/>
        <a:p>
          <a:endParaRPr lang="pt-PT"/>
        </a:p>
      </dgm:t>
    </dgm:pt>
    <dgm:pt modelId="{35E5A6FB-92B0-4D1A-9B31-CEB4F50783D4}" type="sibTrans" cxnId="{A07909F9-180A-4487-BFDF-9A16C3CE53B9}">
      <dgm:prSet/>
      <dgm:spPr/>
      <dgm:t>
        <a:bodyPr/>
        <a:lstStyle/>
        <a:p>
          <a:endParaRPr lang="pt-PT"/>
        </a:p>
      </dgm:t>
    </dgm:pt>
    <dgm:pt modelId="{852DC948-4665-49BB-BC97-AEBEA5659573}">
      <dgm:prSet custT="1"/>
      <dgm:spPr/>
      <dgm:t>
        <a:bodyPr/>
        <a:lstStyle/>
        <a:p>
          <a:r>
            <a:rPr lang="pt-PT" sz="1200" b="0" i="1" dirty="0">
              <a:solidFill>
                <a:schemeClr val="bg1"/>
              </a:solidFill>
              <a:latin typeface="Century Gothic" panose="020B0502020202020204" pitchFamily="34" charset="0"/>
            </a:rPr>
            <a:t>3.4. Review functional specifications</a:t>
          </a:r>
        </a:p>
      </dgm:t>
    </dgm:pt>
    <dgm:pt modelId="{A1067A28-D284-4042-9706-3732FB331F9C}" type="parTrans" cxnId="{C1B333AA-5D5D-46C0-9AF3-C1165E39A503}">
      <dgm:prSet/>
      <dgm:spPr/>
      <dgm:t>
        <a:bodyPr/>
        <a:lstStyle/>
        <a:p>
          <a:endParaRPr lang="pt-PT"/>
        </a:p>
      </dgm:t>
    </dgm:pt>
    <dgm:pt modelId="{4BE73B95-B897-479E-A997-12CE0DF7B57D}" type="sibTrans" cxnId="{C1B333AA-5D5D-46C0-9AF3-C1165E39A503}">
      <dgm:prSet/>
      <dgm:spPr/>
      <dgm:t>
        <a:bodyPr/>
        <a:lstStyle/>
        <a:p>
          <a:endParaRPr lang="pt-PT"/>
        </a:p>
      </dgm:t>
    </dgm:pt>
    <dgm:pt modelId="{4ED80CE4-6D34-4376-9FED-E25FC0D7EFE0}">
      <dgm:prSet custT="1"/>
      <dgm:spPr/>
      <dgm:t>
        <a:bodyPr/>
        <a:lstStyle/>
        <a:p>
          <a:r>
            <a:rPr lang="en-GB" sz="1200" b="0" i="1" dirty="0">
              <a:solidFill>
                <a:schemeClr val="bg1"/>
              </a:solidFill>
              <a:latin typeface="Century Gothic" panose="020B0502020202020204" pitchFamily="34" charset="0"/>
            </a:rPr>
            <a:t>3.5. Incorporate feedback into functional specifications</a:t>
          </a:r>
          <a:endParaRPr lang="pt-PT" sz="1200" b="0" i="1" dirty="0">
            <a:solidFill>
              <a:schemeClr val="bg1"/>
            </a:solidFill>
            <a:latin typeface="Century Gothic" panose="020B0502020202020204" pitchFamily="34" charset="0"/>
          </a:endParaRPr>
        </a:p>
      </dgm:t>
    </dgm:pt>
    <dgm:pt modelId="{F92C6A27-E8DE-4165-AC84-9695F225519E}" type="parTrans" cxnId="{FBF07D4B-4CEB-46BF-BAF0-B0E6FDF8DCCB}">
      <dgm:prSet/>
      <dgm:spPr/>
      <dgm:t>
        <a:bodyPr/>
        <a:lstStyle/>
        <a:p>
          <a:endParaRPr lang="pt-PT"/>
        </a:p>
      </dgm:t>
    </dgm:pt>
    <dgm:pt modelId="{8A333B23-57C0-4EF7-A359-2CBA384C6234}" type="sibTrans" cxnId="{FBF07D4B-4CEB-46BF-BAF0-B0E6FDF8DCCB}">
      <dgm:prSet/>
      <dgm:spPr/>
      <dgm:t>
        <a:bodyPr/>
        <a:lstStyle/>
        <a:p>
          <a:endParaRPr lang="pt-PT"/>
        </a:p>
      </dgm:t>
    </dgm:pt>
    <dgm:pt modelId="{118D4C29-55DD-40DA-B321-75EDF0A871A5}">
      <dgm:prSet custT="1"/>
      <dgm:spPr/>
      <dgm:t>
        <a:bodyPr/>
        <a:lstStyle/>
        <a:p>
          <a:r>
            <a:rPr lang="pt-PT" sz="1200" b="0" i="1" dirty="0">
              <a:solidFill>
                <a:schemeClr val="bg1"/>
              </a:solidFill>
              <a:latin typeface="Century Gothic" panose="020B0502020202020204" pitchFamily="34" charset="0"/>
            </a:rPr>
            <a:t>3.6. Obtain approval to proceed</a:t>
          </a:r>
        </a:p>
      </dgm:t>
    </dgm:pt>
    <dgm:pt modelId="{879028A4-6FF7-401E-AD83-872350A299BD}" type="parTrans" cxnId="{5CC72BED-CCE3-4572-8307-A04D30ADAF78}">
      <dgm:prSet/>
      <dgm:spPr/>
      <dgm:t>
        <a:bodyPr/>
        <a:lstStyle/>
        <a:p>
          <a:endParaRPr lang="pt-PT"/>
        </a:p>
      </dgm:t>
    </dgm:pt>
    <dgm:pt modelId="{1A9FADDC-C1A9-4B08-BB1D-165F064FE4C2}" type="sibTrans" cxnId="{5CC72BED-CCE3-4572-8307-A04D30ADAF78}">
      <dgm:prSet/>
      <dgm:spPr/>
      <dgm:t>
        <a:bodyPr/>
        <a:lstStyle/>
        <a:p>
          <a:endParaRPr lang="pt-PT"/>
        </a:p>
      </dgm:t>
    </dgm:pt>
    <dgm:pt modelId="{1E18F7C4-1B5E-444A-894C-DAAE1EDBDDCE}" type="pres">
      <dgm:prSet presAssocID="{9750BA14-EAE9-46BB-ACB0-5BA8A483E943}" presName="composite" presStyleCnt="0">
        <dgm:presLayoutVars>
          <dgm:chMax val="1"/>
          <dgm:dir/>
          <dgm:resizeHandles val="exact"/>
        </dgm:presLayoutVars>
      </dgm:prSet>
      <dgm:spPr/>
    </dgm:pt>
    <dgm:pt modelId="{23CC9DE9-A7D9-43AF-9265-AD571BBABA77}" type="pres">
      <dgm:prSet presAssocID="{9750BA14-EAE9-46BB-ACB0-5BA8A483E943}" presName="radial" presStyleCnt="0">
        <dgm:presLayoutVars>
          <dgm:animLvl val="ctr"/>
        </dgm:presLayoutVars>
      </dgm:prSet>
      <dgm:spPr/>
    </dgm:pt>
    <dgm:pt modelId="{A58DC4D5-50B4-47A5-ACCF-5EACFFBE1A24}" type="pres">
      <dgm:prSet presAssocID="{084B76E6-D8BF-468E-93F4-3DF62C183DD1}" presName="centerShape" presStyleLbl="vennNode1" presStyleIdx="0" presStyleCnt="7"/>
      <dgm:spPr/>
    </dgm:pt>
    <dgm:pt modelId="{11FB1E2A-C34C-46BE-862F-BF3D2330A908}" type="pres">
      <dgm:prSet presAssocID="{DAE5E81D-0951-4F4E-B9D8-F4F97D38FEF2}" presName="node" presStyleLbl="vennNode1" presStyleIdx="1" presStyleCnt="7">
        <dgm:presLayoutVars>
          <dgm:bulletEnabled val="1"/>
        </dgm:presLayoutVars>
      </dgm:prSet>
      <dgm:spPr/>
    </dgm:pt>
    <dgm:pt modelId="{2349E7C9-D9F4-4C4F-9627-187561C97050}" type="pres">
      <dgm:prSet presAssocID="{6941C679-F10F-4033-896B-3A0E96713D6F}" presName="node" presStyleLbl="vennNode1" presStyleIdx="2" presStyleCnt="7">
        <dgm:presLayoutVars>
          <dgm:bulletEnabled val="1"/>
        </dgm:presLayoutVars>
      </dgm:prSet>
      <dgm:spPr/>
    </dgm:pt>
    <dgm:pt modelId="{B9017946-3E13-4E0D-9F0C-135393EFA126}" type="pres">
      <dgm:prSet presAssocID="{8E4C628F-914B-4748-A5BD-1AD6F6158DEB}" presName="node" presStyleLbl="vennNode1" presStyleIdx="3" presStyleCnt="7">
        <dgm:presLayoutVars>
          <dgm:bulletEnabled val="1"/>
        </dgm:presLayoutVars>
      </dgm:prSet>
      <dgm:spPr/>
    </dgm:pt>
    <dgm:pt modelId="{948A600F-56CE-49B4-BD7C-8FF69FF35CD2}" type="pres">
      <dgm:prSet presAssocID="{852DC948-4665-49BB-BC97-AEBEA5659573}" presName="node" presStyleLbl="vennNode1" presStyleIdx="4" presStyleCnt="7">
        <dgm:presLayoutVars>
          <dgm:bulletEnabled val="1"/>
        </dgm:presLayoutVars>
      </dgm:prSet>
      <dgm:spPr/>
    </dgm:pt>
    <dgm:pt modelId="{FC484854-D27C-4907-9E52-80F8A52F0371}" type="pres">
      <dgm:prSet presAssocID="{4ED80CE4-6D34-4376-9FED-E25FC0D7EFE0}" presName="node" presStyleLbl="vennNode1" presStyleIdx="5" presStyleCnt="7">
        <dgm:presLayoutVars>
          <dgm:bulletEnabled val="1"/>
        </dgm:presLayoutVars>
      </dgm:prSet>
      <dgm:spPr/>
    </dgm:pt>
    <dgm:pt modelId="{43AAA0D8-C93C-4B10-A57D-256E39BB5961}" type="pres">
      <dgm:prSet presAssocID="{118D4C29-55DD-40DA-B321-75EDF0A871A5}" presName="node" presStyleLbl="vennNode1" presStyleIdx="6" presStyleCnt="7">
        <dgm:presLayoutVars>
          <dgm:bulletEnabled val="1"/>
        </dgm:presLayoutVars>
      </dgm:prSet>
      <dgm:spPr/>
    </dgm:pt>
  </dgm:ptLst>
  <dgm:cxnLst>
    <dgm:cxn modelId="{F2C9A51D-8239-496A-8842-0AE13E11ED70}" type="presOf" srcId="{8E4C628F-914B-4748-A5BD-1AD6F6158DEB}" destId="{B9017946-3E13-4E0D-9F0C-135393EFA126}" srcOrd="0" destOrd="0" presId="urn:microsoft.com/office/officeart/2005/8/layout/radial3"/>
    <dgm:cxn modelId="{C266B83C-D194-4CB6-9E07-919E352C80A3}" srcId="{9750BA14-EAE9-46BB-ACB0-5BA8A483E943}" destId="{084B76E6-D8BF-468E-93F4-3DF62C183DD1}" srcOrd="0" destOrd="0" parTransId="{3949A73C-17C6-458F-8D40-EF50D76E0FE3}" sibTransId="{17192E49-8B90-4492-BF0E-83FDDA5DC00E}"/>
    <dgm:cxn modelId="{FBF07D4B-4CEB-46BF-BAF0-B0E6FDF8DCCB}" srcId="{084B76E6-D8BF-468E-93F4-3DF62C183DD1}" destId="{4ED80CE4-6D34-4376-9FED-E25FC0D7EFE0}" srcOrd="4" destOrd="0" parTransId="{F92C6A27-E8DE-4165-AC84-9695F225519E}" sibTransId="{8A333B23-57C0-4EF7-A359-2CBA384C6234}"/>
    <dgm:cxn modelId="{141AA06D-DAE5-4F84-ADCB-5ACBD84FB0B1}" type="presOf" srcId="{118D4C29-55DD-40DA-B321-75EDF0A871A5}" destId="{43AAA0D8-C93C-4B10-A57D-256E39BB5961}" srcOrd="0" destOrd="0" presId="urn:microsoft.com/office/officeart/2005/8/layout/radial3"/>
    <dgm:cxn modelId="{3B863F72-CA87-4860-87A7-FDED0B810648}" type="presOf" srcId="{9750BA14-EAE9-46BB-ACB0-5BA8A483E943}" destId="{1E18F7C4-1B5E-444A-894C-DAAE1EDBDDCE}" srcOrd="0" destOrd="0" presId="urn:microsoft.com/office/officeart/2005/8/layout/radial3"/>
    <dgm:cxn modelId="{2F288B9C-07D0-4423-954D-D2C89A29E01A}" type="presOf" srcId="{DAE5E81D-0951-4F4E-B9D8-F4F97D38FEF2}" destId="{11FB1E2A-C34C-46BE-862F-BF3D2330A908}" srcOrd="0" destOrd="0" presId="urn:microsoft.com/office/officeart/2005/8/layout/radial3"/>
    <dgm:cxn modelId="{C1B333AA-5D5D-46C0-9AF3-C1165E39A503}" srcId="{084B76E6-D8BF-468E-93F4-3DF62C183DD1}" destId="{852DC948-4665-49BB-BC97-AEBEA5659573}" srcOrd="3" destOrd="0" parTransId="{A1067A28-D284-4042-9706-3732FB331F9C}" sibTransId="{4BE73B95-B897-479E-A997-12CE0DF7B57D}"/>
    <dgm:cxn modelId="{CE5079B3-A0FA-4E98-9340-39CEC22550DC}" type="presOf" srcId="{6941C679-F10F-4033-896B-3A0E96713D6F}" destId="{2349E7C9-D9F4-4C4F-9627-187561C97050}" srcOrd="0" destOrd="0" presId="urn:microsoft.com/office/officeart/2005/8/layout/radial3"/>
    <dgm:cxn modelId="{EB7244B6-882D-4F68-81AB-8C450FBC8436}" srcId="{084B76E6-D8BF-468E-93F4-3DF62C183DD1}" destId="{6941C679-F10F-4033-896B-3A0E96713D6F}" srcOrd="1" destOrd="0" parTransId="{AD96BA18-1C14-4E56-990B-B4161F836777}" sibTransId="{4616FB52-D8FC-44D8-861B-B18075C8B898}"/>
    <dgm:cxn modelId="{575F72C0-E5C6-4BAC-A1CF-FE545C1D0805}" type="presOf" srcId="{4ED80CE4-6D34-4376-9FED-E25FC0D7EFE0}" destId="{FC484854-D27C-4907-9E52-80F8A52F0371}" srcOrd="0" destOrd="0" presId="urn:microsoft.com/office/officeart/2005/8/layout/radial3"/>
    <dgm:cxn modelId="{C466D2C0-B844-43FB-A96B-C8FBC18A29FF}" type="presOf" srcId="{084B76E6-D8BF-468E-93F4-3DF62C183DD1}" destId="{A58DC4D5-50B4-47A5-ACCF-5EACFFBE1A24}" srcOrd="0" destOrd="0" presId="urn:microsoft.com/office/officeart/2005/8/layout/radial3"/>
    <dgm:cxn modelId="{0D2CC3DF-1357-42A4-ADEC-41754C0A4D33}" srcId="{084B76E6-D8BF-468E-93F4-3DF62C183DD1}" destId="{DAE5E81D-0951-4F4E-B9D8-F4F97D38FEF2}" srcOrd="0" destOrd="0" parTransId="{5C285934-7B3E-46C6-B1CA-81AC77FA2534}" sibTransId="{5F15833B-C6E4-4752-B2E2-4A75BBFEF969}"/>
    <dgm:cxn modelId="{5CC72BED-CCE3-4572-8307-A04D30ADAF78}" srcId="{084B76E6-D8BF-468E-93F4-3DF62C183DD1}" destId="{118D4C29-55DD-40DA-B321-75EDF0A871A5}" srcOrd="5" destOrd="0" parTransId="{879028A4-6FF7-401E-AD83-872350A299BD}" sibTransId="{1A9FADDC-C1A9-4B08-BB1D-165F064FE4C2}"/>
    <dgm:cxn modelId="{A12AF2F5-B298-444C-BAAD-3A16CB40D9E3}" type="presOf" srcId="{852DC948-4665-49BB-BC97-AEBEA5659573}" destId="{948A600F-56CE-49B4-BD7C-8FF69FF35CD2}" srcOrd="0" destOrd="0" presId="urn:microsoft.com/office/officeart/2005/8/layout/radial3"/>
    <dgm:cxn modelId="{A07909F9-180A-4487-BFDF-9A16C3CE53B9}" srcId="{084B76E6-D8BF-468E-93F4-3DF62C183DD1}" destId="{8E4C628F-914B-4748-A5BD-1AD6F6158DEB}" srcOrd="2" destOrd="0" parTransId="{F156C053-225D-4DA1-B5BF-F9920C648531}" sibTransId="{35E5A6FB-92B0-4D1A-9B31-CEB4F50783D4}"/>
    <dgm:cxn modelId="{9477C34A-D983-4200-B608-FE9E6D141A58}" type="presParOf" srcId="{1E18F7C4-1B5E-444A-894C-DAAE1EDBDDCE}" destId="{23CC9DE9-A7D9-43AF-9265-AD571BBABA77}" srcOrd="0" destOrd="0" presId="urn:microsoft.com/office/officeart/2005/8/layout/radial3"/>
    <dgm:cxn modelId="{E4787DE5-C300-49D1-B19A-3C3BC5CBA7AD}" type="presParOf" srcId="{23CC9DE9-A7D9-43AF-9265-AD571BBABA77}" destId="{A58DC4D5-50B4-47A5-ACCF-5EACFFBE1A24}" srcOrd="0" destOrd="0" presId="urn:microsoft.com/office/officeart/2005/8/layout/radial3"/>
    <dgm:cxn modelId="{36942CED-9A18-466A-8294-E5BC7D253F63}" type="presParOf" srcId="{23CC9DE9-A7D9-43AF-9265-AD571BBABA77}" destId="{11FB1E2A-C34C-46BE-862F-BF3D2330A908}" srcOrd="1" destOrd="0" presId="urn:microsoft.com/office/officeart/2005/8/layout/radial3"/>
    <dgm:cxn modelId="{187063EB-C5DD-455F-9829-093E6AA77FEF}" type="presParOf" srcId="{23CC9DE9-A7D9-43AF-9265-AD571BBABA77}" destId="{2349E7C9-D9F4-4C4F-9627-187561C97050}" srcOrd="2" destOrd="0" presId="urn:microsoft.com/office/officeart/2005/8/layout/radial3"/>
    <dgm:cxn modelId="{3A293C57-8D40-46ED-A2F8-F561BC1785D1}" type="presParOf" srcId="{23CC9DE9-A7D9-43AF-9265-AD571BBABA77}" destId="{B9017946-3E13-4E0D-9F0C-135393EFA126}" srcOrd="3" destOrd="0" presId="urn:microsoft.com/office/officeart/2005/8/layout/radial3"/>
    <dgm:cxn modelId="{1C13ACF3-164E-4992-BB5B-C26FBB188ECC}" type="presParOf" srcId="{23CC9DE9-A7D9-43AF-9265-AD571BBABA77}" destId="{948A600F-56CE-49B4-BD7C-8FF69FF35CD2}" srcOrd="4" destOrd="0" presId="urn:microsoft.com/office/officeart/2005/8/layout/radial3"/>
    <dgm:cxn modelId="{4F948FD7-B3D7-43A2-BBB7-2DA1EB48C9F0}" type="presParOf" srcId="{23CC9DE9-A7D9-43AF-9265-AD571BBABA77}" destId="{FC484854-D27C-4907-9E52-80F8A52F0371}" srcOrd="5" destOrd="0" presId="urn:microsoft.com/office/officeart/2005/8/layout/radial3"/>
    <dgm:cxn modelId="{85D6CE17-A290-458F-940E-243DBBC956CE}" type="presParOf" srcId="{23CC9DE9-A7D9-43AF-9265-AD571BBABA77}" destId="{43AAA0D8-C93C-4B10-A57D-256E39BB5961}" srcOrd="6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750BA14-EAE9-46BB-ACB0-5BA8A483E943}" type="doc">
      <dgm:prSet loTypeId="urn:microsoft.com/office/officeart/2005/8/layout/radial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PT"/>
        </a:p>
      </dgm:t>
    </dgm:pt>
    <dgm:pt modelId="{1E18F7C4-1B5E-444A-894C-DAAE1EDBDDCE}" type="pres">
      <dgm:prSet presAssocID="{9750BA14-EAE9-46BB-ACB0-5BA8A483E943}" presName="composite" presStyleCnt="0">
        <dgm:presLayoutVars>
          <dgm:chMax val="1"/>
          <dgm:dir/>
          <dgm:resizeHandles val="exact"/>
        </dgm:presLayoutVars>
      </dgm:prSet>
      <dgm:spPr/>
    </dgm:pt>
    <dgm:pt modelId="{23CC9DE9-A7D9-43AF-9265-AD571BBABA77}" type="pres">
      <dgm:prSet presAssocID="{9750BA14-EAE9-46BB-ACB0-5BA8A483E943}" presName="radial" presStyleCnt="0">
        <dgm:presLayoutVars>
          <dgm:animLvl val="ctr"/>
        </dgm:presLayoutVars>
      </dgm:prSet>
      <dgm:spPr/>
    </dgm:pt>
  </dgm:ptLst>
  <dgm:cxnLst>
    <dgm:cxn modelId="{3B863F72-CA87-4860-87A7-FDED0B810648}" type="presOf" srcId="{9750BA14-EAE9-46BB-ACB0-5BA8A483E943}" destId="{1E18F7C4-1B5E-444A-894C-DAAE1EDBDDCE}" srcOrd="0" destOrd="0" presId="urn:microsoft.com/office/officeart/2005/8/layout/radial3"/>
    <dgm:cxn modelId="{9477C34A-D983-4200-B608-FE9E6D141A58}" type="presParOf" srcId="{1E18F7C4-1B5E-444A-894C-DAAE1EDBDDCE}" destId="{23CC9DE9-A7D9-43AF-9265-AD571BBABA77}" srcOrd="0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9750BA14-EAE9-46BB-ACB0-5BA8A483E943}" type="doc">
      <dgm:prSet loTypeId="urn:microsoft.com/office/officeart/2005/8/layout/radial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PT"/>
        </a:p>
      </dgm:t>
    </dgm:pt>
    <dgm:pt modelId="{084B76E6-D8BF-468E-93F4-3DF62C183DD1}">
      <dgm:prSet custT="1"/>
      <dgm:spPr/>
      <dgm:t>
        <a:bodyPr/>
        <a:lstStyle/>
        <a:p>
          <a:r>
            <a:rPr lang="pt-PT" sz="1200" b="1" i="1" dirty="0">
              <a:solidFill>
                <a:schemeClr val="bg1"/>
              </a:solidFill>
              <a:latin typeface="Century Gothic" panose="020B0502020202020204" pitchFamily="34" charset="0"/>
            </a:rPr>
            <a:t>4. Team Training</a:t>
          </a:r>
        </a:p>
      </dgm:t>
    </dgm:pt>
    <dgm:pt modelId="{3949A73C-17C6-458F-8D40-EF50D76E0FE3}" type="parTrans" cxnId="{C266B83C-D194-4CB6-9E07-919E352C80A3}">
      <dgm:prSet/>
      <dgm:spPr/>
      <dgm:t>
        <a:bodyPr/>
        <a:lstStyle/>
        <a:p>
          <a:endParaRPr lang="pt-PT"/>
        </a:p>
      </dgm:t>
    </dgm:pt>
    <dgm:pt modelId="{17192E49-8B90-4492-BF0E-83FDDA5DC00E}" type="sibTrans" cxnId="{C266B83C-D194-4CB6-9E07-919E352C80A3}">
      <dgm:prSet/>
      <dgm:spPr/>
      <dgm:t>
        <a:bodyPr/>
        <a:lstStyle/>
        <a:p>
          <a:endParaRPr lang="pt-PT"/>
        </a:p>
      </dgm:t>
    </dgm:pt>
    <dgm:pt modelId="{883F8BFC-0343-402F-8A37-555CEF984AB9}">
      <dgm:prSet custT="1"/>
      <dgm:spPr/>
      <dgm:t>
        <a:bodyPr/>
        <a:lstStyle/>
        <a:p>
          <a:r>
            <a:rPr lang="en-GB" sz="1200" b="0" i="1" dirty="0">
              <a:solidFill>
                <a:schemeClr val="bg1"/>
              </a:solidFill>
              <a:latin typeface="Century Gothic" panose="020B0502020202020204" pitchFamily="34" charset="0"/>
            </a:rPr>
            <a:t>4.1. Framework &amp; Environment training and specification</a:t>
          </a:r>
          <a:endParaRPr lang="pt-PT" sz="1200" b="0" i="1" dirty="0">
            <a:solidFill>
              <a:schemeClr val="bg1"/>
            </a:solidFill>
            <a:latin typeface="Century Gothic" panose="020B0502020202020204" pitchFamily="34" charset="0"/>
          </a:endParaRPr>
        </a:p>
      </dgm:t>
    </dgm:pt>
    <dgm:pt modelId="{8E058C96-E708-4767-A453-166AA9CB5643}" type="parTrans" cxnId="{2AEC1AD3-9BA7-4B55-BBDF-6F650503A7BD}">
      <dgm:prSet/>
      <dgm:spPr/>
      <dgm:t>
        <a:bodyPr/>
        <a:lstStyle/>
        <a:p>
          <a:endParaRPr lang="pt-PT"/>
        </a:p>
      </dgm:t>
    </dgm:pt>
    <dgm:pt modelId="{251B91DB-ECCB-4969-86C9-776B473558B5}" type="sibTrans" cxnId="{2AEC1AD3-9BA7-4B55-BBDF-6F650503A7BD}">
      <dgm:prSet/>
      <dgm:spPr/>
      <dgm:t>
        <a:bodyPr/>
        <a:lstStyle/>
        <a:p>
          <a:endParaRPr lang="pt-PT"/>
        </a:p>
      </dgm:t>
    </dgm:pt>
    <dgm:pt modelId="{60849C19-0AB3-4972-BE60-27E7E9F91237}">
      <dgm:prSet custT="1"/>
      <dgm:spPr/>
      <dgm:t>
        <a:bodyPr/>
        <a:lstStyle/>
        <a:p>
          <a:r>
            <a:rPr lang="pt-PT" sz="1200" b="0" i="1" dirty="0">
              <a:solidFill>
                <a:schemeClr val="bg1"/>
              </a:solidFill>
              <a:latin typeface="Century Gothic" panose="020B0502020202020204" pitchFamily="34" charset="0"/>
            </a:rPr>
            <a:t>4.2. Language training</a:t>
          </a:r>
        </a:p>
      </dgm:t>
    </dgm:pt>
    <dgm:pt modelId="{6A65F0DA-7AEF-4CF7-9956-662768D9C0A0}" type="parTrans" cxnId="{F192CDD5-7DAC-47AE-B7DA-4C925DEF32EF}">
      <dgm:prSet/>
      <dgm:spPr/>
      <dgm:t>
        <a:bodyPr/>
        <a:lstStyle/>
        <a:p>
          <a:endParaRPr lang="pt-PT"/>
        </a:p>
      </dgm:t>
    </dgm:pt>
    <dgm:pt modelId="{A29AEEA7-D994-4DFD-8F65-074129F175AB}" type="sibTrans" cxnId="{F192CDD5-7DAC-47AE-B7DA-4C925DEF32EF}">
      <dgm:prSet/>
      <dgm:spPr/>
      <dgm:t>
        <a:bodyPr/>
        <a:lstStyle/>
        <a:p>
          <a:endParaRPr lang="pt-PT"/>
        </a:p>
      </dgm:t>
    </dgm:pt>
    <dgm:pt modelId="{4283DE3F-26DC-4435-B456-047CD5DD36AD}">
      <dgm:prSet custT="1"/>
      <dgm:spPr/>
      <dgm:t>
        <a:bodyPr/>
        <a:lstStyle/>
        <a:p>
          <a:r>
            <a:rPr lang="pt-PT" sz="1200" b="0" i="1" dirty="0">
              <a:solidFill>
                <a:schemeClr val="bg1"/>
              </a:solidFill>
              <a:latin typeface="Century Gothic" panose="020B0502020202020204" pitchFamily="34" charset="0"/>
            </a:rPr>
            <a:t>4.3. Methodology and work structure</a:t>
          </a:r>
        </a:p>
      </dgm:t>
    </dgm:pt>
    <dgm:pt modelId="{711E8A64-2009-4347-9C02-22F3A6C17661}" type="parTrans" cxnId="{5A1639FF-2F1D-45AA-936E-28518FCC3AF8}">
      <dgm:prSet/>
      <dgm:spPr/>
      <dgm:t>
        <a:bodyPr/>
        <a:lstStyle/>
        <a:p>
          <a:endParaRPr lang="pt-PT"/>
        </a:p>
      </dgm:t>
    </dgm:pt>
    <dgm:pt modelId="{AF8789AF-C8FC-49ED-B094-0A9909E61790}" type="sibTrans" cxnId="{5A1639FF-2F1D-45AA-936E-28518FCC3AF8}">
      <dgm:prSet/>
      <dgm:spPr/>
      <dgm:t>
        <a:bodyPr/>
        <a:lstStyle/>
        <a:p>
          <a:endParaRPr lang="pt-PT"/>
        </a:p>
      </dgm:t>
    </dgm:pt>
    <dgm:pt modelId="{1E18F7C4-1B5E-444A-894C-DAAE1EDBDDCE}" type="pres">
      <dgm:prSet presAssocID="{9750BA14-EAE9-46BB-ACB0-5BA8A483E943}" presName="composite" presStyleCnt="0">
        <dgm:presLayoutVars>
          <dgm:chMax val="1"/>
          <dgm:dir/>
          <dgm:resizeHandles val="exact"/>
        </dgm:presLayoutVars>
      </dgm:prSet>
      <dgm:spPr/>
    </dgm:pt>
    <dgm:pt modelId="{23CC9DE9-A7D9-43AF-9265-AD571BBABA77}" type="pres">
      <dgm:prSet presAssocID="{9750BA14-EAE9-46BB-ACB0-5BA8A483E943}" presName="radial" presStyleCnt="0">
        <dgm:presLayoutVars>
          <dgm:animLvl val="ctr"/>
        </dgm:presLayoutVars>
      </dgm:prSet>
      <dgm:spPr/>
    </dgm:pt>
    <dgm:pt modelId="{A58DC4D5-50B4-47A5-ACCF-5EACFFBE1A24}" type="pres">
      <dgm:prSet presAssocID="{084B76E6-D8BF-468E-93F4-3DF62C183DD1}" presName="centerShape" presStyleLbl="vennNode1" presStyleIdx="0" presStyleCnt="4"/>
      <dgm:spPr/>
    </dgm:pt>
    <dgm:pt modelId="{DA30C31B-ABD2-45F3-B814-242538940F30}" type="pres">
      <dgm:prSet presAssocID="{883F8BFC-0343-402F-8A37-555CEF984AB9}" presName="node" presStyleLbl="vennNode1" presStyleIdx="1" presStyleCnt="4">
        <dgm:presLayoutVars>
          <dgm:bulletEnabled val="1"/>
        </dgm:presLayoutVars>
      </dgm:prSet>
      <dgm:spPr/>
    </dgm:pt>
    <dgm:pt modelId="{32AEA9B2-1329-4319-9992-59DBD2F8ACCD}" type="pres">
      <dgm:prSet presAssocID="{60849C19-0AB3-4972-BE60-27E7E9F91237}" presName="node" presStyleLbl="vennNode1" presStyleIdx="2" presStyleCnt="4">
        <dgm:presLayoutVars>
          <dgm:bulletEnabled val="1"/>
        </dgm:presLayoutVars>
      </dgm:prSet>
      <dgm:spPr/>
    </dgm:pt>
    <dgm:pt modelId="{55B08EA9-8427-40B7-B7F8-0BD6D1AA6DC7}" type="pres">
      <dgm:prSet presAssocID="{4283DE3F-26DC-4435-B456-047CD5DD36AD}" presName="node" presStyleLbl="vennNode1" presStyleIdx="3" presStyleCnt="4">
        <dgm:presLayoutVars>
          <dgm:bulletEnabled val="1"/>
        </dgm:presLayoutVars>
      </dgm:prSet>
      <dgm:spPr/>
    </dgm:pt>
  </dgm:ptLst>
  <dgm:cxnLst>
    <dgm:cxn modelId="{54D33E22-3FBB-4145-BEE9-E4D14C19847E}" type="presOf" srcId="{4283DE3F-26DC-4435-B456-047CD5DD36AD}" destId="{55B08EA9-8427-40B7-B7F8-0BD6D1AA6DC7}" srcOrd="0" destOrd="0" presId="urn:microsoft.com/office/officeart/2005/8/layout/radial3"/>
    <dgm:cxn modelId="{642E5B2B-F2FA-4646-9468-189C84C4A240}" type="presOf" srcId="{883F8BFC-0343-402F-8A37-555CEF984AB9}" destId="{DA30C31B-ABD2-45F3-B814-242538940F30}" srcOrd="0" destOrd="0" presId="urn:microsoft.com/office/officeart/2005/8/layout/radial3"/>
    <dgm:cxn modelId="{C266B83C-D194-4CB6-9E07-919E352C80A3}" srcId="{9750BA14-EAE9-46BB-ACB0-5BA8A483E943}" destId="{084B76E6-D8BF-468E-93F4-3DF62C183DD1}" srcOrd="0" destOrd="0" parTransId="{3949A73C-17C6-458F-8D40-EF50D76E0FE3}" sibTransId="{17192E49-8B90-4492-BF0E-83FDDA5DC00E}"/>
    <dgm:cxn modelId="{3B863F72-CA87-4860-87A7-FDED0B810648}" type="presOf" srcId="{9750BA14-EAE9-46BB-ACB0-5BA8A483E943}" destId="{1E18F7C4-1B5E-444A-894C-DAAE1EDBDDCE}" srcOrd="0" destOrd="0" presId="urn:microsoft.com/office/officeart/2005/8/layout/radial3"/>
    <dgm:cxn modelId="{08BDF89C-A3F1-4DA6-9C4B-7A26FC0B0D63}" type="presOf" srcId="{60849C19-0AB3-4972-BE60-27E7E9F91237}" destId="{32AEA9B2-1329-4319-9992-59DBD2F8ACCD}" srcOrd="0" destOrd="0" presId="urn:microsoft.com/office/officeart/2005/8/layout/radial3"/>
    <dgm:cxn modelId="{C466D2C0-B844-43FB-A96B-C8FBC18A29FF}" type="presOf" srcId="{084B76E6-D8BF-468E-93F4-3DF62C183DD1}" destId="{A58DC4D5-50B4-47A5-ACCF-5EACFFBE1A24}" srcOrd="0" destOrd="0" presId="urn:microsoft.com/office/officeart/2005/8/layout/radial3"/>
    <dgm:cxn modelId="{2AEC1AD3-9BA7-4B55-BBDF-6F650503A7BD}" srcId="{084B76E6-D8BF-468E-93F4-3DF62C183DD1}" destId="{883F8BFC-0343-402F-8A37-555CEF984AB9}" srcOrd="0" destOrd="0" parTransId="{8E058C96-E708-4767-A453-166AA9CB5643}" sibTransId="{251B91DB-ECCB-4969-86C9-776B473558B5}"/>
    <dgm:cxn modelId="{F192CDD5-7DAC-47AE-B7DA-4C925DEF32EF}" srcId="{084B76E6-D8BF-468E-93F4-3DF62C183DD1}" destId="{60849C19-0AB3-4972-BE60-27E7E9F91237}" srcOrd="1" destOrd="0" parTransId="{6A65F0DA-7AEF-4CF7-9956-662768D9C0A0}" sibTransId="{A29AEEA7-D994-4DFD-8F65-074129F175AB}"/>
    <dgm:cxn modelId="{5A1639FF-2F1D-45AA-936E-28518FCC3AF8}" srcId="{084B76E6-D8BF-468E-93F4-3DF62C183DD1}" destId="{4283DE3F-26DC-4435-B456-047CD5DD36AD}" srcOrd="2" destOrd="0" parTransId="{711E8A64-2009-4347-9C02-22F3A6C17661}" sibTransId="{AF8789AF-C8FC-49ED-B094-0A9909E61790}"/>
    <dgm:cxn modelId="{9477C34A-D983-4200-B608-FE9E6D141A58}" type="presParOf" srcId="{1E18F7C4-1B5E-444A-894C-DAAE1EDBDDCE}" destId="{23CC9DE9-A7D9-43AF-9265-AD571BBABA77}" srcOrd="0" destOrd="0" presId="urn:microsoft.com/office/officeart/2005/8/layout/radial3"/>
    <dgm:cxn modelId="{E4787DE5-C300-49D1-B19A-3C3BC5CBA7AD}" type="presParOf" srcId="{23CC9DE9-A7D9-43AF-9265-AD571BBABA77}" destId="{A58DC4D5-50B4-47A5-ACCF-5EACFFBE1A24}" srcOrd="0" destOrd="0" presId="urn:microsoft.com/office/officeart/2005/8/layout/radial3"/>
    <dgm:cxn modelId="{2BB2CF83-4CA7-41C8-9891-76DBD5608D39}" type="presParOf" srcId="{23CC9DE9-A7D9-43AF-9265-AD571BBABA77}" destId="{DA30C31B-ABD2-45F3-B814-242538940F30}" srcOrd="1" destOrd="0" presId="urn:microsoft.com/office/officeart/2005/8/layout/radial3"/>
    <dgm:cxn modelId="{3CDE3516-B318-49A5-B1C4-490DE7EEB100}" type="presParOf" srcId="{23CC9DE9-A7D9-43AF-9265-AD571BBABA77}" destId="{32AEA9B2-1329-4319-9992-59DBD2F8ACCD}" srcOrd="2" destOrd="0" presId="urn:microsoft.com/office/officeart/2005/8/layout/radial3"/>
    <dgm:cxn modelId="{3DDF9534-E8F1-4A81-AFC5-C3183E8591B9}" type="presParOf" srcId="{23CC9DE9-A7D9-43AF-9265-AD571BBABA77}" destId="{55B08EA9-8427-40B7-B7F8-0BD6D1AA6DC7}" srcOrd="3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8DC4D5-50B4-47A5-ACCF-5EACFFBE1A24}">
      <dsp:nvSpPr>
        <dsp:cNvPr id="0" name=""/>
        <dsp:cNvSpPr/>
      </dsp:nvSpPr>
      <dsp:spPr>
        <a:xfrm>
          <a:off x="3163823" y="1597152"/>
          <a:ext cx="3047999" cy="3047999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1" i="1" kern="1200" dirty="0">
              <a:solidFill>
                <a:schemeClr val="bg1"/>
              </a:solidFill>
              <a:latin typeface="Century Gothic" panose="020B0502020202020204" pitchFamily="34" charset="0"/>
            </a:rPr>
            <a:t>Software Development Plan</a:t>
          </a:r>
          <a:endParaRPr lang="pt-PT" sz="1200" b="1" i="1" kern="1200" dirty="0">
            <a:solidFill>
              <a:schemeClr val="bg1"/>
            </a:solidFill>
            <a:latin typeface="Century Gothic" panose="020B0502020202020204" pitchFamily="34" charset="0"/>
          </a:endParaRPr>
        </a:p>
      </dsp:txBody>
      <dsp:txXfrm>
        <a:off x="3610192" y="2043521"/>
        <a:ext cx="2155261" cy="2155261"/>
      </dsp:txXfrm>
    </dsp:sp>
    <dsp:sp modelId="{12F82B7D-8044-4C2F-BEC3-6DA2DC3333A1}">
      <dsp:nvSpPr>
        <dsp:cNvPr id="0" name=""/>
        <dsp:cNvSpPr/>
      </dsp:nvSpPr>
      <dsp:spPr>
        <a:xfrm>
          <a:off x="3925823" y="2193"/>
          <a:ext cx="1523999" cy="1523999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200" b="1" i="1" kern="1200" dirty="0">
              <a:solidFill>
                <a:schemeClr val="bg1"/>
              </a:solidFill>
              <a:latin typeface="Century Gothic" panose="020B0502020202020204" pitchFamily="34" charset="0"/>
            </a:rPr>
            <a:t>1. Scope</a:t>
          </a:r>
        </a:p>
      </dsp:txBody>
      <dsp:txXfrm>
        <a:off x="4149007" y="225377"/>
        <a:ext cx="1077631" cy="1077631"/>
      </dsp:txXfrm>
    </dsp:sp>
    <dsp:sp modelId="{77C79A93-893B-4EA6-ADBC-099B2E6C0B8D}">
      <dsp:nvSpPr>
        <dsp:cNvPr id="0" name=""/>
        <dsp:cNvSpPr/>
      </dsp:nvSpPr>
      <dsp:spPr>
        <a:xfrm>
          <a:off x="5104303" y="317966"/>
          <a:ext cx="1523999" cy="1523999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200" b="1" i="1" kern="1200" dirty="0">
              <a:solidFill>
                <a:schemeClr val="bg1"/>
              </a:solidFill>
              <a:latin typeface="Century Gothic" panose="020B0502020202020204" pitchFamily="34" charset="0"/>
            </a:rPr>
            <a:t>2. Analysis/Software Requirements</a:t>
          </a:r>
        </a:p>
      </dsp:txBody>
      <dsp:txXfrm>
        <a:off x="5327487" y="541150"/>
        <a:ext cx="1077631" cy="1077631"/>
      </dsp:txXfrm>
    </dsp:sp>
    <dsp:sp modelId="{29607343-ACB2-45D0-840E-892CBB9EB020}">
      <dsp:nvSpPr>
        <dsp:cNvPr id="0" name=""/>
        <dsp:cNvSpPr/>
      </dsp:nvSpPr>
      <dsp:spPr>
        <a:xfrm>
          <a:off x="5967009" y="1180672"/>
          <a:ext cx="1523999" cy="1523999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200" b="1" i="1" kern="1200" dirty="0">
              <a:solidFill>
                <a:schemeClr val="bg1"/>
              </a:solidFill>
              <a:latin typeface="Century Gothic" panose="020B0502020202020204" pitchFamily="34" charset="0"/>
            </a:rPr>
            <a:t>3. Design</a:t>
          </a:r>
        </a:p>
      </dsp:txBody>
      <dsp:txXfrm>
        <a:off x="6190193" y="1403856"/>
        <a:ext cx="1077631" cy="1077631"/>
      </dsp:txXfrm>
    </dsp:sp>
    <dsp:sp modelId="{61C99726-053B-4C82-AD71-5023B4AFE1C8}">
      <dsp:nvSpPr>
        <dsp:cNvPr id="0" name=""/>
        <dsp:cNvSpPr/>
      </dsp:nvSpPr>
      <dsp:spPr>
        <a:xfrm>
          <a:off x="6282782" y="2359152"/>
          <a:ext cx="1523999" cy="1523999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200" b="1" i="1" kern="1200" dirty="0">
              <a:solidFill>
                <a:schemeClr val="bg1"/>
              </a:solidFill>
              <a:latin typeface="Century Gothic" panose="020B0502020202020204" pitchFamily="34" charset="0"/>
            </a:rPr>
            <a:t>4. Team Training</a:t>
          </a:r>
        </a:p>
      </dsp:txBody>
      <dsp:txXfrm>
        <a:off x="6505966" y="2582336"/>
        <a:ext cx="1077631" cy="1077631"/>
      </dsp:txXfrm>
    </dsp:sp>
    <dsp:sp modelId="{72712441-F198-4622-A531-826B8871CD13}">
      <dsp:nvSpPr>
        <dsp:cNvPr id="0" name=""/>
        <dsp:cNvSpPr/>
      </dsp:nvSpPr>
      <dsp:spPr>
        <a:xfrm>
          <a:off x="5967009" y="3537631"/>
          <a:ext cx="1523999" cy="1523999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200" b="1" i="1" kern="1200" dirty="0">
              <a:solidFill>
                <a:schemeClr val="bg1"/>
              </a:solidFill>
              <a:latin typeface="Century Gothic" panose="020B0502020202020204" pitchFamily="34" charset="0"/>
            </a:rPr>
            <a:t>5. Development</a:t>
          </a:r>
        </a:p>
      </dsp:txBody>
      <dsp:txXfrm>
        <a:off x="6190193" y="3760815"/>
        <a:ext cx="1077631" cy="1077631"/>
      </dsp:txXfrm>
    </dsp:sp>
    <dsp:sp modelId="{16460B92-CF05-465A-99BF-DE82E0D4128D}">
      <dsp:nvSpPr>
        <dsp:cNvPr id="0" name=""/>
        <dsp:cNvSpPr/>
      </dsp:nvSpPr>
      <dsp:spPr>
        <a:xfrm>
          <a:off x="5104303" y="4400337"/>
          <a:ext cx="1523999" cy="1523999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200" b="1" i="1" kern="1200" dirty="0">
              <a:solidFill>
                <a:schemeClr val="bg1"/>
              </a:solidFill>
              <a:latin typeface="Century Gothic" panose="020B0502020202020204" pitchFamily="34" charset="0"/>
            </a:rPr>
            <a:t>6. Testing</a:t>
          </a:r>
        </a:p>
      </dsp:txBody>
      <dsp:txXfrm>
        <a:off x="5327487" y="4623521"/>
        <a:ext cx="1077631" cy="1077631"/>
      </dsp:txXfrm>
    </dsp:sp>
    <dsp:sp modelId="{3CFC3904-75AB-43C6-9613-DF8ED8303B62}">
      <dsp:nvSpPr>
        <dsp:cNvPr id="0" name=""/>
        <dsp:cNvSpPr/>
      </dsp:nvSpPr>
      <dsp:spPr>
        <a:xfrm>
          <a:off x="3925823" y="4716110"/>
          <a:ext cx="1523999" cy="1523999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200" b="1" i="1" kern="1200" dirty="0">
              <a:solidFill>
                <a:schemeClr val="bg1"/>
              </a:solidFill>
              <a:latin typeface="Century Gothic" panose="020B0502020202020204" pitchFamily="34" charset="0"/>
            </a:rPr>
            <a:t>7. Training</a:t>
          </a:r>
        </a:p>
      </dsp:txBody>
      <dsp:txXfrm>
        <a:off x="4149007" y="4939294"/>
        <a:ext cx="1077631" cy="1077631"/>
      </dsp:txXfrm>
    </dsp:sp>
    <dsp:sp modelId="{47E57157-AF02-419C-98B2-6CF146188C2E}">
      <dsp:nvSpPr>
        <dsp:cNvPr id="0" name=""/>
        <dsp:cNvSpPr/>
      </dsp:nvSpPr>
      <dsp:spPr>
        <a:xfrm>
          <a:off x="2747344" y="4400337"/>
          <a:ext cx="1523999" cy="1523999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200" b="1" i="1" kern="1200" dirty="0">
              <a:solidFill>
                <a:schemeClr val="bg1"/>
              </a:solidFill>
              <a:latin typeface="Century Gothic" panose="020B0502020202020204" pitchFamily="34" charset="0"/>
            </a:rPr>
            <a:t>8. Documentation</a:t>
          </a:r>
        </a:p>
      </dsp:txBody>
      <dsp:txXfrm>
        <a:off x="2970528" y="4623521"/>
        <a:ext cx="1077631" cy="1077631"/>
      </dsp:txXfrm>
    </dsp:sp>
    <dsp:sp modelId="{547B114E-1B7B-4A0F-8B0A-5B2F5C64AB07}">
      <dsp:nvSpPr>
        <dsp:cNvPr id="0" name=""/>
        <dsp:cNvSpPr/>
      </dsp:nvSpPr>
      <dsp:spPr>
        <a:xfrm>
          <a:off x="1884638" y="3537631"/>
          <a:ext cx="1523999" cy="1523999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200" b="1" i="1" kern="1200" dirty="0">
              <a:solidFill>
                <a:schemeClr val="bg1"/>
              </a:solidFill>
              <a:latin typeface="Century Gothic" panose="020B0502020202020204" pitchFamily="34" charset="0"/>
            </a:rPr>
            <a:t>9. Maintenance Team Training</a:t>
          </a:r>
        </a:p>
      </dsp:txBody>
      <dsp:txXfrm>
        <a:off x="2107822" y="3760815"/>
        <a:ext cx="1077631" cy="1077631"/>
      </dsp:txXfrm>
    </dsp:sp>
    <dsp:sp modelId="{6B9F6E00-4DF5-4662-ADAD-1AAAF4B73DD0}">
      <dsp:nvSpPr>
        <dsp:cNvPr id="0" name=""/>
        <dsp:cNvSpPr/>
      </dsp:nvSpPr>
      <dsp:spPr>
        <a:xfrm>
          <a:off x="1568865" y="2359152"/>
          <a:ext cx="1523999" cy="1523999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200" b="1" i="1" kern="1200" dirty="0">
              <a:solidFill>
                <a:schemeClr val="bg1"/>
              </a:solidFill>
              <a:latin typeface="Century Gothic" panose="020B0502020202020204" pitchFamily="34" charset="0"/>
            </a:rPr>
            <a:t>10. Pilot</a:t>
          </a:r>
        </a:p>
      </dsp:txBody>
      <dsp:txXfrm>
        <a:off x="1792049" y="2582336"/>
        <a:ext cx="1077631" cy="1077631"/>
      </dsp:txXfrm>
    </dsp:sp>
    <dsp:sp modelId="{0BE68E26-2ABB-4879-933E-A39F039422BA}">
      <dsp:nvSpPr>
        <dsp:cNvPr id="0" name=""/>
        <dsp:cNvSpPr/>
      </dsp:nvSpPr>
      <dsp:spPr>
        <a:xfrm>
          <a:off x="1884638" y="1180672"/>
          <a:ext cx="1523999" cy="1523999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200" b="1" i="1" kern="1200" dirty="0">
              <a:solidFill>
                <a:schemeClr val="bg1"/>
              </a:solidFill>
              <a:latin typeface="Century Gothic" panose="020B0502020202020204" pitchFamily="34" charset="0"/>
            </a:rPr>
            <a:t>11. Deployment</a:t>
          </a:r>
        </a:p>
      </dsp:txBody>
      <dsp:txXfrm>
        <a:off x="2107822" y="1403856"/>
        <a:ext cx="1077631" cy="1077631"/>
      </dsp:txXfrm>
    </dsp:sp>
    <dsp:sp modelId="{AF0BDF9F-EA90-47C6-9E84-B343C45D3ECF}">
      <dsp:nvSpPr>
        <dsp:cNvPr id="0" name=""/>
        <dsp:cNvSpPr/>
      </dsp:nvSpPr>
      <dsp:spPr>
        <a:xfrm>
          <a:off x="2747344" y="317966"/>
          <a:ext cx="1523999" cy="1523999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200" b="1" i="1" kern="1200" dirty="0">
              <a:solidFill>
                <a:schemeClr val="bg1"/>
              </a:solidFill>
              <a:latin typeface="Century Gothic" panose="020B0502020202020204" pitchFamily="34" charset="0"/>
            </a:rPr>
            <a:t>12. Post Implementation Review</a:t>
          </a:r>
        </a:p>
      </dsp:txBody>
      <dsp:txXfrm>
        <a:off x="2970528" y="541150"/>
        <a:ext cx="1077631" cy="1077631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8DC4D5-50B4-47A5-ACCF-5EACFFBE1A24}">
      <dsp:nvSpPr>
        <dsp:cNvPr id="0" name=""/>
        <dsp:cNvSpPr/>
      </dsp:nvSpPr>
      <dsp:spPr>
        <a:xfrm>
          <a:off x="2892552" y="1548927"/>
          <a:ext cx="3590544" cy="359054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200" b="1" i="1" kern="1200" dirty="0">
              <a:solidFill>
                <a:schemeClr val="bg1"/>
              </a:solidFill>
              <a:latin typeface="Century Gothic" panose="020B0502020202020204" pitchFamily="34" charset="0"/>
            </a:rPr>
            <a:t>5. Development</a:t>
          </a:r>
        </a:p>
      </dsp:txBody>
      <dsp:txXfrm>
        <a:off x="3418375" y="2074750"/>
        <a:ext cx="2538898" cy="2538898"/>
      </dsp:txXfrm>
    </dsp:sp>
    <dsp:sp modelId="{1AA190C0-A87A-4F6B-A93A-2706ADAB2D6E}">
      <dsp:nvSpPr>
        <dsp:cNvPr id="0" name=""/>
        <dsp:cNvSpPr/>
      </dsp:nvSpPr>
      <dsp:spPr>
        <a:xfrm>
          <a:off x="3790188" y="110776"/>
          <a:ext cx="1795272" cy="179527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200" b="0" i="1" kern="1200" dirty="0">
              <a:solidFill>
                <a:schemeClr val="bg1"/>
              </a:solidFill>
              <a:latin typeface="Century Gothic" panose="020B0502020202020204" pitchFamily="34" charset="0"/>
            </a:rPr>
            <a:t>5.1. Review functional specifications</a:t>
          </a:r>
        </a:p>
      </dsp:txBody>
      <dsp:txXfrm>
        <a:off x="4053099" y="373687"/>
        <a:ext cx="1269450" cy="1269450"/>
      </dsp:txXfrm>
    </dsp:sp>
    <dsp:sp modelId="{FEF1788F-1FC8-481D-B407-7C7414F58AE7}">
      <dsp:nvSpPr>
        <dsp:cNvPr id="0" name=""/>
        <dsp:cNvSpPr/>
      </dsp:nvSpPr>
      <dsp:spPr>
        <a:xfrm>
          <a:off x="6011653" y="1724765"/>
          <a:ext cx="1795272" cy="179527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200" b="0" i="1" kern="1200" dirty="0">
              <a:solidFill>
                <a:schemeClr val="bg1"/>
              </a:solidFill>
              <a:latin typeface="Century Gothic" panose="020B0502020202020204" pitchFamily="34" charset="0"/>
            </a:rPr>
            <a:t>5.2. Identify modular/tiered design parameters</a:t>
          </a:r>
        </a:p>
      </dsp:txBody>
      <dsp:txXfrm>
        <a:off x="6274564" y="1987676"/>
        <a:ext cx="1269450" cy="1269450"/>
      </dsp:txXfrm>
    </dsp:sp>
    <dsp:sp modelId="{0215E99B-36AB-45AB-8572-7850BD202657}">
      <dsp:nvSpPr>
        <dsp:cNvPr id="0" name=""/>
        <dsp:cNvSpPr/>
      </dsp:nvSpPr>
      <dsp:spPr>
        <a:xfrm>
          <a:off x="5163129" y="4336255"/>
          <a:ext cx="1795272" cy="179527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200" b="0" i="1" kern="1200" dirty="0">
              <a:solidFill>
                <a:schemeClr val="bg1"/>
              </a:solidFill>
              <a:latin typeface="Century Gothic" panose="020B0502020202020204" pitchFamily="34" charset="0"/>
            </a:rPr>
            <a:t>5.3. Assign development staff</a:t>
          </a:r>
        </a:p>
      </dsp:txBody>
      <dsp:txXfrm>
        <a:off x="5426040" y="4599166"/>
        <a:ext cx="1269450" cy="1269450"/>
      </dsp:txXfrm>
    </dsp:sp>
    <dsp:sp modelId="{A8B68B4C-E821-4CAD-BEDC-469F8F79007D}">
      <dsp:nvSpPr>
        <dsp:cNvPr id="0" name=""/>
        <dsp:cNvSpPr/>
      </dsp:nvSpPr>
      <dsp:spPr>
        <a:xfrm>
          <a:off x="2417246" y="4336255"/>
          <a:ext cx="1795272" cy="179527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200" b="1" i="1" kern="1200" dirty="0">
              <a:solidFill>
                <a:schemeClr val="bg1"/>
              </a:solidFill>
              <a:latin typeface="Century Gothic" panose="020B0502020202020204" pitchFamily="34" charset="0"/>
            </a:rPr>
            <a:t>5.4. Develop code</a:t>
          </a:r>
        </a:p>
      </dsp:txBody>
      <dsp:txXfrm>
        <a:off x="2680157" y="4599166"/>
        <a:ext cx="1269450" cy="1269450"/>
      </dsp:txXfrm>
    </dsp:sp>
    <dsp:sp modelId="{9A19D9EC-157B-471E-9E42-140B651E50C8}">
      <dsp:nvSpPr>
        <dsp:cNvPr id="0" name=""/>
        <dsp:cNvSpPr/>
      </dsp:nvSpPr>
      <dsp:spPr>
        <a:xfrm>
          <a:off x="1568722" y="1724765"/>
          <a:ext cx="1795272" cy="179527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200" b="0" i="1" kern="1200" dirty="0">
              <a:solidFill>
                <a:schemeClr val="bg1"/>
              </a:solidFill>
              <a:latin typeface="Century Gothic" panose="020B0502020202020204" pitchFamily="34" charset="0"/>
            </a:rPr>
            <a:t>5.5. Developer testing (primary debugging)</a:t>
          </a:r>
        </a:p>
      </dsp:txBody>
      <dsp:txXfrm>
        <a:off x="1831633" y="1987676"/>
        <a:ext cx="1269450" cy="1269450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8DC4D5-50B4-47A5-ACCF-5EACFFBE1A24}">
      <dsp:nvSpPr>
        <dsp:cNvPr id="0" name=""/>
        <dsp:cNvSpPr/>
      </dsp:nvSpPr>
      <dsp:spPr>
        <a:xfrm>
          <a:off x="2938272" y="1440366"/>
          <a:ext cx="3499104" cy="349910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200" b="1" i="1" kern="1200" dirty="0">
              <a:solidFill>
                <a:schemeClr val="bg1"/>
              </a:solidFill>
              <a:latin typeface="Century Gothic" panose="020B0502020202020204" pitchFamily="34" charset="0"/>
            </a:rPr>
            <a:t>5.4. Develop code</a:t>
          </a:r>
        </a:p>
      </dsp:txBody>
      <dsp:txXfrm>
        <a:off x="3450704" y="1952798"/>
        <a:ext cx="2474240" cy="2474240"/>
      </dsp:txXfrm>
    </dsp:sp>
    <dsp:sp modelId="{5E04F581-EB4F-48B7-A2C0-F746D0042C48}">
      <dsp:nvSpPr>
        <dsp:cNvPr id="0" name=""/>
        <dsp:cNvSpPr/>
      </dsp:nvSpPr>
      <dsp:spPr>
        <a:xfrm>
          <a:off x="3813048" y="34598"/>
          <a:ext cx="1749552" cy="174955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200" b="0" i="1" kern="1200" dirty="0">
              <a:solidFill>
                <a:schemeClr val="bg1"/>
              </a:solidFill>
              <a:latin typeface="Century Gothic" panose="020B0502020202020204" pitchFamily="34" charset="0"/>
            </a:rPr>
            <a:t>5.4.1. Base App Framework</a:t>
          </a:r>
        </a:p>
      </dsp:txBody>
      <dsp:txXfrm>
        <a:off x="4069264" y="290814"/>
        <a:ext cx="1237120" cy="1237120"/>
      </dsp:txXfrm>
    </dsp:sp>
    <dsp:sp modelId="{1FEE8996-3B5E-4349-BD65-AC12D4C33C47}">
      <dsp:nvSpPr>
        <dsp:cNvPr id="0" name=""/>
        <dsp:cNvSpPr/>
      </dsp:nvSpPr>
      <dsp:spPr>
        <a:xfrm>
          <a:off x="5278953" y="568144"/>
          <a:ext cx="1749552" cy="174955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200" b="0" i="1" kern="1200" dirty="0">
              <a:solidFill>
                <a:schemeClr val="bg1"/>
              </a:solidFill>
              <a:latin typeface="Century Gothic" panose="020B0502020202020204" pitchFamily="34" charset="0"/>
            </a:rPr>
            <a:t>5.4.2. API Definition</a:t>
          </a:r>
        </a:p>
      </dsp:txBody>
      <dsp:txXfrm>
        <a:off x="5535169" y="824360"/>
        <a:ext cx="1237120" cy="1237120"/>
      </dsp:txXfrm>
    </dsp:sp>
    <dsp:sp modelId="{825F1EAF-E9AF-4123-9ED4-E4F7652F0462}">
      <dsp:nvSpPr>
        <dsp:cNvPr id="0" name=""/>
        <dsp:cNvSpPr/>
      </dsp:nvSpPr>
      <dsp:spPr>
        <a:xfrm>
          <a:off x="6058946" y="1919130"/>
          <a:ext cx="1749552" cy="174955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200" b="0" i="1" kern="1200" dirty="0">
              <a:solidFill>
                <a:schemeClr val="bg1"/>
              </a:solidFill>
              <a:latin typeface="Century Gothic" panose="020B0502020202020204" pitchFamily="34" charset="0"/>
            </a:rPr>
            <a:t>5.4.3. Authentication System Definition</a:t>
          </a:r>
        </a:p>
      </dsp:txBody>
      <dsp:txXfrm>
        <a:off x="6315162" y="2175346"/>
        <a:ext cx="1237120" cy="1237120"/>
      </dsp:txXfrm>
    </dsp:sp>
    <dsp:sp modelId="{3847C945-1616-4C21-899A-B1B95EDEC99E}">
      <dsp:nvSpPr>
        <dsp:cNvPr id="0" name=""/>
        <dsp:cNvSpPr/>
      </dsp:nvSpPr>
      <dsp:spPr>
        <a:xfrm>
          <a:off x="5788057" y="3455415"/>
          <a:ext cx="1749552" cy="174955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200" b="0" i="1" kern="1200" dirty="0">
              <a:solidFill>
                <a:schemeClr val="bg1"/>
              </a:solidFill>
              <a:latin typeface="Century Gothic" panose="020B0502020202020204" pitchFamily="34" charset="0"/>
            </a:rPr>
            <a:t>5.4.4. Security Protocol Definitions</a:t>
          </a:r>
        </a:p>
      </dsp:txBody>
      <dsp:txXfrm>
        <a:off x="6044273" y="3711631"/>
        <a:ext cx="1237120" cy="1237120"/>
      </dsp:txXfrm>
    </dsp:sp>
    <dsp:sp modelId="{91B1C472-C310-42C5-94F1-704BDC1E6BDC}">
      <dsp:nvSpPr>
        <dsp:cNvPr id="0" name=""/>
        <dsp:cNvSpPr/>
      </dsp:nvSpPr>
      <dsp:spPr>
        <a:xfrm>
          <a:off x="4593040" y="4458153"/>
          <a:ext cx="1749552" cy="174955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200" b="0" i="1" kern="1200" dirty="0">
              <a:solidFill>
                <a:schemeClr val="bg1"/>
              </a:solidFill>
              <a:latin typeface="Century Gothic" panose="020B0502020202020204" pitchFamily="34" charset="0"/>
            </a:rPr>
            <a:t>5.4.5. Design Language Definition</a:t>
          </a:r>
        </a:p>
      </dsp:txBody>
      <dsp:txXfrm>
        <a:off x="4849256" y="4714369"/>
        <a:ext cx="1237120" cy="1237120"/>
      </dsp:txXfrm>
    </dsp:sp>
    <dsp:sp modelId="{1C78F78C-21A8-43AE-9AA5-8D50AF4A26F1}">
      <dsp:nvSpPr>
        <dsp:cNvPr id="0" name=""/>
        <dsp:cNvSpPr/>
      </dsp:nvSpPr>
      <dsp:spPr>
        <a:xfrm>
          <a:off x="3033055" y="4458153"/>
          <a:ext cx="1749552" cy="174955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200" b="0" i="1" kern="1200" dirty="0">
              <a:solidFill>
                <a:schemeClr val="bg1"/>
              </a:solidFill>
              <a:latin typeface="Century Gothic" panose="020B0502020202020204" pitchFamily="34" charset="0"/>
            </a:rPr>
            <a:t>5.4.6. Encryption Methodology Definition</a:t>
          </a:r>
        </a:p>
      </dsp:txBody>
      <dsp:txXfrm>
        <a:off x="3289271" y="4714369"/>
        <a:ext cx="1237120" cy="1237120"/>
      </dsp:txXfrm>
    </dsp:sp>
    <dsp:sp modelId="{61E1D2CA-07CB-4528-8B97-631F566CEBF1}">
      <dsp:nvSpPr>
        <dsp:cNvPr id="0" name=""/>
        <dsp:cNvSpPr/>
      </dsp:nvSpPr>
      <dsp:spPr>
        <a:xfrm>
          <a:off x="1838038" y="3455415"/>
          <a:ext cx="1749552" cy="174955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200" b="1" i="1" kern="1200" dirty="0">
              <a:solidFill>
                <a:schemeClr val="bg1"/>
              </a:solidFill>
              <a:latin typeface="Century Gothic" panose="020B0502020202020204" pitchFamily="34" charset="0"/>
            </a:rPr>
            <a:t>5.4.7. Two-Step Authentication</a:t>
          </a:r>
        </a:p>
      </dsp:txBody>
      <dsp:txXfrm>
        <a:off x="2094254" y="3711631"/>
        <a:ext cx="1237120" cy="1237120"/>
      </dsp:txXfrm>
    </dsp:sp>
    <dsp:sp modelId="{E1013580-87D9-4F13-B17C-BC84F860177B}">
      <dsp:nvSpPr>
        <dsp:cNvPr id="0" name=""/>
        <dsp:cNvSpPr/>
      </dsp:nvSpPr>
      <dsp:spPr>
        <a:xfrm>
          <a:off x="1567149" y="1919130"/>
          <a:ext cx="1749552" cy="174955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200" b="1" i="1" kern="1200" dirty="0">
              <a:solidFill>
                <a:schemeClr val="bg1"/>
              </a:solidFill>
              <a:latin typeface="Century Gothic" panose="020B0502020202020204" pitchFamily="34" charset="0"/>
            </a:rPr>
            <a:t>5.4.8. Password Management</a:t>
          </a:r>
        </a:p>
      </dsp:txBody>
      <dsp:txXfrm>
        <a:off x="1823365" y="2175346"/>
        <a:ext cx="1237120" cy="1237120"/>
      </dsp:txXfrm>
    </dsp:sp>
    <dsp:sp modelId="{A459EEB5-FDB9-430F-A2E8-F2B3C9455475}">
      <dsp:nvSpPr>
        <dsp:cNvPr id="0" name=""/>
        <dsp:cNvSpPr/>
      </dsp:nvSpPr>
      <dsp:spPr>
        <a:xfrm>
          <a:off x="2347142" y="568144"/>
          <a:ext cx="1749552" cy="174955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200" b="1" i="1" kern="1200" dirty="0">
              <a:solidFill>
                <a:schemeClr val="bg1"/>
              </a:solidFill>
              <a:latin typeface="Century Gothic" panose="020B0502020202020204" pitchFamily="34" charset="0"/>
            </a:rPr>
            <a:t>5.4.9. </a:t>
          </a:r>
          <a:r>
            <a:rPr lang="en-GB" sz="1200" b="1" i="1" kern="1200" dirty="0">
              <a:solidFill>
                <a:schemeClr val="bg1"/>
              </a:solidFill>
              <a:latin typeface="Century Gothic" panose="020B0502020202020204" pitchFamily="34" charset="0"/>
            </a:rPr>
            <a:t>Secure Payment Support</a:t>
          </a:r>
          <a:endParaRPr lang="pt-PT" sz="1200" b="1" i="1" kern="1200" dirty="0">
            <a:solidFill>
              <a:schemeClr val="bg1"/>
            </a:solidFill>
            <a:latin typeface="Century Gothic" panose="020B0502020202020204" pitchFamily="34" charset="0"/>
          </a:endParaRPr>
        </a:p>
      </dsp:txBody>
      <dsp:txXfrm>
        <a:off x="2603358" y="824360"/>
        <a:ext cx="1237120" cy="1237120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8DC4D5-50B4-47A5-ACCF-5EACFFBE1A24}">
      <dsp:nvSpPr>
        <dsp:cNvPr id="0" name=""/>
        <dsp:cNvSpPr/>
      </dsp:nvSpPr>
      <dsp:spPr>
        <a:xfrm>
          <a:off x="1377184" y="1040380"/>
          <a:ext cx="2591823" cy="2591823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200" b="1" i="1" kern="1200" dirty="0">
              <a:solidFill>
                <a:schemeClr val="bg1"/>
              </a:solidFill>
              <a:latin typeface="Century Gothic" panose="020B0502020202020204" pitchFamily="34" charset="0"/>
            </a:rPr>
            <a:t>5.4.7. Two-Step Authentication</a:t>
          </a:r>
        </a:p>
      </dsp:txBody>
      <dsp:txXfrm>
        <a:off x="1756748" y="1419944"/>
        <a:ext cx="1832695" cy="1832695"/>
      </dsp:txXfrm>
    </dsp:sp>
    <dsp:sp modelId="{0A067FBF-D3C4-456F-9B9F-6F25A4A39912}">
      <dsp:nvSpPr>
        <dsp:cNvPr id="0" name=""/>
        <dsp:cNvSpPr/>
      </dsp:nvSpPr>
      <dsp:spPr>
        <a:xfrm>
          <a:off x="2025140" y="462"/>
          <a:ext cx="1295911" cy="129591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200" b="0" i="1" kern="1200" dirty="0">
              <a:solidFill>
                <a:schemeClr val="bg1"/>
              </a:solidFill>
              <a:latin typeface="Century Gothic" panose="020B0502020202020204" pitchFamily="34" charset="0"/>
            </a:rPr>
            <a:t>5.4.7.1. Two-Step Via App</a:t>
          </a:r>
        </a:p>
      </dsp:txBody>
      <dsp:txXfrm>
        <a:off x="2214922" y="190244"/>
        <a:ext cx="916347" cy="916347"/>
      </dsp:txXfrm>
    </dsp:sp>
    <dsp:sp modelId="{1D93F8C4-5D10-4768-8E1F-52DABB1CC11B}">
      <dsp:nvSpPr>
        <dsp:cNvPr id="0" name=""/>
        <dsp:cNvSpPr/>
      </dsp:nvSpPr>
      <dsp:spPr>
        <a:xfrm>
          <a:off x="3713013" y="1688336"/>
          <a:ext cx="1295911" cy="129591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200" b="0" i="1" kern="1200" dirty="0">
              <a:solidFill>
                <a:schemeClr val="bg1"/>
              </a:solidFill>
              <a:latin typeface="Century Gothic" panose="020B0502020202020204" pitchFamily="34" charset="0"/>
            </a:rPr>
            <a:t>5.4.7.2. Two-Step Via SMS</a:t>
          </a:r>
        </a:p>
      </dsp:txBody>
      <dsp:txXfrm>
        <a:off x="3902795" y="1878118"/>
        <a:ext cx="916347" cy="916347"/>
      </dsp:txXfrm>
    </dsp:sp>
    <dsp:sp modelId="{50F1F41D-5CD2-4505-8817-D37A53B38FE3}">
      <dsp:nvSpPr>
        <dsp:cNvPr id="0" name=""/>
        <dsp:cNvSpPr/>
      </dsp:nvSpPr>
      <dsp:spPr>
        <a:xfrm>
          <a:off x="2025140" y="3376209"/>
          <a:ext cx="1295911" cy="129591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200" b="0" i="1" kern="1200" dirty="0">
              <a:solidFill>
                <a:schemeClr val="bg1"/>
              </a:solidFill>
              <a:latin typeface="Century Gothic" panose="020B0502020202020204" pitchFamily="34" charset="0"/>
            </a:rPr>
            <a:t>5.4.7.3. Two-Step Via Email</a:t>
          </a:r>
        </a:p>
      </dsp:txBody>
      <dsp:txXfrm>
        <a:off x="2214922" y="3565991"/>
        <a:ext cx="916347" cy="916347"/>
      </dsp:txXfrm>
    </dsp:sp>
    <dsp:sp modelId="{BE0E7036-05C7-4458-90B4-86D7ED2666AC}">
      <dsp:nvSpPr>
        <dsp:cNvPr id="0" name=""/>
        <dsp:cNvSpPr/>
      </dsp:nvSpPr>
      <dsp:spPr>
        <a:xfrm>
          <a:off x="337266" y="1688336"/>
          <a:ext cx="1295911" cy="129591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200" b="0" i="1" kern="1200" dirty="0">
              <a:solidFill>
                <a:schemeClr val="bg1"/>
              </a:solidFill>
              <a:latin typeface="Century Gothic" panose="020B0502020202020204" pitchFamily="34" charset="0"/>
            </a:rPr>
            <a:t>5.4.7.4. User's Interface Design</a:t>
          </a:r>
        </a:p>
      </dsp:txBody>
      <dsp:txXfrm>
        <a:off x="527048" y="1878118"/>
        <a:ext cx="916347" cy="916347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61B8FA-9962-4187-BE4B-B253A9A5A86F}">
      <dsp:nvSpPr>
        <dsp:cNvPr id="0" name=""/>
        <dsp:cNvSpPr/>
      </dsp:nvSpPr>
      <dsp:spPr>
        <a:xfrm>
          <a:off x="1329271" y="1102183"/>
          <a:ext cx="2687648" cy="2687648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200" b="1" i="1" kern="1200" dirty="0">
              <a:solidFill>
                <a:schemeClr val="bg1"/>
              </a:solidFill>
              <a:latin typeface="Century Gothic" panose="020B0502020202020204" pitchFamily="34" charset="0"/>
            </a:rPr>
            <a:t>5.4.8. Password Management</a:t>
          </a:r>
        </a:p>
      </dsp:txBody>
      <dsp:txXfrm>
        <a:off x="1722868" y="1495780"/>
        <a:ext cx="1900454" cy="1900454"/>
      </dsp:txXfrm>
    </dsp:sp>
    <dsp:sp modelId="{8FC5664E-FD13-44C3-B5F2-746F108790AE}">
      <dsp:nvSpPr>
        <dsp:cNvPr id="0" name=""/>
        <dsp:cNvSpPr/>
      </dsp:nvSpPr>
      <dsp:spPr>
        <a:xfrm>
          <a:off x="2001183" y="82920"/>
          <a:ext cx="1343824" cy="134382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200" b="0" i="1" kern="1200" dirty="0">
              <a:solidFill>
                <a:schemeClr val="bg1"/>
              </a:solidFill>
              <a:latin typeface="Century Gothic" panose="020B0502020202020204" pitchFamily="34" charset="0"/>
            </a:rPr>
            <a:t>5.4.8.1. Database Definition &amp; Implementation</a:t>
          </a:r>
        </a:p>
      </dsp:txBody>
      <dsp:txXfrm>
        <a:off x="2197981" y="279718"/>
        <a:ext cx="950228" cy="950228"/>
      </dsp:txXfrm>
    </dsp:sp>
    <dsp:sp modelId="{70CC847D-D9BA-4E5F-873F-2693C3C5C5D3}">
      <dsp:nvSpPr>
        <dsp:cNvPr id="0" name=""/>
        <dsp:cNvSpPr/>
      </dsp:nvSpPr>
      <dsp:spPr>
        <a:xfrm>
          <a:off x="3664028" y="1291047"/>
          <a:ext cx="1343824" cy="134382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200" b="0" i="1" kern="1200" dirty="0">
              <a:solidFill>
                <a:schemeClr val="bg1"/>
              </a:solidFill>
              <a:latin typeface="Century Gothic" panose="020B0502020202020204" pitchFamily="34" charset="0"/>
            </a:rPr>
            <a:t>5.4.8.2. Encryption Services Backend Implementation</a:t>
          </a:r>
        </a:p>
      </dsp:txBody>
      <dsp:txXfrm>
        <a:off x="3860826" y="1487845"/>
        <a:ext cx="950228" cy="950228"/>
      </dsp:txXfrm>
    </dsp:sp>
    <dsp:sp modelId="{3129EF0E-EAE6-4646-87DA-7FFF0E97BB94}">
      <dsp:nvSpPr>
        <dsp:cNvPr id="0" name=""/>
        <dsp:cNvSpPr/>
      </dsp:nvSpPr>
      <dsp:spPr>
        <a:xfrm>
          <a:off x="3028878" y="3245839"/>
          <a:ext cx="1343824" cy="134382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200" b="0" i="1" kern="1200" dirty="0">
              <a:solidFill>
                <a:schemeClr val="bg1"/>
              </a:solidFill>
              <a:latin typeface="Century Gothic" panose="020B0502020202020204" pitchFamily="34" charset="0"/>
            </a:rPr>
            <a:t>5.4.8.3. User Data Insertion &amp; Treatment</a:t>
          </a:r>
        </a:p>
      </dsp:txBody>
      <dsp:txXfrm>
        <a:off x="3225676" y="3442637"/>
        <a:ext cx="950228" cy="950228"/>
      </dsp:txXfrm>
    </dsp:sp>
    <dsp:sp modelId="{A32D833D-7271-4DD0-B5DC-13380E005632}">
      <dsp:nvSpPr>
        <dsp:cNvPr id="0" name=""/>
        <dsp:cNvSpPr/>
      </dsp:nvSpPr>
      <dsp:spPr>
        <a:xfrm>
          <a:off x="973489" y="3245839"/>
          <a:ext cx="1343824" cy="134382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200" b="0" i="1" kern="1200" dirty="0">
              <a:solidFill>
                <a:schemeClr val="bg1"/>
              </a:solidFill>
              <a:latin typeface="Century Gothic" panose="020B0502020202020204" pitchFamily="34" charset="0"/>
            </a:rPr>
            <a:t>5.4.8.4. </a:t>
          </a:r>
          <a:r>
            <a:rPr lang="en-GB" sz="1200" b="0" i="1" kern="1200" dirty="0">
              <a:solidFill>
                <a:schemeClr val="bg1"/>
              </a:solidFill>
              <a:latin typeface="Century Gothic" panose="020B0502020202020204" pitchFamily="34" charset="0"/>
            </a:rPr>
            <a:t>Final Secure Password Manager Protocols</a:t>
          </a:r>
          <a:endParaRPr lang="pt-PT" sz="1200" b="0" i="1" kern="1200" dirty="0">
            <a:solidFill>
              <a:schemeClr val="bg1"/>
            </a:solidFill>
            <a:latin typeface="Century Gothic" panose="020B0502020202020204" pitchFamily="34" charset="0"/>
          </a:endParaRPr>
        </a:p>
      </dsp:txBody>
      <dsp:txXfrm>
        <a:off x="1170287" y="3442637"/>
        <a:ext cx="950228" cy="950228"/>
      </dsp:txXfrm>
    </dsp:sp>
    <dsp:sp modelId="{71972997-64A2-42FA-9957-B6CBAB3CA75C}">
      <dsp:nvSpPr>
        <dsp:cNvPr id="0" name=""/>
        <dsp:cNvSpPr/>
      </dsp:nvSpPr>
      <dsp:spPr>
        <a:xfrm>
          <a:off x="338338" y="1291047"/>
          <a:ext cx="1343824" cy="134382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200" b="0" i="1" kern="1200" dirty="0">
              <a:solidFill>
                <a:schemeClr val="bg1"/>
              </a:solidFill>
              <a:latin typeface="Century Gothic" panose="020B0502020202020204" pitchFamily="34" charset="0"/>
            </a:rPr>
            <a:t>5.4.8.5. User's Interface Design</a:t>
          </a:r>
        </a:p>
      </dsp:txBody>
      <dsp:txXfrm>
        <a:off x="535136" y="1487845"/>
        <a:ext cx="950228" cy="950228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DC8AD0-6A44-457B-BFFC-086C2C7BB7F6}">
      <dsp:nvSpPr>
        <dsp:cNvPr id="0" name=""/>
        <dsp:cNvSpPr/>
      </dsp:nvSpPr>
      <dsp:spPr>
        <a:xfrm>
          <a:off x="1238010" y="1368035"/>
          <a:ext cx="2870171" cy="287017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200" b="1" i="1" kern="1200" dirty="0">
              <a:solidFill>
                <a:schemeClr val="bg1"/>
              </a:solidFill>
              <a:latin typeface="Century Gothic" panose="020B0502020202020204" pitchFamily="34" charset="0"/>
            </a:rPr>
            <a:t>5.4.9. Secure Payment Support</a:t>
          </a:r>
        </a:p>
      </dsp:txBody>
      <dsp:txXfrm>
        <a:off x="1658337" y="1788362"/>
        <a:ext cx="2029517" cy="2029517"/>
      </dsp:txXfrm>
    </dsp:sp>
    <dsp:sp modelId="{3BF3F6C6-24A8-4D63-8AA0-531A2B3676DE}">
      <dsp:nvSpPr>
        <dsp:cNvPr id="0" name=""/>
        <dsp:cNvSpPr/>
      </dsp:nvSpPr>
      <dsp:spPr>
        <a:xfrm>
          <a:off x="1955553" y="218263"/>
          <a:ext cx="1435085" cy="143508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200" b="0" i="1" kern="1200" dirty="0">
              <a:solidFill>
                <a:schemeClr val="bg1"/>
              </a:solidFill>
              <a:latin typeface="Century Gothic" panose="020B0502020202020204" pitchFamily="34" charset="0"/>
            </a:rPr>
            <a:t>5.4.9.1. Services Setup</a:t>
          </a:r>
        </a:p>
      </dsp:txBody>
      <dsp:txXfrm>
        <a:off x="2165716" y="428426"/>
        <a:ext cx="1014759" cy="1014759"/>
      </dsp:txXfrm>
    </dsp:sp>
    <dsp:sp modelId="{C3BA7959-F56F-48F3-B45A-2F70DB26CB2A}">
      <dsp:nvSpPr>
        <dsp:cNvPr id="0" name=""/>
        <dsp:cNvSpPr/>
      </dsp:nvSpPr>
      <dsp:spPr>
        <a:xfrm>
          <a:off x="3572695" y="3019235"/>
          <a:ext cx="1435085" cy="143508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200" b="0" i="1" kern="1200" dirty="0">
              <a:solidFill>
                <a:schemeClr val="bg1"/>
              </a:solidFill>
              <a:latin typeface="Century Gothic" panose="020B0502020202020204" pitchFamily="34" charset="0"/>
            </a:rPr>
            <a:t>5.4.9.2. Final Protocols Implementation</a:t>
          </a:r>
        </a:p>
      </dsp:txBody>
      <dsp:txXfrm>
        <a:off x="3782858" y="3229398"/>
        <a:ext cx="1014759" cy="1014759"/>
      </dsp:txXfrm>
    </dsp:sp>
    <dsp:sp modelId="{B2FB0FB0-5F48-45B5-9F20-FDA95295B92E}">
      <dsp:nvSpPr>
        <dsp:cNvPr id="0" name=""/>
        <dsp:cNvSpPr/>
      </dsp:nvSpPr>
      <dsp:spPr>
        <a:xfrm>
          <a:off x="338411" y="3019235"/>
          <a:ext cx="1435085" cy="143508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200" b="0" i="1" kern="1200" dirty="0">
              <a:solidFill>
                <a:schemeClr val="bg1"/>
              </a:solidFill>
              <a:latin typeface="Century Gothic" panose="020B0502020202020204" pitchFamily="34" charset="0"/>
            </a:rPr>
            <a:t>5.4.9.3. User's Interface Design</a:t>
          </a:r>
        </a:p>
      </dsp:txBody>
      <dsp:txXfrm>
        <a:off x="548574" y="3229398"/>
        <a:ext cx="1014759" cy="1014759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8DC4D5-50B4-47A5-ACCF-5EACFFBE1A24}">
      <dsp:nvSpPr>
        <dsp:cNvPr id="0" name=""/>
        <dsp:cNvSpPr/>
      </dsp:nvSpPr>
      <dsp:spPr>
        <a:xfrm>
          <a:off x="3051048" y="1531474"/>
          <a:ext cx="3273551" cy="327355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200" b="1" i="1" kern="1200" dirty="0">
              <a:solidFill>
                <a:schemeClr val="bg1"/>
              </a:solidFill>
              <a:latin typeface="Century Gothic" panose="020B0502020202020204" pitchFamily="34" charset="0"/>
            </a:rPr>
            <a:t>6. Testing</a:t>
          </a:r>
        </a:p>
      </dsp:txBody>
      <dsp:txXfrm>
        <a:off x="3530448" y="2010874"/>
        <a:ext cx="2314751" cy="2314751"/>
      </dsp:txXfrm>
    </dsp:sp>
    <dsp:sp modelId="{AEEDBAC9-4121-41A3-8488-0348C6A185C0}">
      <dsp:nvSpPr>
        <dsp:cNvPr id="0" name=""/>
        <dsp:cNvSpPr/>
      </dsp:nvSpPr>
      <dsp:spPr>
        <a:xfrm>
          <a:off x="3869436" y="24425"/>
          <a:ext cx="1636775" cy="163677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1" i="1" kern="1200" dirty="0">
              <a:solidFill>
                <a:schemeClr val="bg1"/>
              </a:solidFill>
              <a:latin typeface="Century Gothic" panose="020B0502020202020204" pitchFamily="34" charset="0"/>
            </a:rPr>
            <a:t>6.1. Develop unit test plans using product specifications</a:t>
          </a:r>
          <a:endParaRPr lang="pt-PT" sz="1200" b="1" i="1" kern="1200" dirty="0">
            <a:solidFill>
              <a:schemeClr val="bg1"/>
            </a:solidFill>
            <a:latin typeface="Century Gothic" panose="020B0502020202020204" pitchFamily="34" charset="0"/>
          </a:endParaRPr>
        </a:p>
      </dsp:txBody>
      <dsp:txXfrm>
        <a:off x="4109136" y="264125"/>
        <a:ext cx="1157375" cy="1157375"/>
      </dsp:txXfrm>
    </dsp:sp>
    <dsp:sp modelId="{44E717C0-10DC-4EC1-9684-0066E049BB95}">
      <dsp:nvSpPr>
        <dsp:cNvPr id="0" name=""/>
        <dsp:cNvSpPr/>
      </dsp:nvSpPr>
      <dsp:spPr>
        <a:xfrm>
          <a:off x="5126662" y="393580"/>
          <a:ext cx="1636775" cy="163677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1" i="1" kern="1200" dirty="0">
              <a:solidFill>
                <a:schemeClr val="bg1"/>
              </a:solidFill>
              <a:latin typeface="Century Gothic" panose="020B0502020202020204" pitchFamily="34" charset="0"/>
            </a:rPr>
            <a:t>6.2. Develop integration test plans using product specifications </a:t>
          </a:r>
          <a:endParaRPr lang="pt-PT" sz="1200" b="1" i="1" kern="1200" dirty="0">
            <a:solidFill>
              <a:schemeClr val="bg1"/>
            </a:solidFill>
            <a:latin typeface="Century Gothic" panose="020B0502020202020204" pitchFamily="34" charset="0"/>
          </a:endParaRPr>
        </a:p>
      </dsp:txBody>
      <dsp:txXfrm>
        <a:off x="5366362" y="633280"/>
        <a:ext cx="1157375" cy="1157375"/>
      </dsp:txXfrm>
    </dsp:sp>
    <dsp:sp modelId="{765D48C9-BACB-433A-9191-406DE3820CE1}">
      <dsp:nvSpPr>
        <dsp:cNvPr id="0" name=""/>
        <dsp:cNvSpPr/>
      </dsp:nvSpPr>
      <dsp:spPr>
        <a:xfrm>
          <a:off x="5984727" y="1383840"/>
          <a:ext cx="1636775" cy="163677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200" b="1" i="1" kern="1200" dirty="0">
              <a:solidFill>
                <a:schemeClr val="bg1"/>
              </a:solidFill>
              <a:latin typeface="Century Gothic" panose="020B0502020202020204" pitchFamily="34" charset="0"/>
            </a:rPr>
            <a:t>6.3.1. Unit Testing: </a:t>
          </a:r>
          <a:r>
            <a:rPr lang="pt-PT" sz="1200" b="0" i="1" kern="1200" dirty="0">
              <a:solidFill>
                <a:schemeClr val="bg1"/>
              </a:solidFill>
              <a:latin typeface="Century Gothic" panose="020B0502020202020204" pitchFamily="34" charset="0"/>
            </a:rPr>
            <a:t>Review modular code</a:t>
          </a:r>
        </a:p>
      </dsp:txBody>
      <dsp:txXfrm>
        <a:off x="6224427" y="1623540"/>
        <a:ext cx="1157375" cy="1157375"/>
      </dsp:txXfrm>
    </dsp:sp>
    <dsp:sp modelId="{6D709F21-9B15-4058-87AA-6D68AFF57633}">
      <dsp:nvSpPr>
        <dsp:cNvPr id="0" name=""/>
        <dsp:cNvSpPr/>
      </dsp:nvSpPr>
      <dsp:spPr>
        <a:xfrm>
          <a:off x="6171203" y="2680806"/>
          <a:ext cx="1636775" cy="163677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200" b="1" i="1" kern="1200" dirty="0">
              <a:solidFill>
                <a:schemeClr val="bg1"/>
              </a:solidFill>
              <a:latin typeface="Century Gothic" panose="020B0502020202020204" pitchFamily="34" charset="0"/>
            </a:rPr>
            <a:t>6.3.2. Unit Testing: </a:t>
          </a:r>
          <a:r>
            <a:rPr lang="en-GB" sz="1200" b="0" i="1" kern="1200" dirty="0">
              <a:solidFill>
                <a:schemeClr val="bg1"/>
              </a:solidFill>
              <a:latin typeface="Century Gothic" panose="020B0502020202020204" pitchFamily="34" charset="0"/>
            </a:rPr>
            <a:t>Test component modules to product specifications</a:t>
          </a:r>
          <a:endParaRPr lang="pt-PT" sz="1200" b="0" i="1" kern="1200" dirty="0">
            <a:solidFill>
              <a:schemeClr val="bg1"/>
            </a:solidFill>
            <a:latin typeface="Century Gothic" panose="020B0502020202020204" pitchFamily="34" charset="0"/>
          </a:endParaRPr>
        </a:p>
      </dsp:txBody>
      <dsp:txXfrm>
        <a:off x="6410903" y="2920506"/>
        <a:ext cx="1157375" cy="1157375"/>
      </dsp:txXfrm>
    </dsp:sp>
    <dsp:sp modelId="{365CB572-DF36-4A55-ADA3-3392463DE8BC}">
      <dsp:nvSpPr>
        <dsp:cNvPr id="0" name=""/>
        <dsp:cNvSpPr/>
      </dsp:nvSpPr>
      <dsp:spPr>
        <a:xfrm>
          <a:off x="5626883" y="3872699"/>
          <a:ext cx="1636775" cy="163677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200" b="1" i="1" kern="1200" dirty="0">
              <a:solidFill>
                <a:schemeClr val="bg1"/>
              </a:solidFill>
              <a:latin typeface="Century Gothic" panose="020B0502020202020204" pitchFamily="34" charset="0"/>
            </a:rPr>
            <a:t>6.3.3. Unit Testing</a:t>
          </a:r>
          <a:r>
            <a:rPr lang="pt-PT" sz="1200" b="0" i="1" kern="1200" dirty="0">
              <a:solidFill>
                <a:schemeClr val="bg1"/>
              </a:solidFill>
              <a:latin typeface="Century Gothic" panose="020B0502020202020204" pitchFamily="34" charset="0"/>
            </a:rPr>
            <a:t>: </a:t>
          </a:r>
          <a:r>
            <a:rPr lang="en-GB" sz="1200" b="0" i="1" kern="1200" dirty="0">
              <a:solidFill>
                <a:schemeClr val="bg1"/>
              </a:solidFill>
              <a:latin typeface="Century Gothic" panose="020B0502020202020204" pitchFamily="34" charset="0"/>
            </a:rPr>
            <a:t>Identify anomalies to product specifications</a:t>
          </a:r>
          <a:endParaRPr lang="pt-PT" sz="1200" b="0" i="1" kern="1200" dirty="0">
            <a:solidFill>
              <a:schemeClr val="bg1"/>
            </a:solidFill>
            <a:latin typeface="Century Gothic" panose="020B0502020202020204" pitchFamily="34" charset="0"/>
          </a:endParaRPr>
        </a:p>
      </dsp:txBody>
      <dsp:txXfrm>
        <a:off x="5866583" y="4112399"/>
        <a:ext cx="1157375" cy="1157375"/>
      </dsp:txXfrm>
    </dsp:sp>
    <dsp:sp modelId="{8B8303A7-D93B-4A51-8352-FC2A8762060F}">
      <dsp:nvSpPr>
        <dsp:cNvPr id="0" name=""/>
        <dsp:cNvSpPr/>
      </dsp:nvSpPr>
      <dsp:spPr>
        <a:xfrm>
          <a:off x="4524587" y="4581102"/>
          <a:ext cx="1636775" cy="163677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200" b="1" i="1" kern="1200" dirty="0">
              <a:solidFill>
                <a:schemeClr val="bg1"/>
              </a:solidFill>
              <a:latin typeface="Century Gothic" panose="020B0502020202020204" pitchFamily="34" charset="0"/>
            </a:rPr>
            <a:t>6.3.4. Unit Testing: </a:t>
          </a:r>
          <a:r>
            <a:rPr lang="pt-PT" sz="1200" b="0" i="1" kern="1200" dirty="0">
              <a:solidFill>
                <a:schemeClr val="bg1"/>
              </a:solidFill>
              <a:latin typeface="Century Gothic" panose="020B0502020202020204" pitchFamily="34" charset="0"/>
            </a:rPr>
            <a:t>Modify code</a:t>
          </a:r>
        </a:p>
      </dsp:txBody>
      <dsp:txXfrm>
        <a:off x="4764287" y="4820802"/>
        <a:ext cx="1157375" cy="1157375"/>
      </dsp:txXfrm>
    </dsp:sp>
    <dsp:sp modelId="{9F676870-56EE-4218-8804-3D9F98726775}">
      <dsp:nvSpPr>
        <dsp:cNvPr id="0" name=""/>
        <dsp:cNvSpPr/>
      </dsp:nvSpPr>
      <dsp:spPr>
        <a:xfrm>
          <a:off x="3214284" y="4581102"/>
          <a:ext cx="1636775" cy="163677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200" b="1" i="1" kern="1200" dirty="0">
              <a:solidFill>
                <a:schemeClr val="bg1"/>
              </a:solidFill>
              <a:latin typeface="Century Gothic" panose="020B0502020202020204" pitchFamily="34" charset="0"/>
            </a:rPr>
            <a:t>6.3.5. Unit Testing: </a:t>
          </a:r>
          <a:r>
            <a:rPr lang="pt-PT" sz="1200" b="0" i="1" kern="1200" dirty="0">
              <a:solidFill>
                <a:schemeClr val="bg1"/>
              </a:solidFill>
              <a:latin typeface="Century Gothic" panose="020B0502020202020204" pitchFamily="34" charset="0"/>
            </a:rPr>
            <a:t>Re-test modified code</a:t>
          </a:r>
        </a:p>
      </dsp:txBody>
      <dsp:txXfrm>
        <a:off x="3453984" y="4820802"/>
        <a:ext cx="1157375" cy="1157375"/>
      </dsp:txXfrm>
    </dsp:sp>
    <dsp:sp modelId="{CCF8D3D9-6962-4BA6-A695-0B556D852A4D}">
      <dsp:nvSpPr>
        <dsp:cNvPr id="0" name=""/>
        <dsp:cNvSpPr/>
      </dsp:nvSpPr>
      <dsp:spPr>
        <a:xfrm>
          <a:off x="2111988" y="3872699"/>
          <a:ext cx="1636775" cy="163677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200" b="1" i="1" kern="1200" dirty="0">
              <a:solidFill>
                <a:schemeClr val="bg1"/>
              </a:solidFill>
              <a:latin typeface="Century Gothic" panose="020B0502020202020204" pitchFamily="34" charset="0"/>
            </a:rPr>
            <a:t>6.4.1. Integration Testing: </a:t>
          </a:r>
          <a:r>
            <a:rPr lang="pt-PT" sz="1200" b="0" i="1" kern="1200" dirty="0">
              <a:solidFill>
                <a:schemeClr val="bg1"/>
              </a:solidFill>
              <a:latin typeface="Century Gothic" panose="020B0502020202020204" pitchFamily="34" charset="0"/>
            </a:rPr>
            <a:t>Test module integration</a:t>
          </a:r>
        </a:p>
      </dsp:txBody>
      <dsp:txXfrm>
        <a:off x="2351688" y="4112399"/>
        <a:ext cx="1157375" cy="1157375"/>
      </dsp:txXfrm>
    </dsp:sp>
    <dsp:sp modelId="{D87616BA-30B5-4BC7-9DC9-F475A6E6DA40}">
      <dsp:nvSpPr>
        <dsp:cNvPr id="0" name=""/>
        <dsp:cNvSpPr/>
      </dsp:nvSpPr>
      <dsp:spPr>
        <a:xfrm>
          <a:off x="1567668" y="2680806"/>
          <a:ext cx="1636775" cy="163677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200" b="1" i="1" kern="1200" dirty="0">
              <a:solidFill>
                <a:schemeClr val="bg1"/>
              </a:solidFill>
              <a:latin typeface="Century Gothic" panose="020B0502020202020204" pitchFamily="34" charset="0"/>
            </a:rPr>
            <a:t>6.4.2. Integration Testing</a:t>
          </a:r>
          <a:r>
            <a:rPr lang="pt-PT" sz="1200" b="0" i="1" kern="1200" dirty="0">
              <a:solidFill>
                <a:schemeClr val="bg1"/>
              </a:solidFill>
              <a:latin typeface="Century Gothic" panose="020B0502020202020204" pitchFamily="34" charset="0"/>
            </a:rPr>
            <a:t>: Identify anomalies to specifications</a:t>
          </a:r>
        </a:p>
      </dsp:txBody>
      <dsp:txXfrm>
        <a:off x="1807368" y="2920506"/>
        <a:ext cx="1157375" cy="1157375"/>
      </dsp:txXfrm>
    </dsp:sp>
    <dsp:sp modelId="{7FD3286D-FC60-47A0-8243-BA82C4B34A31}">
      <dsp:nvSpPr>
        <dsp:cNvPr id="0" name=""/>
        <dsp:cNvSpPr/>
      </dsp:nvSpPr>
      <dsp:spPr>
        <a:xfrm>
          <a:off x="1754144" y="1383840"/>
          <a:ext cx="1636775" cy="163677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200" b="1" i="1" kern="1200" dirty="0">
              <a:solidFill>
                <a:schemeClr val="bg1"/>
              </a:solidFill>
              <a:latin typeface="Century Gothic" panose="020B0502020202020204" pitchFamily="34" charset="0"/>
            </a:rPr>
            <a:t>6.4.3. Integration Testing</a:t>
          </a:r>
          <a:r>
            <a:rPr lang="pt-PT" sz="1200" b="0" i="1" kern="1200" dirty="0">
              <a:solidFill>
                <a:schemeClr val="bg1"/>
              </a:solidFill>
              <a:latin typeface="Century Gothic" panose="020B0502020202020204" pitchFamily="34" charset="0"/>
            </a:rPr>
            <a:t>: Modify code</a:t>
          </a:r>
        </a:p>
      </dsp:txBody>
      <dsp:txXfrm>
        <a:off x="1993844" y="1623540"/>
        <a:ext cx="1157375" cy="1157375"/>
      </dsp:txXfrm>
    </dsp:sp>
    <dsp:sp modelId="{8C98AD05-8218-4841-99A9-527AB66E9E03}">
      <dsp:nvSpPr>
        <dsp:cNvPr id="0" name=""/>
        <dsp:cNvSpPr/>
      </dsp:nvSpPr>
      <dsp:spPr>
        <a:xfrm>
          <a:off x="2612209" y="393580"/>
          <a:ext cx="1636775" cy="163677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200" b="1" i="1" kern="1200" dirty="0">
              <a:solidFill>
                <a:schemeClr val="bg1"/>
              </a:solidFill>
              <a:latin typeface="Century Gothic" panose="020B0502020202020204" pitchFamily="34" charset="0"/>
            </a:rPr>
            <a:t>6.4.4. Integration Testing: </a:t>
          </a:r>
          <a:r>
            <a:rPr lang="pt-PT" sz="1200" b="0" i="1" kern="1200" dirty="0">
              <a:solidFill>
                <a:schemeClr val="bg1"/>
              </a:solidFill>
              <a:latin typeface="Century Gothic" panose="020B0502020202020204" pitchFamily="34" charset="0"/>
            </a:rPr>
            <a:t>Re-test modified code</a:t>
          </a:r>
        </a:p>
      </dsp:txBody>
      <dsp:txXfrm>
        <a:off x="2851909" y="633280"/>
        <a:ext cx="1157375" cy="1157375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8DC4D5-50B4-47A5-ACCF-5EACFFBE1A24}">
      <dsp:nvSpPr>
        <dsp:cNvPr id="0" name=""/>
        <dsp:cNvSpPr/>
      </dsp:nvSpPr>
      <dsp:spPr>
        <a:xfrm>
          <a:off x="2926079" y="1473090"/>
          <a:ext cx="3523487" cy="352348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200" b="1" i="1" kern="1200" dirty="0">
              <a:solidFill>
                <a:schemeClr val="bg1"/>
              </a:solidFill>
              <a:latin typeface="Century Gothic" panose="020B0502020202020204" pitchFamily="34" charset="0"/>
            </a:rPr>
            <a:t>7. Training</a:t>
          </a:r>
        </a:p>
      </dsp:txBody>
      <dsp:txXfrm>
        <a:off x="3442082" y="1989093"/>
        <a:ext cx="2491481" cy="2491481"/>
      </dsp:txXfrm>
    </dsp:sp>
    <dsp:sp modelId="{C5DE3074-69FD-4BC0-83B7-D3682D5AB5D2}">
      <dsp:nvSpPr>
        <dsp:cNvPr id="0" name=""/>
        <dsp:cNvSpPr/>
      </dsp:nvSpPr>
      <dsp:spPr>
        <a:xfrm>
          <a:off x="3806951" y="58066"/>
          <a:ext cx="1761743" cy="1761743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0" i="1" kern="1200" dirty="0">
              <a:solidFill>
                <a:schemeClr val="bg1"/>
              </a:solidFill>
              <a:latin typeface="Century Gothic" panose="020B0502020202020204" pitchFamily="34" charset="0"/>
            </a:rPr>
            <a:t>7.1. Develop training specifications for end users</a:t>
          </a:r>
          <a:endParaRPr lang="pt-PT" sz="1200" b="0" i="1" kern="1200" dirty="0">
            <a:solidFill>
              <a:schemeClr val="bg1"/>
            </a:solidFill>
            <a:latin typeface="Century Gothic" panose="020B0502020202020204" pitchFamily="34" charset="0"/>
          </a:endParaRPr>
        </a:p>
      </dsp:txBody>
      <dsp:txXfrm>
        <a:off x="4064952" y="316067"/>
        <a:ext cx="1245741" cy="1245741"/>
      </dsp:txXfrm>
    </dsp:sp>
    <dsp:sp modelId="{411839DE-502F-49B6-9027-22B8170E31F7}">
      <dsp:nvSpPr>
        <dsp:cNvPr id="0" name=""/>
        <dsp:cNvSpPr/>
      </dsp:nvSpPr>
      <dsp:spPr>
        <a:xfrm>
          <a:off x="5601955" y="922494"/>
          <a:ext cx="1761743" cy="1761743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0" i="1" kern="1200" dirty="0">
              <a:solidFill>
                <a:schemeClr val="bg1"/>
              </a:solidFill>
              <a:latin typeface="Century Gothic" panose="020B0502020202020204" pitchFamily="34" charset="0"/>
            </a:rPr>
            <a:t>7.2. Develop training specifications for helpdesk support staff</a:t>
          </a:r>
          <a:endParaRPr lang="pt-PT" sz="1200" b="0" i="1" kern="1200" dirty="0">
            <a:solidFill>
              <a:schemeClr val="bg1"/>
            </a:solidFill>
            <a:latin typeface="Century Gothic" panose="020B0502020202020204" pitchFamily="34" charset="0"/>
          </a:endParaRPr>
        </a:p>
      </dsp:txBody>
      <dsp:txXfrm>
        <a:off x="5859956" y="1180495"/>
        <a:ext cx="1245741" cy="1245741"/>
      </dsp:txXfrm>
    </dsp:sp>
    <dsp:sp modelId="{FBF5F84F-7598-4D0A-A78B-B3951CDF0F7F}">
      <dsp:nvSpPr>
        <dsp:cNvPr id="0" name=""/>
        <dsp:cNvSpPr/>
      </dsp:nvSpPr>
      <dsp:spPr>
        <a:xfrm>
          <a:off x="6045284" y="2864847"/>
          <a:ext cx="1761743" cy="1761743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0" i="1" kern="1200" dirty="0">
              <a:solidFill>
                <a:schemeClr val="bg1"/>
              </a:solidFill>
              <a:latin typeface="Century Gothic" panose="020B0502020202020204" pitchFamily="34" charset="0"/>
            </a:rPr>
            <a:t>7.3. Identify training delivery methodology (computer based training, classroom, etc.)</a:t>
          </a:r>
          <a:endParaRPr lang="pt-PT" sz="1200" b="0" i="1" kern="1200" dirty="0">
            <a:solidFill>
              <a:schemeClr val="bg1"/>
            </a:solidFill>
            <a:latin typeface="Century Gothic" panose="020B0502020202020204" pitchFamily="34" charset="0"/>
          </a:endParaRPr>
        </a:p>
      </dsp:txBody>
      <dsp:txXfrm>
        <a:off x="6303285" y="3122848"/>
        <a:ext cx="1245741" cy="1245741"/>
      </dsp:txXfrm>
    </dsp:sp>
    <dsp:sp modelId="{31C35B22-AB01-4B55-B265-E08703D57E1C}">
      <dsp:nvSpPr>
        <dsp:cNvPr id="0" name=""/>
        <dsp:cNvSpPr/>
      </dsp:nvSpPr>
      <dsp:spPr>
        <a:xfrm>
          <a:off x="4803103" y="4422493"/>
          <a:ext cx="1761743" cy="1761743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0" i="1" kern="1200" dirty="0">
              <a:solidFill>
                <a:schemeClr val="bg1"/>
              </a:solidFill>
              <a:latin typeface="Century Gothic" panose="020B0502020202020204" pitchFamily="34" charset="0"/>
            </a:rPr>
            <a:t>7.4. </a:t>
          </a:r>
          <a:r>
            <a:rPr lang="pt-PT" sz="1200" b="0" i="1" kern="1200" dirty="0">
              <a:solidFill>
                <a:schemeClr val="bg1"/>
              </a:solidFill>
              <a:latin typeface="Century Gothic" panose="020B0502020202020204" pitchFamily="34" charset="0"/>
            </a:rPr>
            <a:t>Develop training materials</a:t>
          </a:r>
        </a:p>
      </dsp:txBody>
      <dsp:txXfrm>
        <a:off x="5061104" y="4680494"/>
        <a:ext cx="1245741" cy="1245741"/>
      </dsp:txXfrm>
    </dsp:sp>
    <dsp:sp modelId="{A08F6B6C-1BC6-4D3F-B8CB-BDEB5F3B7F51}">
      <dsp:nvSpPr>
        <dsp:cNvPr id="0" name=""/>
        <dsp:cNvSpPr/>
      </dsp:nvSpPr>
      <dsp:spPr>
        <a:xfrm>
          <a:off x="2810800" y="4422493"/>
          <a:ext cx="1761743" cy="1761743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0" i="1" kern="1200" dirty="0">
              <a:solidFill>
                <a:schemeClr val="bg1"/>
              </a:solidFill>
              <a:latin typeface="Century Gothic" panose="020B0502020202020204" pitchFamily="34" charset="0"/>
            </a:rPr>
            <a:t>7.5. </a:t>
          </a:r>
          <a:r>
            <a:rPr lang="pt-PT" sz="1200" b="0" i="1" kern="1200" dirty="0">
              <a:solidFill>
                <a:schemeClr val="bg1"/>
              </a:solidFill>
              <a:latin typeface="Century Gothic" panose="020B0502020202020204" pitchFamily="34" charset="0"/>
            </a:rPr>
            <a:t>Conduct training usability study</a:t>
          </a:r>
        </a:p>
      </dsp:txBody>
      <dsp:txXfrm>
        <a:off x="3068801" y="4680494"/>
        <a:ext cx="1245741" cy="1245741"/>
      </dsp:txXfrm>
    </dsp:sp>
    <dsp:sp modelId="{D1811FDD-15CA-4360-9495-EE185B094285}">
      <dsp:nvSpPr>
        <dsp:cNvPr id="0" name=""/>
        <dsp:cNvSpPr/>
      </dsp:nvSpPr>
      <dsp:spPr>
        <a:xfrm>
          <a:off x="1568619" y="2864847"/>
          <a:ext cx="1761743" cy="1761743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0" i="1" kern="1200" dirty="0">
              <a:solidFill>
                <a:schemeClr val="bg1"/>
              </a:solidFill>
              <a:latin typeface="Century Gothic" panose="020B0502020202020204" pitchFamily="34" charset="0"/>
            </a:rPr>
            <a:t>7.6. </a:t>
          </a:r>
          <a:r>
            <a:rPr lang="pt-PT" sz="1200" b="0" i="1" kern="1200" dirty="0">
              <a:solidFill>
                <a:schemeClr val="bg1"/>
              </a:solidFill>
              <a:latin typeface="Century Gothic" panose="020B0502020202020204" pitchFamily="34" charset="0"/>
            </a:rPr>
            <a:t>Finalize training materials</a:t>
          </a:r>
        </a:p>
      </dsp:txBody>
      <dsp:txXfrm>
        <a:off x="1826620" y="3122848"/>
        <a:ext cx="1245741" cy="1245741"/>
      </dsp:txXfrm>
    </dsp:sp>
    <dsp:sp modelId="{2587F0CD-E983-483D-9000-23B66F55479A}">
      <dsp:nvSpPr>
        <dsp:cNvPr id="0" name=""/>
        <dsp:cNvSpPr/>
      </dsp:nvSpPr>
      <dsp:spPr>
        <a:xfrm>
          <a:off x="2011948" y="922494"/>
          <a:ext cx="1761743" cy="1761743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0" i="1" kern="1200" dirty="0">
              <a:solidFill>
                <a:schemeClr val="bg1"/>
              </a:solidFill>
              <a:latin typeface="Century Gothic" panose="020B0502020202020204" pitchFamily="34" charset="0"/>
            </a:rPr>
            <a:t>7.7. </a:t>
          </a:r>
          <a:r>
            <a:rPr lang="pt-PT" sz="1200" b="0" i="1" kern="1200" dirty="0">
              <a:solidFill>
                <a:schemeClr val="bg1"/>
              </a:solidFill>
              <a:latin typeface="Century Gothic" panose="020B0502020202020204" pitchFamily="34" charset="0"/>
            </a:rPr>
            <a:t>Develop training delivery mechanism</a:t>
          </a:r>
        </a:p>
      </dsp:txBody>
      <dsp:txXfrm>
        <a:off x="2269949" y="1180495"/>
        <a:ext cx="1245741" cy="1245741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8DC4D5-50B4-47A5-ACCF-5EACFFBE1A24}">
      <dsp:nvSpPr>
        <dsp:cNvPr id="0" name=""/>
        <dsp:cNvSpPr/>
      </dsp:nvSpPr>
      <dsp:spPr>
        <a:xfrm>
          <a:off x="2956560" y="1389888"/>
          <a:ext cx="3462528" cy="3462528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200" b="1" i="1" kern="1200" dirty="0">
              <a:solidFill>
                <a:schemeClr val="bg1"/>
              </a:solidFill>
              <a:latin typeface="Century Gothic" panose="020B0502020202020204" pitchFamily="34" charset="0"/>
            </a:rPr>
            <a:t>8. Documentation</a:t>
          </a:r>
        </a:p>
      </dsp:txBody>
      <dsp:txXfrm>
        <a:off x="3463635" y="1896963"/>
        <a:ext cx="2448378" cy="2448378"/>
      </dsp:txXfrm>
    </dsp:sp>
    <dsp:sp modelId="{C4903AA8-CC04-4906-9B93-816A6A48D47E}">
      <dsp:nvSpPr>
        <dsp:cNvPr id="0" name=""/>
        <dsp:cNvSpPr/>
      </dsp:nvSpPr>
      <dsp:spPr>
        <a:xfrm>
          <a:off x="3822191" y="618"/>
          <a:ext cx="1731264" cy="173126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200" b="0" i="1" kern="1200" dirty="0">
              <a:solidFill>
                <a:schemeClr val="bg1"/>
              </a:solidFill>
              <a:latin typeface="Century Gothic" panose="020B0502020202020204" pitchFamily="34" charset="0"/>
            </a:rPr>
            <a:t>8.1. Develop Help specification</a:t>
          </a:r>
        </a:p>
      </dsp:txBody>
      <dsp:txXfrm>
        <a:off x="4075729" y="254156"/>
        <a:ext cx="1224188" cy="1224188"/>
      </dsp:txXfrm>
    </dsp:sp>
    <dsp:sp modelId="{68FE53BF-8150-4445-8E12-187B6C7F4025}">
      <dsp:nvSpPr>
        <dsp:cNvPr id="0" name=""/>
        <dsp:cNvSpPr/>
      </dsp:nvSpPr>
      <dsp:spPr>
        <a:xfrm>
          <a:off x="5416648" y="661063"/>
          <a:ext cx="1731264" cy="173126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200" b="0" i="1" kern="1200" dirty="0">
              <a:solidFill>
                <a:schemeClr val="bg1"/>
              </a:solidFill>
              <a:latin typeface="Century Gothic" panose="020B0502020202020204" pitchFamily="34" charset="0"/>
            </a:rPr>
            <a:t>8.2. Develop Help system</a:t>
          </a:r>
        </a:p>
      </dsp:txBody>
      <dsp:txXfrm>
        <a:off x="5670186" y="914601"/>
        <a:ext cx="1224188" cy="1224188"/>
      </dsp:txXfrm>
    </dsp:sp>
    <dsp:sp modelId="{B010BCE0-1EE5-4D76-8866-78748F646DAF}">
      <dsp:nvSpPr>
        <dsp:cNvPr id="0" name=""/>
        <dsp:cNvSpPr/>
      </dsp:nvSpPr>
      <dsp:spPr>
        <a:xfrm>
          <a:off x="6077093" y="2255519"/>
          <a:ext cx="1731264" cy="173126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200" b="0" i="1" kern="1200" dirty="0">
              <a:solidFill>
                <a:schemeClr val="bg1"/>
              </a:solidFill>
              <a:latin typeface="Century Gothic" panose="020B0502020202020204" pitchFamily="34" charset="0"/>
            </a:rPr>
            <a:t>8.3. Review Help documentation</a:t>
          </a:r>
        </a:p>
      </dsp:txBody>
      <dsp:txXfrm>
        <a:off x="6330631" y="2509057"/>
        <a:ext cx="1224188" cy="1224188"/>
      </dsp:txXfrm>
    </dsp:sp>
    <dsp:sp modelId="{9D314A90-D2C5-4F3F-90D4-8ED9BC5EAD38}">
      <dsp:nvSpPr>
        <dsp:cNvPr id="0" name=""/>
        <dsp:cNvSpPr/>
      </dsp:nvSpPr>
      <dsp:spPr>
        <a:xfrm>
          <a:off x="5416648" y="3849976"/>
          <a:ext cx="1731264" cy="173126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200" b="0" i="1" kern="1200" dirty="0">
              <a:solidFill>
                <a:schemeClr val="bg1"/>
              </a:solidFill>
              <a:latin typeface="Century Gothic" panose="020B0502020202020204" pitchFamily="34" charset="0"/>
            </a:rPr>
            <a:t>8.4. Incorporate Help documentation feedback</a:t>
          </a:r>
        </a:p>
      </dsp:txBody>
      <dsp:txXfrm>
        <a:off x="5670186" y="4103514"/>
        <a:ext cx="1224188" cy="1224188"/>
      </dsp:txXfrm>
    </dsp:sp>
    <dsp:sp modelId="{D27AD06E-8E34-4679-8332-E59662D100B4}">
      <dsp:nvSpPr>
        <dsp:cNvPr id="0" name=""/>
        <dsp:cNvSpPr/>
      </dsp:nvSpPr>
      <dsp:spPr>
        <a:xfrm>
          <a:off x="3822192" y="4510421"/>
          <a:ext cx="1731264" cy="173126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200" b="0" i="1" kern="1200" dirty="0">
              <a:solidFill>
                <a:schemeClr val="bg1"/>
              </a:solidFill>
              <a:latin typeface="Century Gothic" panose="020B0502020202020204" pitchFamily="34" charset="0"/>
            </a:rPr>
            <a:t>8.5. Develop user manuals specifications</a:t>
          </a:r>
        </a:p>
      </dsp:txBody>
      <dsp:txXfrm>
        <a:off x="4075730" y="4763959"/>
        <a:ext cx="1224188" cy="1224188"/>
      </dsp:txXfrm>
    </dsp:sp>
    <dsp:sp modelId="{3A2CFBAB-5617-44C9-BC68-7111BBA98669}">
      <dsp:nvSpPr>
        <dsp:cNvPr id="0" name=""/>
        <dsp:cNvSpPr/>
      </dsp:nvSpPr>
      <dsp:spPr>
        <a:xfrm>
          <a:off x="2227735" y="3849976"/>
          <a:ext cx="1731264" cy="173126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200" b="0" i="1" kern="1200" dirty="0">
              <a:solidFill>
                <a:schemeClr val="bg1"/>
              </a:solidFill>
              <a:latin typeface="Century Gothic" panose="020B0502020202020204" pitchFamily="34" charset="0"/>
            </a:rPr>
            <a:t>8.6. Develop user manuals</a:t>
          </a:r>
        </a:p>
      </dsp:txBody>
      <dsp:txXfrm>
        <a:off x="2481273" y="4103514"/>
        <a:ext cx="1224188" cy="1224188"/>
      </dsp:txXfrm>
    </dsp:sp>
    <dsp:sp modelId="{B40F86DE-22D9-4C8B-87C5-3C4E58F7C932}">
      <dsp:nvSpPr>
        <dsp:cNvPr id="0" name=""/>
        <dsp:cNvSpPr/>
      </dsp:nvSpPr>
      <dsp:spPr>
        <a:xfrm>
          <a:off x="1567290" y="2255520"/>
          <a:ext cx="1731264" cy="173126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200" b="0" i="1" kern="1200" dirty="0">
              <a:solidFill>
                <a:schemeClr val="bg1"/>
              </a:solidFill>
              <a:latin typeface="Century Gothic" panose="020B0502020202020204" pitchFamily="34" charset="0"/>
            </a:rPr>
            <a:t>8.7. Review all user documentation</a:t>
          </a:r>
        </a:p>
      </dsp:txBody>
      <dsp:txXfrm>
        <a:off x="1820828" y="2509058"/>
        <a:ext cx="1224188" cy="1224188"/>
      </dsp:txXfrm>
    </dsp:sp>
    <dsp:sp modelId="{FED113E3-B3E5-42B6-A29B-4CC38ED24E62}">
      <dsp:nvSpPr>
        <dsp:cNvPr id="0" name=""/>
        <dsp:cNvSpPr/>
      </dsp:nvSpPr>
      <dsp:spPr>
        <a:xfrm>
          <a:off x="2227735" y="661063"/>
          <a:ext cx="1731264" cy="173126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200" b="0" i="1" kern="1200" dirty="0">
              <a:solidFill>
                <a:schemeClr val="bg1"/>
              </a:solidFill>
              <a:latin typeface="Century Gothic" panose="020B0502020202020204" pitchFamily="34" charset="0"/>
            </a:rPr>
            <a:t>8.8. Incorporate user documentation feedback</a:t>
          </a:r>
        </a:p>
      </dsp:txBody>
      <dsp:txXfrm>
        <a:off x="2481273" y="914601"/>
        <a:ext cx="1224188" cy="1224188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8DC4D5-50B4-47A5-ACCF-5EACFFBE1A24}">
      <dsp:nvSpPr>
        <dsp:cNvPr id="0" name=""/>
        <dsp:cNvSpPr/>
      </dsp:nvSpPr>
      <dsp:spPr>
        <a:xfrm>
          <a:off x="2892552" y="1548927"/>
          <a:ext cx="3590544" cy="359054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200" b="1" i="1" kern="1200" dirty="0">
              <a:solidFill>
                <a:schemeClr val="bg1"/>
              </a:solidFill>
              <a:latin typeface="Century Gothic" panose="020B0502020202020204" pitchFamily="34" charset="0"/>
            </a:rPr>
            <a:t>10. Pilot</a:t>
          </a:r>
          <a:endParaRPr lang="pt-PT" sz="1200" b="0" i="1" kern="1200" dirty="0">
            <a:solidFill>
              <a:schemeClr val="bg1"/>
            </a:solidFill>
            <a:latin typeface="Century Gothic" panose="020B0502020202020204" pitchFamily="34" charset="0"/>
          </a:endParaRPr>
        </a:p>
      </dsp:txBody>
      <dsp:txXfrm>
        <a:off x="3418375" y="2074750"/>
        <a:ext cx="2538898" cy="2538898"/>
      </dsp:txXfrm>
    </dsp:sp>
    <dsp:sp modelId="{32207A84-763F-4F4E-A486-9844DD395296}">
      <dsp:nvSpPr>
        <dsp:cNvPr id="0" name=""/>
        <dsp:cNvSpPr/>
      </dsp:nvSpPr>
      <dsp:spPr>
        <a:xfrm>
          <a:off x="3790188" y="110776"/>
          <a:ext cx="1795272" cy="179527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200" b="0" i="1" kern="1200" dirty="0">
              <a:solidFill>
                <a:schemeClr val="bg1"/>
              </a:solidFill>
              <a:latin typeface="Century Gothic" panose="020B0502020202020204" pitchFamily="34" charset="0"/>
            </a:rPr>
            <a:t>10.1. Identify test group</a:t>
          </a:r>
        </a:p>
      </dsp:txBody>
      <dsp:txXfrm>
        <a:off x="4053099" y="373687"/>
        <a:ext cx="1269450" cy="1269450"/>
      </dsp:txXfrm>
    </dsp:sp>
    <dsp:sp modelId="{3D09669F-FE1C-4AC9-AD65-DEF96D886F6F}">
      <dsp:nvSpPr>
        <dsp:cNvPr id="0" name=""/>
        <dsp:cNvSpPr/>
      </dsp:nvSpPr>
      <dsp:spPr>
        <a:xfrm>
          <a:off x="6011653" y="1724765"/>
          <a:ext cx="1795272" cy="179527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200" b="0" i="1" kern="1200" dirty="0">
              <a:solidFill>
                <a:schemeClr val="bg1"/>
              </a:solidFill>
              <a:latin typeface="Century Gothic" panose="020B0502020202020204" pitchFamily="34" charset="0"/>
            </a:rPr>
            <a:t>10.2. Develop software delivery mechanism</a:t>
          </a:r>
        </a:p>
      </dsp:txBody>
      <dsp:txXfrm>
        <a:off x="6274564" y="1987676"/>
        <a:ext cx="1269450" cy="1269450"/>
      </dsp:txXfrm>
    </dsp:sp>
    <dsp:sp modelId="{BCA4E4AA-423A-412A-B5E9-9EA3491C9AE2}">
      <dsp:nvSpPr>
        <dsp:cNvPr id="0" name=""/>
        <dsp:cNvSpPr/>
      </dsp:nvSpPr>
      <dsp:spPr>
        <a:xfrm>
          <a:off x="5163129" y="4336255"/>
          <a:ext cx="1795272" cy="179527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200" b="0" i="1" kern="1200" dirty="0">
              <a:solidFill>
                <a:schemeClr val="bg1"/>
              </a:solidFill>
              <a:latin typeface="Century Gothic" panose="020B0502020202020204" pitchFamily="34" charset="0"/>
            </a:rPr>
            <a:t>10.3. Install/deploy software</a:t>
          </a:r>
        </a:p>
      </dsp:txBody>
      <dsp:txXfrm>
        <a:off x="5426040" y="4599166"/>
        <a:ext cx="1269450" cy="1269450"/>
      </dsp:txXfrm>
    </dsp:sp>
    <dsp:sp modelId="{5CDED0ED-E394-42A0-B304-11D7B33004A0}">
      <dsp:nvSpPr>
        <dsp:cNvPr id="0" name=""/>
        <dsp:cNvSpPr/>
      </dsp:nvSpPr>
      <dsp:spPr>
        <a:xfrm>
          <a:off x="2417246" y="4336255"/>
          <a:ext cx="1795272" cy="179527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200" b="0" i="1" kern="1200" dirty="0">
              <a:solidFill>
                <a:schemeClr val="bg1"/>
              </a:solidFill>
              <a:latin typeface="Century Gothic" panose="020B0502020202020204" pitchFamily="34" charset="0"/>
            </a:rPr>
            <a:t>10.4. Obtain user feedback</a:t>
          </a:r>
        </a:p>
      </dsp:txBody>
      <dsp:txXfrm>
        <a:off x="2680157" y="4599166"/>
        <a:ext cx="1269450" cy="1269450"/>
      </dsp:txXfrm>
    </dsp:sp>
    <dsp:sp modelId="{BCD2ED90-AD85-4F51-9600-4E7E6FF7CDF5}">
      <dsp:nvSpPr>
        <dsp:cNvPr id="0" name=""/>
        <dsp:cNvSpPr/>
      </dsp:nvSpPr>
      <dsp:spPr>
        <a:xfrm>
          <a:off x="1568722" y="1724765"/>
          <a:ext cx="1795272" cy="179527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200" b="0" i="1" kern="1200" dirty="0">
              <a:solidFill>
                <a:schemeClr val="bg1"/>
              </a:solidFill>
              <a:latin typeface="Century Gothic" panose="020B0502020202020204" pitchFamily="34" charset="0"/>
            </a:rPr>
            <a:t>10.5. Evaluate testing information</a:t>
          </a:r>
        </a:p>
      </dsp:txBody>
      <dsp:txXfrm>
        <a:off x="1831633" y="1987676"/>
        <a:ext cx="1269450" cy="1269450"/>
      </dsp:txXfrm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8DC4D5-50B4-47A5-ACCF-5EACFFBE1A24}">
      <dsp:nvSpPr>
        <dsp:cNvPr id="0" name=""/>
        <dsp:cNvSpPr/>
      </dsp:nvSpPr>
      <dsp:spPr>
        <a:xfrm>
          <a:off x="2892552" y="1548927"/>
          <a:ext cx="3590544" cy="359054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200" b="1" i="1" kern="1200" dirty="0">
              <a:solidFill>
                <a:schemeClr val="bg1"/>
              </a:solidFill>
              <a:latin typeface="Century Gothic" panose="020B0502020202020204" pitchFamily="34" charset="0"/>
            </a:rPr>
            <a:t>11. Deployment</a:t>
          </a:r>
          <a:endParaRPr lang="pt-PT" sz="1200" b="0" i="1" kern="1200" dirty="0">
            <a:solidFill>
              <a:schemeClr val="bg1"/>
            </a:solidFill>
            <a:latin typeface="Century Gothic" panose="020B0502020202020204" pitchFamily="34" charset="0"/>
          </a:endParaRPr>
        </a:p>
      </dsp:txBody>
      <dsp:txXfrm>
        <a:off x="3418375" y="2074750"/>
        <a:ext cx="2538898" cy="2538898"/>
      </dsp:txXfrm>
    </dsp:sp>
    <dsp:sp modelId="{9B870012-34FA-4703-9A28-7ACC98FA12C8}">
      <dsp:nvSpPr>
        <dsp:cNvPr id="0" name=""/>
        <dsp:cNvSpPr/>
      </dsp:nvSpPr>
      <dsp:spPr>
        <a:xfrm>
          <a:off x="3790188" y="110776"/>
          <a:ext cx="1795272" cy="179527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200" b="0" i="1" kern="1200" dirty="0">
              <a:solidFill>
                <a:schemeClr val="bg1"/>
              </a:solidFill>
              <a:latin typeface="Century Gothic" panose="020B0502020202020204" pitchFamily="34" charset="0"/>
            </a:rPr>
            <a:t>11.1. Determine final deployment strategy</a:t>
          </a:r>
        </a:p>
      </dsp:txBody>
      <dsp:txXfrm>
        <a:off x="4053099" y="373687"/>
        <a:ext cx="1269450" cy="1269450"/>
      </dsp:txXfrm>
    </dsp:sp>
    <dsp:sp modelId="{D8E4BB47-D7AD-49A8-A573-33EB24924010}">
      <dsp:nvSpPr>
        <dsp:cNvPr id="0" name=""/>
        <dsp:cNvSpPr/>
      </dsp:nvSpPr>
      <dsp:spPr>
        <a:xfrm>
          <a:off x="6011653" y="1724765"/>
          <a:ext cx="1795272" cy="179527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200" b="0" i="1" kern="1200" dirty="0">
              <a:solidFill>
                <a:schemeClr val="bg1"/>
              </a:solidFill>
              <a:latin typeface="Century Gothic" panose="020B0502020202020204" pitchFamily="34" charset="0"/>
            </a:rPr>
            <a:t>11.2. Develop deployment methodology</a:t>
          </a:r>
        </a:p>
      </dsp:txBody>
      <dsp:txXfrm>
        <a:off x="6274564" y="1987676"/>
        <a:ext cx="1269450" cy="1269450"/>
      </dsp:txXfrm>
    </dsp:sp>
    <dsp:sp modelId="{E50C32FD-4E35-4723-B31F-2361F47E4A69}">
      <dsp:nvSpPr>
        <dsp:cNvPr id="0" name=""/>
        <dsp:cNvSpPr/>
      </dsp:nvSpPr>
      <dsp:spPr>
        <a:xfrm>
          <a:off x="5163129" y="4336255"/>
          <a:ext cx="1795272" cy="179527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200" b="0" i="1" kern="1200" dirty="0">
              <a:solidFill>
                <a:schemeClr val="bg1"/>
              </a:solidFill>
              <a:latin typeface="Century Gothic" panose="020B0502020202020204" pitchFamily="34" charset="0"/>
            </a:rPr>
            <a:t>11.3. Secure deployment resources</a:t>
          </a:r>
        </a:p>
      </dsp:txBody>
      <dsp:txXfrm>
        <a:off x="5426040" y="4599166"/>
        <a:ext cx="1269450" cy="1269450"/>
      </dsp:txXfrm>
    </dsp:sp>
    <dsp:sp modelId="{49DF3218-5EB9-49C9-9AFA-DE13B1EE8E2C}">
      <dsp:nvSpPr>
        <dsp:cNvPr id="0" name=""/>
        <dsp:cNvSpPr/>
      </dsp:nvSpPr>
      <dsp:spPr>
        <a:xfrm>
          <a:off x="2417246" y="4336255"/>
          <a:ext cx="1795272" cy="179527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200" b="0" i="1" kern="1200" dirty="0">
              <a:solidFill>
                <a:schemeClr val="bg1"/>
              </a:solidFill>
              <a:latin typeface="Century Gothic" panose="020B0502020202020204" pitchFamily="34" charset="0"/>
            </a:rPr>
            <a:t>11.4. Train support staff</a:t>
          </a:r>
        </a:p>
      </dsp:txBody>
      <dsp:txXfrm>
        <a:off x="2680157" y="4599166"/>
        <a:ext cx="1269450" cy="1269450"/>
      </dsp:txXfrm>
    </dsp:sp>
    <dsp:sp modelId="{B80D0E4E-5519-400C-B8A0-DA3C8F8F6E39}">
      <dsp:nvSpPr>
        <dsp:cNvPr id="0" name=""/>
        <dsp:cNvSpPr/>
      </dsp:nvSpPr>
      <dsp:spPr>
        <a:xfrm>
          <a:off x="1568722" y="1724765"/>
          <a:ext cx="1795272" cy="179527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200" b="0" i="1" kern="1200" dirty="0">
              <a:solidFill>
                <a:schemeClr val="bg1"/>
              </a:solidFill>
              <a:latin typeface="Century Gothic" panose="020B0502020202020204" pitchFamily="34" charset="0"/>
            </a:rPr>
            <a:t>11.5. Deploy software</a:t>
          </a:r>
        </a:p>
      </dsp:txBody>
      <dsp:txXfrm>
        <a:off x="1831633" y="1987676"/>
        <a:ext cx="1269450" cy="1269450"/>
      </dsp:txXfrm>
    </dsp:sp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8DC4D5-50B4-47A5-ACCF-5EACFFBE1A24}">
      <dsp:nvSpPr>
        <dsp:cNvPr id="0" name=""/>
        <dsp:cNvSpPr/>
      </dsp:nvSpPr>
      <dsp:spPr>
        <a:xfrm>
          <a:off x="2770631" y="1827616"/>
          <a:ext cx="3834384" cy="383438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200" b="1" i="1" kern="1200" dirty="0">
              <a:solidFill>
                <a:schemeClr val="bg1"/>
              </a:solidFill>
              <a:latin typeface="Century Gothic" panose="020B0502020202020204" pitchFamily="34" charset="0"/>
            </a:rPr>
            <a:t>12. Post Implementation Review</a:t>
          </a:r>
          <a:endParaRPr lang="pt-PT" sz="1200" b="0" i="1" kern="1200" dirty="0">
            <a:solidFill>
              <a:schemeClr val="bg1"/>
            </a:solidFill>
            <a:latin typeface="Century Gothic" panose="020B0502020202020204" pitchFamily="34" charset="0"/>
          </a:endParaRPr>
        </a:p>
      </dsp:txBody>
      <dsp:txXfrm>
        <a:off x="3332164" y="2389149"/>
        <a:ext cx="2711318" cy="2711318"/>
      </dsp:txXfrm>
    </dsp:sp>
    <dsp:sp modelId="{253D5566-DBD2-4A03-82CA-AF2F521B2DDD}">
      <dsp:nvSpPr>
        <dsp:cNvPr id="0" name=""/>
        <dsp:cNvSpPr/>
      </dsp:nvSpPr>
      <dsp:spPr>
        <a:xfrm>
          <a:off x="3729227" y="291587"/>
          <a:ext cx="1917192" cy="191719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200" b="0" i="1" kern="1200" dirty="0">
              <a:solidFill>
                <a:schemeClr val="bg1"/>
              </a:solidFill>
              <a:latin typeface="Century Gothic" panose="020B0502020202020204" pitchFamily="34" charset="0"/>
            </a:rPr>
            <a:t>12.1. Document lessons learned</a:t>
          </a:r>
        </a:p>
      </dsp:txBody>
      <dsp:txXfrm>
        <a:off x="4009993" y="572353"/>
        <a:ext cx="1355660" cy="1355660"/>
      </dsp:txXfrm>
    </dsp:sp>
    <dsp:sp modelId="{0DFA00A2-2597-4AA1-A5E0-3B144A71219D}">
      <dsp:nvSpPr>
        <dsp:cNvPr id="0" name=""/>
        <dsp:cNvSpPr/>
      </dsp:nvSpPr>
      <dsp:spPr>
        <a:xfrm>
          <a:off x="5889636" y="4033524"/>
          <a:ext cx="1917192" cy="191719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200" b="0" i="1" kern="1200" dirty="0">
              <a:solidFill>
                <a:schemeClr val="bg1"/>
              </a:solidFill>
              <a:latin typeface="Century Gothic" panose="020B0502020202020204" pitchFamily="34" charset="0"/>
            </a:rPr>
            <a:t>12.2. Distribute to team members</a:t>
          </a:r>
        </a:p>
      </dsp:txBody>
      <dsp:txXfrm>
        <a:off x="6170402" y="4314290"/>
        <a:ext cx="1355660" cy="1355660"/>
      </dsp:txXfrm>
    </dsp:sp>
    <dsp:sp modelId="{69E67249-EB66-4A29-9321-CCCC9D84C7EE}">
      <dsp:nvSpPr>
        <dsp:cNvPr id="0" name=""/>
        <dsp:cNvSpPr/>
      </dsp:nvSpPr>
      <dsp:spPr>
        <a:xfrm>
          <a:off x="1568819" y="4033524"/>
          <a:ext cx="1917192" cy="191719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200" b="0" i="1" kern="1200" dirty="0">
              <a:solidFill>
                <a:schemeClr val="bg1"/>
              </a:solidFill>
              <a:latin typeface="Century Gothic" panose="020B0502020202020204" pitchFamily="34" charset="0"/>
            </a:rPr>
            <a:t>12.3. Create software maintenance team</a:t>
          </a:r>
        </a:p>
      </dsp:txBody>
      <dsp:txXfrm>
        <a:off x="1849585" y="4314290"/>
        <a:ext cx="1355660" cy="135566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8DC4D5-50B4-47A5-ACCF-5EACFFBE1A24}">
      <dsp:nvSpPr>
        <dsp:cNvPr id="0" name=""/>
        <dsp:cNvSpPr/>
      </dsp:nvSpPr>
      <dsp:spPr>
        <a:xfrm>
          <a:off x="2956560" y="1389888"/>
          <a:ext cx="3462528" cy="3462528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200" b="1" i="1" kern="1200" dirty="0">
              <a:solidFill>
                <a:schemeClr val="bg1"/>
              </a:solidFill>
              <a:latin typeface="Century Gothic" panose="020B0502020202020204" pitchFamily="34" charset="0"/>
            </a:rPr>
            <a:t>1. Scope</a:t>
          </a:r>
        </a:p>
      </dsp:txBody>
      <dsp:txXfrm>
        <a:off x="3463635" y="1896963"/>
        <a:ext cx="2448378" cy="2448378"/>
      </dsp:txXfrm>
    </dsp:sp>
    <dsp:sp modelId="{635F037C-A8F0-4E63-876D-DDFD43F01484}">
      <dsp:nvSpPr>
        <dsp:cNvPr id="0" name=""/>
        <dsp:cNvSpPr/>
      </dsp:nvSpPr>
      <dsp:spPr>
        <a:xfrm>
          <a:off x="3822191" y="618"/>
          <a:ext cx="1731264" cy="173126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200" b="0" i="1" kern="1200" dirty="0">
              <a:solidFill>
                <a:schemeClr val="bg1"/>
              </a:solidFill>
              <a:latin typeface="Century Gothic" panose="020B0502020202020204" pitchFamily="34" charset="0"/>
            </a:rPr>
            <a:t>1.1. Determine project scope</a:t>
          </a:r>
        </a:p>
      </dsp:txBody>
      <dsp:txXfrm>
        <a:off x="4075729" y="254156"/>
        <a:ext cx="1224188" cy="1224188"/>
      </dsp:txXfrm>
    </dsp:sp>
    <dsp:sp modelId="{36E2FBD0-0755-4FB3-BB4B-2EA7A69BFD35}">
      <dsp:nvSpPr>
        <dsp:cNvPr id="0" name=""/>
        <dsp:cNvSpPr/>
      </dsp:nvSpPr>
      <dsp:spPr>
        <a:xfrm>
          <a:off x="6077093" y="2255519"/>
          <a:ext cx="1731264" cy="173126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200" b="0" i="1" kern="1200" dirty="0">
              <a:solidFill>
                <a:schemeClr val="bg1"/>
              </a:solidFill>
              <a:latin typeface="Century Gothic" panose="020B0502020202020204" pitchFamily="34" charset="0"/>
            </a:rPr>
            <a:t>1.2. Secure project sponsorship</a:t>
          </a:r>
        </a:p>
      </dsp:txBody>
      <dsp:txXfrm>
        <a:off x="6330631" y="2509057"/>
        <a:ext cx="1224188" cy="1224188"/>
      </dsp:txXfrm>
    </dsp:sp>
    <dsp:sp modelId="{F2B5604F-8734-4A2A-A20C-AFD211399478}">
      <dsp:nvSpPr>
        <dsp:cNvPr id="0" name=""/>
        <dsp:cNvSpPr/>
      </dsp:nvSpPr>
      <dsp:spPr>
        <a:xfrm>
          <a:off x="3822192" y="4510421"/>
          <a:ext cx="1731264" cy="173126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200" b="0" i="1" kern="1200" dirty="0">
              <a:solidFill>
                <a:schemeClr val="bg1"/>
              </a:solidFill>
              <a:latin typeface="Century Gothic" panose="020B0502020202020204" pitchFamily="34" charset="0"/>
            </a:rPr>
            <a:t>1.3. Define preliminary resources</a:t>
          </a:r>
        </a:p>
      </dsp:txBody>
      <dsp:txXfrm>
        <a:off x="4075730" y="4763959"/>
        <a:ext cx="1224188" cy="1224188"/>
      </dsp:txXfrm>
    </dsp:sp>
    <dsp:sp modelId="{493FFFFA-E2E5-429B-B485-6A860FB4518F}">
      <dsp:nvSpPr>
        <dsp:cNvPr id="0" name=""/>
        <dsp:cNvSpPr/>
      </dsp:nvSpPr>
      <dsp:spPr>
        <a:xfrm>
          <a:off x="1567290" y="2255520"/>
          <a:ext cx="1731264" cy="173126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200" b="0" i="1" kern="1200" dirty="0">
              <a:solidFill>
                <a:schemeClr val="bg1"/>
              </a:solidFill>
              <a:latin typeface="Century Gothic" panose="020B0502020202020204" pitchFamily="34" charset="0"/>
            </a:rPr>
            <a:t>1.4. Secure core resources</a:t>
          </a:r>
        </a:p>
      </dsp:txBody>
      <dsp:txXfrm>
        <a:off x="1820828" y="2509058"/>
        <a:ext cx="1224188" cy="122418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8DC4D5-50B4-47A5-ACCF-5EACFFBE1A24}">
      <dsp:nvSpPr>
        <dsp:cNvPr id="0" name=""/>
        <dsp:cNvSpPr/>
      </dsp:nvSpPr>
      <dsp:spPr>
        <a:xfrm>
          <a:off x="2956560" y="1389888"/>
          <a:ext cx="3462528" cy="3462528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200" b="1" i="1" kern="1200" dirty="0">
              <a:solidFill>
                <a:schemeClr val="bg1"/>
              </a:solidFill>
              <a:latin typeface="Century Gothic" panose="020B0502020202020204" pitchFamily="34" charset="0"/>
            </a:rPr>
            <a:t>2. Analysis/Software Requirements</a:t>
          </a:r>
        </a:p>
      </dsp:txBody>
      <dsp:txXfrm>
        <a:off x="3463635" y="1896963"/>
        <a:ext cx="2448378" cy="2448378"/>
      </dsp:txXfrm>
    </dsp:sp>
    <dsp:sp modelId="{0AC64733-AF53-44A9-A957-190B0E6544C9}">
      <dsp:nvSpPr>
        <dsp:cNvPr id="0" name=""/>
        <dsp:cNvSpPr/>
      </dsp:nvSpPr>
      <dsp:spPr>
        <a:xfrm>
          <a:off x="3822191" y="618"/>
          <a:ext cx="1731264" cy="173126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200" b="0" i="1" kern="1200" dirty="0">
              <a:solidFill>
                <a:schemeClr val="bg1"/>
              </a:solidFill>
              <a:latin typeface="Century Gothic" panose="020B0502020202020204" pitchFamily="34" charset="0"/>
            </a:rPr>
            <a:t>2.1. Conduct needs analysis</a:t>
          </a:r>
        </a:p>
      </dsp:txBody>
      <dsp:txXfrm>
        <a:off x="4075729" y="254156"/>
        <a:ext cx="1224188" cy="1224188"/>
      </dsp:txXfrm>
    </dsp:sp>
    <dsp:sp modelId="{CC3C08D6-8457-466C-BBC6-B4F448A5C6CC}">
      <dsp:nvSpPr>
        <dsp:cNvPr id="0" name=""/>
        <dsp:cNvSpPr/>
      </dsp:nvSpPr>
      <dsp:spPr>
        <a:xfrm>
          <a:off x="5416648" y="661063"/>
          <a:ext cx="1731264" cy="173126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200" b="0" i="1" kern="1200" dirty="0">
              <a:solidFill>
                <a:schemeClr val="bg1"/>
              </a:solidFill>
              <a:latin typeface="Century Gothic" panose="020B0502020202020204" pitchFamily="34" charset="0"/>
            </a:rPr>
            <a:t>2.2. Draft preliminary software specifications</a:t>
          </a:r>
        </a:p>
      </dsp:txBody>
      <dsp:txXfrm>
        <a:off x="5670186" y="914601"/>
        <a:ext cx="1224188" cy="1224188"/>
      </dsp:txXfrm>
    </dsp:sp>
    <dsp:sp modelId="{B77923D9-2AB6-4C3B-B1DF-42B4EE9B7D64}">
      <dsp:nvSpPr>
        <dsp:cNvPr id="0" name=""/>
        <dsp:cNvSpPr/>
      </dsp:nvSpPr>
      <dsp:spPr>
        <a:xfrm>
          <a:off x="6077093" y="2255519"/>
          <a:ext cx="1731264" cy="173126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200" b="0" i="1" kern="1200" dirty="0">
              <a:solidFill>
                <a:schemeClr val="bg1"/>
              </a:solidFill>
              <a:latin typeface="Century Gothic" panose="020B0502020202020204" pitchFamily="34" charset="0"/>
            </a:rPr>
            <a:t>2.3. Develop preliminary budget</a:t>
          </a:r>
        </a:p>
      </dsp:txBody>
      <dsp:txXfrm>
        <a:off x="6330631" y="2509057"/>
        <a:ext cx="1224188" cy="1224188"/>
      </dsp:txXfrm>
    </dsp:sp>
    <dsp:sp modelId="{294A3DD4-5D25-4258-83CF-A3F23F5A564D}">
      <dsp:nvSpPr>
        <dsp:cNvPr id="0" name=""/>
        <dsp:cNvSpPr/>
      </dsp:nvSpPr>
      <dsp:spPr>
        <a:xfrm>
          <a:off x="5416648" y="3849976"/>
          <a:ext cx="1731264" cy="173126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200" b="0" i="1" kern="1200" dirty="0">
              <a:solidFill>
                <a:schemeClr val="bg1"/>
              </a:solidFill>
              <a:latin typeface="Century Gothic" panose="020B0502020202020204" pitchFamily="34" charset="0"/>
            </a:rPr>
            <a:t>2.4. </a:t>
          </a:r>
          <a:r>
            <a:rPr lang="en-GB" sz="1200" b="0" i="1" kern="1200" dirty="0">
              <a:solidFill>
                <a:schemeClr val="bg1"/>
              </a:solidFill>
              <a:latin typeface="Century Gothic" panose="020B0502020202020204" pitchFamily="34" charset="0"/>
            </a:rPr>
            <a:t>Review software specifications/budget with team</a:t>
          </a:r>
          <a:endParaRPr lang="pt-PT" sz="1200" b="0" i="1" kern="1200" dirty="0">
            <a:solidFill>
              <a:schemeClr val="bg1"/>
            </a:solidFill>
            <a:latin typeface="Century Gothic" panose="020B0502020202020204" pitchFamily="34" charset="0"/>
          </a:endParaRPr>
        </a:p>
      </dsp:txBody>
      <dsp:txXfrm>
        <a:off x="5670186" y="4103514"/>
        <a:ext cx="1224188" cy="1224188"/>
      </dsp:txXfrm>
    </dsp:sp>
    <dsp:sp modelId="{76997336-2F4F-407E-8F81-3068B761DAF0}">
      <dsp:nvSpPr>
        <dsp:cNvPr id="0" name=""/>
        <dsp:cNvSpPr/>
      </dsp:nvSpPr>
      <dsp:spPr>
        <a:xfrm>
          <a:off x="3822192" y="4510421"/>
          <a:ext cx="1731264" cy="173126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0" i="1" kern="1200" dirty="0">
              <a:solidFill>
                <a:schemeClr val="bg1"/>
              </a:solidFill>
              <a:latin typeface="Century Gothic" panose="020B0502020202020204" pitchFamily="34" charset="0"/>
            </a:rPr>
            <a:t>2.5. Incorporate feedback on software specifications</a:t>
          </a:r>
          <a:endParaRPr lang="pt-PT" sz="1200" b="0" i="1" kern="1200" dirty="0">
            <a:solidFill>
              <a:schemeClr val="bg1"/>
            </a:solidFill>
            <a:latin typeface="Century Gothic" panose="020B0502020202020204" pitchFamily="34" charset="0"/>
          </a:endParaRPr>
        </a:p>
      </dsp:txBody>
      <dsp:txXfrm>
        <a:off x="4075730" y="4763959"/>
        <a:ext cx="1224188" cy="1224188"/>
      </dsp:txXfrm>
    </dsp:sp>
    <dsp:sp modelId="{CAB40D63-2F1D-4FFA-B4BD-C77924CE4208}">
      <dsp:nvSpPr>
        <dsp:cNvPr id="0" name=""/>
        <dsp:cNvSpPr/>
      </dsp:nvSpPr>
      <dsp:spPr>
        <a:xfrm>
          <a:off x="2227735" y="3849976"/>
          <a:ext cx="1731264" cy="173126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200" b="0" i="1" kern="1200" dirty="0">
              <a:solidFill>
                <a:schemeClr val="bg1"/>
              </a:solidFill>
            </a:rPr>
            <a:t>2.6. </a:t>
          </a:r>
          <a:r>
            <a:rPr lang="pt-PT" sz="1200" b="0" i="1" kern="1200" dirty="0">
              <a:solidFill>
                <a:schemeClr val="bg1"/>
              </a:solidFill>
              <a:latin typeface="Century Gothic" panose="020B0502020202020204" pitchFamily="34" charset="0"/>
            </a:rPr>
            <a:t>Develop delivery timeline</a:t>
          </a:r>
        </a:p>
      </dsp:txBody>
      <dsp:txXfrm>
        <a:off x="2481273" y="4103514"/>
        <a:ext cx="1224188" cy="1224188"/>
      </dsp:txXfrm>
    </dsp:sp>
    <dsp:sp modelId="{27FF0195-9925-4C4D-9645-7FB04C6B2E2D}">
      <dsp:nvSpPr>
        <dsp:cNvPr id="0" name=""/>
        <dsp:cNvSpPr/>
      </dsp:nvSpPr>
      <dsp:spPr>
        <a:xfrm>
          <a:off x="1567290" y="2255520"/>
          <a:ext cx="1731264" cy="173126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200" b="0" i="1" kern="1200" dirty="0">
              <a:solidFill>
                <a:schemeClr val="bg1"/>
              </a:solidFill>
            </a:rPr>
            <a:t>2.7. </a:t>
          </a:r>
          <a:r>
            <a:rPr lang="en-GB" sz="1200" b="0" i="1" kern="1200" dirty="0">
              <a:solidFill>
                <a:schemeClr val="bg1"/>
              </a:solidFill>
              <a:latin typeface="Century Gothic" panose="020B0502020202020204" pitchFamily="34" charset="0"/>
            </a:rPr>
            <a:t>Obtain approvals to proceed (concept, timeline, budget)</a:t>
          </a:r>
          <a:endParaRPr lang="pt-PT" sz="1200" b="0" i="1" kern="1200" dirty="0">
            <a:solidFill>
              <a:schemeClr val="bg1"/>
            </a:solidFill>
            <a:latin typeface="Century Gothic" panose="020B0502020202020204" pitchFamily="34" charset="0"/>
          </a:endParaRPr>
        </a:p>
      </dsp:txBody>
      <dsp:txXfrm>
        <a:off x="1820828" y="2509058"/>
        <a:ext cx="1224188" cy="1224188"/>
      </dsp:txXfrm>
    </dsp:sp>
    <dsp:sp modelId="{6D052EBB-3AD9-4D71-BAB4-ED28F83F982F}">
      <dsp:nvSpPr>
        <dsp:cNvPr id="0" name=""/>
        <dsp:cNvSpPr/>
      </dsp:nvSpPr>
      <dsp:spPr>
        <a:xfrm>
          <a:off x="2227735" y="661063"/>
          <a:ext cx="1731264" cy="173126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200" b="0" i="1" kern="1200" dirty="0">
              <a:solidFill>
                <a:schemeClr val="bg1"/>
              </a:solidFill>
            </a:rPr>
            <a:t>2.8. </a:t>
          </a:r>
          <a:r>
            <a:rPr lang="pt-PT" sz="1200" b="0" i="1" kern="1200" dirty="0">
              <a:solidFill>
                <a:schemeClr val="bg1"/>
              </a:solidFill>
              <a:latin typeface="Century Gothic" panose="020B0502020202020204" pitchFamily="34" charset="0"/>
            </a:rPr>
            <a:t>Secure required resources</a:t>
          </a:r>
        </a:p>
      </dsp:txBody>
      <dsp:txXfrm>
        <a:off x="2481273" y="914601"/>
        <a:ext cx="1224188" cy="122418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8DC4D5-50B4-47A5-ACCF-5EACFFBE1A24}">
      <dsp:nvSpPr>
        <dsp:cNvPr id="0" name=""/>
        <dsp:cNvSpPr/>
      </dsp:nvSpPr>
      <dsp:spPr>
        <a:xfrm>
          <a:off x="2956560" y="1389888"/>
          <a:ext cx="3462528" cy="3462528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200" b="1" i="1" kern="1200" dirty="0">
              <a:solidFill>
                <a:schemeClr val="bg1"/>
              </a:solidFill>
              <a:latin typeface="Century Gothic" panose="020B0502020202020204" pitchFamily="34" charset="0"/>
            </a:rPr>
            <a:t>3. Design</a:t>
          </a:r>
        </a:p>
      </dsp:txBody>
      <dsp:txXfrm>
        <a:off x="3463635" y="1896963"/>
        <a:ext cx="2448378" cy="2448378"/>
      </dsp:txXfrm>
    </dsp:sp>
    <dsp:sp modelId="{11FB1E2A-C34C-46BE-862F-BF3D2330A908}">
      <dsp:nvSpPr>
        <dsp:cNvPr id="0" name=""/>
        <dsp:cNvSpPr/>
      </dsp:nvSpPr>
      <dsp:spPr>
        <a:xfrm>
          <a:off x="3822192" y="618"/>
          <a:ext cx="1731264" cy="173126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200" b="0" i="1" kern="1200" dirty="0">
              <a:solidFill>
                <a:schemeClr val="bg1"/>
              </a:solidFill>
              <a:latin typeface="Century Gothic" panose="020B0502020202020204" pitchFamily="34" charset="0"/>
            </a:rPr>
            <a:t>3.1. Review preliminary software specifications</a:t>
          </a:r>
        </a:p>
      </dsp:txBody>
      <dsp:txXfrm>
        <a:off x="4075730" y="254156"/>
        <a:ext cx="1224188" cy="1224188"/>
      </dsp:txXfrm>
    </dsp:sp>
    <dsp:sp modelId="{2349E7C9-D9F4-4C4F-9627-187561C97050}">
      <dsp:nvSpPr>
        <dsp:cNvPr id="0" name=""/>
        <dsp:cNvSpPr/>
      </dsp:nvSpPr>
      <dsp:spPr>
        <a:xfrm>
          <a:off x="5774994" y="1128069"/>
          <a:ext cx="1731264" cy="173126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200" b="0" i="1" kern="1200" dirty="0">
              <a:solidFill>
                <a:schemeClr val="bg1"/>
              </a:solidFill>
              <a:latin typeface="Century Gothic" panose="020B0502020202020204" pitchFamily="34" charset="0"/>
            </a:rPr>
            <a:t>3.2. Develop functional specifications</a:t>
          </a:r>
        </a:p>
      </dsp:txBody>
      <dsp:txXfrm>
        <a:off x="6028532" y="1381607"/>
        <a:ext cx="1224188" cy="1224188"/>
      </dsp:txXfrm>
    </dsp:sp>
    <dsp:sp modelId="{B9017946-3E13-4E0D-9F0C-135393EFA126}">
      <dsp:nvSpPr>
        <dsp:cNvPr id="0" name=""/>
        <dsp:cNvSpPr/>
      </dsp:nvSpPr>
      <dsp:spPr>
        <a:xfrm>
          <a:off x="5774994" y="3382970"/>
          <a:ext cx="1731264" cy="173126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0" i="1" kern="1200" dirty="0">
              <a:solidFill>
                <a:schemeClr val="bg1"/>
              </a:solidFill>
              <a:latin typeface="Century Gothic" panose="020B0502020202020204" pitchFamily="34" charset="0"/>
            </a:rPr>
            <a:t>3.3. Develop prototype based on functional specifications</a:t>
          </a:r>
          <a:endParaRPr lang="pt-PT" sz="1200" b="0" i="1" kern="1200" dirty="0">
            <a:solidFill>
              <a:schemeClr val="bg1"/>
            </a:solidFill>
            <a:latin typeface="Century Gothic" panose="020B0502020202020204" pitchFamily="34" charset="0"/>
          </a:endParaRPr>
        </a:p>
      </dsp:txBody>
      <dsp:txXfrm>
        <a:off x="6028532" y="3636508"/>
        <a:ext cx="1224188" cy="1224188"/>
      </dsp:txXfrm>
    </dsp:sp>
    <dsp:sp modelId="{948A600F-56CE-49B4-BD7C-8FF69FF35CD2}">
      <dsp:nvSpPr>
        <dsp:cNvPr id="0" name=""/>
        <dsp:cNvSpPr/>
      </dsp:nvSpPr>
      <dsp:spPr>
        <a:xfrm>
          <a:off x="3822192" y="4510421"/>
          <a:ext cx="1731264" cy="173126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200" b="0" i="1" kern="1200" dirty="0">
              <a:solidFill>
                <a:schemeClr val="bg1"/>
              </a:solidFill>
              <a:latin typeface="Century Gothic" panose="020B0502020202020204" pitchFamily="34" charset="0"/>
            </a:rPr>
            <a:t>3.4. Review functional specifications</a:t>
          </a:r>
        </a:p>
      </dsp:txBody>
      <dsp:txXfrm>
        <a:off x="4075730" y="4763959"/>
        <a:ext cx="1224188" cy="1224188"/>
      </dsp:txXfrm>
    </dsp:sp>
    <dsp:sp modelId="{FC484854-D27C-4907-9E52-80F8A52F0371}">
      <dsp:nvSpPr>
        <dsp:cNvPr id="0" name=""/>
        <dsp:cNvSpPr/>
      </dsp:nvSpPr>
      <dsp:spPr>
        <a:xfrm>
          <a:off x="1869389" y="3382970"/>
          <a:ext cx="1731264" cy="173126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0" i="1" kern="1200" dirty="0">
              <a:solidFill>
                <a:schemeClr val="bg1"/>
              </a:solidFill>
              <a:latin typeface="Century Gothic" panose="020B0502020202020204" pitchFamily="34" charset="0"/>
            </a:rPr>
            <a:t>3.5. Incorporate feedback into functional specifications</a:t>
          </a:r>
          <a:endParaRPr lang="pt-PT" sz="1200" b="0" i="1" kern="1200" dirty="0">
            <a:solidFill>
              <a:schemeClr val="bg1"/>
            </a:solidFill>
            <a:latin typeface="Century Gothic" panose="020B0502020202020204" pitchFamily="34" charset="0"/>
          </a:endParaRPr>
        </a:p>
      </dsp:txBody>
      <dsp:txXfrm>
        <a:off x="2122927" y="3636508"/>
        <a:ext cx="1224188" cy="1224188"/>
      </dsp:txXfrm>
    </dsp:sp>
    <dsp:sp modelId="{43AAA0D8-C93C-4B10-A57D-256E39BB5961}">
      <dsp:nvSpPr>
        <dsp:cNvPr id="0" name=""/>
        <dsp:cNvSpPr/>
      </dsp:nvSpPr>
      <dsp:spPr>
        <a:xfrm>
          <a:off x="1869389" y="1128069"/>
          <a:ext cx="1731264" cy="173126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200" b="0" i="1" kern="1200" dirty="0">
              <a:solidFill>
                <a:schemeClr val="bg1"/>
              </a:solidFill>
              <a:latin typeface="Century Gothic" panose="020B0502020202020204" pitchFamily="34" charset="0"/>
            </a:rPr>
            <a:t>3.6. Obtain approval to proceed</a:t>
          </a:r>
        </a:p>
      </dsp:txBody>
      <dsp:txXfrm>
        <a:off x="2122927" y="1381607"/>
        <a:ext cx="1224188" cy="122418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8DC4D5-50B4-47A5-ACCF-5EACFFBE1A24}">
      <dsp:nvSpPr>
        <dsp:cNvPr id="0" name=""/>
        <dsp:cNvSpPr/>
      </dsp:nvSpPr>
      <dsp:spPr>
        <a:xfrm>
          <a:off x="2770631" y="1827616"/>
          <a:ext cx="3834384" cy="383438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200" b="1" i="1" kern="1200" dirty="0">
              <a:solidFill>
                <a:schemeClr val="bg1"/>
              </a:solidFill>
              <a:latin typeface="Century Gothic" panose="020B0502020202020204" pitchFamily="34" charset="0"/>
            </a:rPr>
            <a:t>4. Team Training</a:t>
          </a:r>
        </a:p>
      </dsp:txBody>
      <dsp:txXfrm>
        <a:off x="3332164" y="2389149"/>
        <a:ext cx="2711318" cy="2711318"/>
      </dsp:txXfrm>
    </dsp:sp>
    <dsp:sp modelId="{DA30C31B-ABD2-45F3-B814-242538940F30}">
      <dsp:nvSpPr>
        <dsp:cNvPr id="0" name=""/>
        <dsp:cNvSpPr/>
      </dsp:nvSpPr>
      <dsp:spPr>
        <a:xfrm>
          <a:off x="3729227" y="291587"/>
          <a:ext cx="1917192" cy="191719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0" i="1" kern="1200" dirty="0">
              <a:solidFill>
                <a:schemeClr val="bg1"/>
              </a:solidFill>
              <a:latin typeface="Century Gothic" panose="020B0502020202020204" pitchFamily="34" charset="0"/>
            </a:rPr>
            <a:t>4.1. Framework &amp; Environment training and specification</a:t>
          </a:r>
          <a:endParaRPr lang="pt-PT" sz="1200" b="0" i="1" kern="1200" dirty="0">
            <a:solidFill>
              <a:schemeClr val="bg1"/>
            </a:solidFill>
            <a:latin typeface="Century Gothic" panose="020B0502020202020204" pitchFamily="34" charset="0"/>
          </a:endParaRPr>
        </a:p>
      </dsp:txBody>
      <dsp:txXfrm>
        <a:off x="4009993" y="572353"/>
        <a:ext cx="1355660" cy="1355660"/>
      </dsp:txXfrm>
    </dsp:sp>
    <dsp:sp modelId="{32AEA9B2-1329-4319-9992-59DBD2F8ACCD}">
      <dsp:nvSpPr>
        <dsp:cNvPr id="0" name=""/>
        <dsp:cNvSpPr/>
      </dsp:nvSpPr>
      <dsp:spPr>
        <a:xfrm>
          <a:off x="5889636" y="4033524"/>
          <a:ext cx="1917192" cy="191719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200" b="0" i="1" kern="1200" dirty="0">
              <a:solidFill>
                <a:schemeClr val="bg1"/>
              </a:solidFill>
              <a:latin typeface="Century Gothic" panose="020B0502020202020204" pitchFamily="34" charset="0"/>
            </a:rPr>
            <a:t>4.2. Language training</a:t>
          </a:r>
        </a:p>
      </dsp:txBody>
      <dsp:txXfrm>
        <a:off x="6170402" y="4314290"/>
        <a:ext cx="1355660" cy="1355660"/>
      </dsp:txXfrm>
    </dsp:sp>
    <dsp:sp modelId="{55B08EA9-8427-40B7-B7F8-0BD6D1AA6DC7}">
      <dsp:nvSpPr>
        <dsp:cNvPr id="0" name=""/>
        <dsp:cNvSpPr/>
      </dsp:nvSpPr>
      <dsp:spPr>
        <a:xfrm>
          <a:off x="1568819" y="4033524"/>
          <a:ext cx="1917192" cy="191719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200" b="0" i="1" kern="1200" dirty="0">
              <a:solidFill>
                <a:schemeClr val="bg1"/>
              </a:solidFill>
              <a:latin typeface="Century Gothic" panose="020B0502020202020204" pitchFamily="34" charset="0"/>
            </a:rPr>
            <a:t>4.3. Methodology and work structure</a:t>
          </a:r>
        </a:p>
      </dsp:txBody>
      <dsp:txXfrm>
        <a:off x="1849585" y="4314290"/>
        <a:ext cx="1355660" cy="13556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52ADB1-275D-430A-89EE-5C7E6CFF6FF2}" type="datetimeFigureOut">
              <a:rPr lang="en-US" smtClean="0"/>
              <a:t>1/11/2023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725628-3A68-42F4-BA86-9818179531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258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725628-3A68-42F4-BA86-98181795314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3050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(Incluí a descrição de atividades, e sua sequência)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725628-3A68-42F4-BA86-981817953149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0829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70510">
              <a:lnSpc>
                <a:spcPct val="107000"/>
              </a:lnSpc>
            </a:pP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725628-3A68-42F4-BA86-981817953149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2582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70510">
              <a:lnSpc>
                <a:spcPct val="107000"/>
              </a:lnSpc>
            </a:pP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725628-3A68-42F4-BA86-981817953149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8488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725628-3A68-42F4-BA86-981817953149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6995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7005E26E-BCB2-4FD5-8FD5-81A5EAE94C21}" type="datetime1">
              <a:rPr lang="en-US" smtClean="0"/>
              <a:t>1/11/2023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2E9B8-0487-42E4-B571-744A3D775783}" type="datetime1">
              <a:rPr lang="en-US" smtClean="0"/>
              <a:t>1/11/2023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2E32D-1E84-43FD-8158-FFFE757EB0E8}" type="datetime1">
              <a:rPr lang="en-US" smtClean="0"/>
              <a:t>1/11/2023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5C470-CD19-455C-B830-6D252EAD7FE5}" type="datetime1">
              <a:rPr lang="en-US" smtClean="0"/>
              <a:t>1/11/2023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5C43C-50D9-4F49-A136-0EFF292F93ED}" type="datetime1">
              <a:rPr lang="en-US" smtClean="0"/>
              <a:t>1/11/2023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3B1A3-0AEF-4064-A724-D27D660C8653}" type="datetime1">
              <a:rPr lang="en-US" smtClean="0"/>
              <a:t>1/11/2023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D0F2-BF66-4A24-9384-A0129B196518}" type="datetime1">
              <a:rPr lang="en-US" smtClean="0"/>
              <a:t>1/11/2023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18A6C-4F6B-48D2-BDB0-D7413B3FDB0A}" type="datetime1">
              <a:rPr lang="en-US" smtClean="0"/>
              <a:t>1/11/2023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1ECED-6ECE-4989-B917-9D4D7E6D3C76}" type="datetime1">
              <a:rPr lang="en-US" smtClean="0"/>
              <a:t>1/11/2023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570E1-CB40-488E-8C6F-EF4211DFFCB0}" type="datetime1">
              <a:rPr lang="en-US" smtClean="0"/>
              <a:t>1/11/2023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EB6AF-9F5C-43BE-879E-CB9514111250}" type="datetime1">
              <a:rPr lang="en-US" smtClean="0"/>
              <a:t>1/11/2023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7EE424C-FCA3-4EDD-B274-8E055D649B7D}" type="datetime1">
              <a:rPr lang="en-US" smtClean="0"/>
              <a:t>1/11/2023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9.xml"/><Relationship Id="rId3" Type="http://schemas.openxmlformats.org/officeDocument/2006/relationships/diagramLayout" Target="../diagrams/layout8.xml"/><Relationship Id="rId7" Type="http://schemas.openxmlformats.org/officeDocument/2006/relationships/diagramData" Target="../diagrams/data9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8.xml"/><Relationship Id="rId11" Type="http://schemas.microsoft.com/office/2007/relationships/diagramDrawing" Target="../diagrams/drawing9.xml"/><Relationship Id="rId5" Type="http://schemas.openxmlformats.org/officeDocument/2006/relationships/diagramColors" Target="../diagrams/colors8.xml"/><Relationship Id="rId10" Type="http://schemas.openxmlformats.org/officeDocument/2006/relationships/diagramColors" Target="../diagrams/colors9.xml"/><Relationship Id="rId4" Type="http://schemas.openxmlformats.org/officeDocument/2006/relationships/diagramQuickStyle" Target="../diagrams/quickStyle8.xml"/><Relationship Id="rId9" Type="http://schemas.openxmlformats.org/officeDocument/2006/relationships/diagramQuickStyle" Target="../diagrams/quickStyle9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1.xml"/><Relationship Id="rId3" Type="http://schemas.openxmlformats.org/officeDocument/2006/relationships/diagramLayout" Target="../diagrams/layout10.xml"/><Relationship Id="rId7" Type="http://schemas.openxmlformats.org/officeDocument/2006/relationships/diagramData" Target="../diagrams/data11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0.xml"/><Relationship Id="rId11" Type="http://schemas.microsoft.com/office/2007/relationships/diagramDrawing" Target="../diagrams/drawing11.xml"/><Relationship Id="rId5" Type="http://schemas.openxmlformats.org/officeDocument/2006/relationships/diagramColors" Target="../diagrams/colors10.xml"/><Relationship Id="rId10" Type="http://schemas.openxmlformats.org/officeDocument/2006/relationships/diagramColors" Target="../diagrams/colors11.xml"/><Relationship Id="rId4" Type="http://schemas.openxmlformats.org/officeDocument/2006/relationships/diagramQuickStyle" Target="../diagrams/quickStyle10.xml"/><Relationship Id="rId9" Type="http://schemas.openxmlformats.org/officeDocument/2006/relationships/diagramQuickStyle" Target="../diagrams/quickStyle1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3.xml"/><Relationship Id="rId3" Type="http://schemas.openxmlformats.org/officeDocument/2006/relationships/diagramLayout" Target="../diagrams/layout12.xml"/><Relationship Id="rId7" Type="http://schemas.openxmlformats.org/officeDocument/2006/relationships/diagramData" Target="../diagrams/data13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2.xml"/><Relationship Id="rId11" Type="http://schemas.microsoft.com/office/2007/relationships/diagramDrawing" Target="../diagrams/drawing13.xml"/><Relationship Id="rId5" Type="http://schemas.openxmlformats.org/officeDocument/2006/relationships/diagramColors" Target="../diagrams/colors12.xml"/><Relationship Id="rId10" Type="http://schemas.openxmlformats.org/officeDocument/2006/relationships/diagramColors" Target="../diagrams/colors13.xml"/><Relationship Id="rId4" Type="http://schemas.openxmlformats.org/officeDocument/2006/relationships/diagramQuickStyle" Target="../diagrams/quickStyle12.xml"/><Relationship Id="rId9" Type="http://schemas.openxmlformats.org/officeDocument/2006/relationships/diagramQuickStyle" Target="../diagrams/quickStyle1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5.xml"/><Relationship Id="rId13" Type="http://schemas.openxmlformats.org/officeDocument/2006/relationships/diagramLayout" Target="../diagrams/layout16.xml"/><Relationship Id="rId3" Type="http://schemas.openxmlformats.org/officeDocument/2006/relationships/diagramLayout" Target="../diagrams/layout14.xml"/><Relationship Id="rId7" Type="http://schemas.openxmlformats.org/officeDocument/2006/relationships/diagramData" Target="../diagrams/data15.xml"/><Relationship Id="rId12" Type="http://schemas.openxmlformats.org/officeDocument/2006/relationships/diagramData" Target="../diagrams/data16.xml"/><Relationship Id="rId2" Type="http://schemas.openxmlformats.org/officeDocument/2006/relationships/diagramData" Target="../diagrams/data14.xml"/><Relationship Id="rId16" Type="http://schemas.microsoft.com/office/2007/relationships/diagramDrawing" Target="../diagrams/drawing1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4.xml"/><Relationship Id="rId11" Type="http://schemas.microsoft.com/office/2007/relationships/diagramDrawing" Target="../diagrams/drawing15.xml"/><Relationship Id="rId5" Type="http://schemas.openxmlformats.org/officeDocument/2006/relationships/diagramColors" Target="../diagrams/colors14.xml"/><Relationship Id="rId15" Type="http://schemas.openxmlformats.org/officeDocument/2006/relationships/diagramColors" Target="../diagrams/colors16.xml"/><Relationship Id="rId10" Type="http://schemas.openxmlformats.org/officeDocument/2006/relationships/diagramColors" Target="../diagrams/colors15.xml"/><Relationship Id="rId4" Type="http://schemas.openxmlformats.org/officeDocument/2006/relationships/diagramQuickStyle" Target="../diagrams/quickStyle14.xml"/><Relationship Id="rId9" Type="http://schemas.openxmlformats.org/officeDocument/2006/relationships/diagramQuickStyle" Target="../diagrams/quickStyle15.xml"/><Relationship Id="rId14" Type="http://schemas.openxmlformats.org/officeDocument/2006/relationships/diagramQuickStyle" Target="../diagrams/quickStyle16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8.xml"/><Relationship Id="rId3" Type="http://schemas.openxmlformats.org/officeDocument/2006/relationships/diagramLayout" Target="../diagrams/layout17.xml"/><Relationship Id="rId7" Type="http://schemas.openxmlformats.org/officeDocument/2006/relationships/diagramData" Target="../diagrams/data18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7.xml"/><Relationship Id="rId11" Type="http://schemas.microsoft.com/office/2007/relationships/diagramDrawing" Target="../diagrams/drawing18.xml"/><Relationship Id="rId5" Type="http://schemas.openxmlformats.org/officeDocument/2006/relationships/diagramColors" Target="../diagrams/colors17.xml"/><Relationship Id="rId10" Type="http://schemas.openxmlformats.org/officeDocument/2006/relationships/diagramColors" Target="../diagrams/colors18.xml"/><Relationship Id="rId4" Type="http://schemas.openxmlformats.org/officeDocument/2006/relationships/diagramQuickStyle" Target="../diagrams/quickStyle17.xml"/><Relationship Id="rId9" Type="http://schemas.openxmlformats.org/officeDocument/2006/relationships/diagramQuickStyle" Target="../diagrams/quickStyle18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0.xml"/><Relationship Id="rId3" Type="http://schemas.openxmlformats.org/officeDocument/2006/relationships/diagramLayout" Target="../diagrams/layout19.xml"/><Relationship Id="rId7" Type="http://schemas.openxmlformats.org/officeDocument/2006/relationships/diagramData" Target="../diagrams/data20.xml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9.xml"/><Relationship Id="rId11" Type="http://schemas.microsoft.com/office/2007/relationships/diagramDrawing" Target="../diagrams/drawing20.xml"/><Relationship Id="rId5" Type="http://schemas.openxmlformats.org/officeDocument/2006/relationships/diagramColors" Target="../diagrams/colors19.xml"/><Relationship Id="rId10" Type="http://schemas.openxmlformats.org/officeDocument/2006/relationships/diagramColors" Target="../diagrams/colors20.xml"/><Relationship Id="rId4" Type="http://schemas.openxmlformats.org/officeDocument/2006/relationships/diagramQuickStyle" Target="../diagrams/quickStyle19.xml"/><Relationship Id="rId9" Type="http://schemas.openxmlformats.org/officeDocument/2006/relationships/diagramQuickStyle" Target="../diagrams/quickStyle20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2.xml"/><Relationship Id="rId3" Type="http://schemas.openxmlformats.org/officeDocument/2006/relationships/diagramLayout" Target="../diagrams/layout21.xml"/><Relationship Id="rId7" Type="http://schemas.openxmlformats.org/officeDocument/2006/relationships/diagramData" Target="../diagrams/data22.xml"/><Relationship Id="rId2" Type="http://schemas.openxmlformats.org/officeDocument/2006/relationships/diagramData" Target="../diagrams/data2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1.xml"/><Relationship Id="rId11" Type="http://schemas.microsoft.com/office/2007/relationships/diagramDrawing" Target="../diagrams/drawing22.xml"/><Relationship Id="rId5" Type="http://schemas.openxmlformats.org/officeDocument/2006/relationships/diagramColors" Target="../diagrams/colors21.xml"/><Relationship Id="rId10" Type="http://schemas.openxmlformats.org/officeDocument/2006/relationships/diagramColors" Target="../diagrams/colors22.xml"/><Relationship Id="rId4" Type="http://schemas.openxmlformats.org/officeDocument/2006/relationships/diagramQuickStyle" Target="../diagrams/quickStyle21.xml"/><Relationship Id="rId9" Type="http://schemas.openxmlformats.org/officeDocument/2006/relationships/diagramQuickStyle" Target="../diagrams/quickStyle2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4.xml"/><Relationship Id="rId3" Type="http://schemas.openxmlformats.org/officeDocument/2006/relationships/diagramLayout" Target="../diagrams/layout23.xml"/><Relationship Id="rId7" Type="http://schemas.openxmlformats.org/officeDocument/2006/relationships/diagramData" Target="../diagrams/data24.xml"/><Relationship Id="rId2" Type="http://schemas.openxmlformats.org/officeDocument/2006/relationships/diagramData" Target="../diagrams/data2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3.xml"/><Relationship Id="rId11" Type="http://schemas.microsoft.com/office/2007/relationships/diagramDrawing" Target="../diagrams/drawing24.xml"/><Relationship Id="rId5" Type="http://schemas.openxmlformats.org/officeDocument/2006/relationships/diagramColors" Target="../diagrams/colors23.xml"/><Relationship Id="rId10" Type="http://schemas.openxmlformats.org/officeDocument/2006/relationships/diagramColors" Target="../diagrams/colors24.xml"/><Relationship Id="rId4" Type="http://schemas.openxmlformats.org/officeDocument/2006/relationships/diagramQuickStyle" Target="../diagrams/quickStyle23.xml"/><Relationship Id="rId9" Type="http://schemas.openxmlformats.org/officeDocument/2006/relationships/diagramQuickStyle" Target="../diagrams/quickStyle24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6.xml"/><Relationship Id="rId3" Type="http://schemas.openxmlformats.org/officeDocument/2006/relationships/diagramLayout" Target="../diagrams/layout25.xml"/><Relationship Id="rId7" Type="http://schemas.openxmlformats.org/officeDocument/2006/relationships/diagramData" Target="../diagrams/data26.xml"/><Relationship Id="rId2" Type="http://schemas.openxmlformats.org/officeDocument/2006/relationships/diagramData" Target="../diagrams/data2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5.xml"/><Relationship Id="rId11" Type="http://schemas.microsoft.com/office/2007/relationships/diagramDrawing" Target="../diagrams/drawing26.xml"/><Relationship Id="rId5" Type="http://schemas.openxmlformats.org/officeDocument/2006/relationships/diagramColors" Target="../diagrams/colors25.xml"/><Relationship Id="rId10" Type="http://schemas.openxmlformats.org/officeDocument/2006/relationships/diagramColors" Target="../diagrams/colors26.xml"/><Relationship Id="rId4" Type="http://schemas.openxmlformats.org/officeDocument/2006/relationships/diagramQuickStyle" Target="../diagrams/quickStyle25.xml"/><Relationship Id="rId9" Type="http://schemas.openxmlformats.org/officeDocument/2006/relationships/diagramQuickStyle" Target="../diagrams/quickStyle26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8.xml"/><Relationship Id="rId3" Type="http://schemas.openxmlformats.org/officeDocument/2006/relationships/diagramLayout" Target="../diagrams/layout27.xml"/><Relationship Id="rId7" Type="http://schemas.openxmlformats.org/officeDocument/2006/relationships/diagramData" Target="../diagrams/data28.xml"/><Relationship Id="rId2" Type="http://schemas.openxmlformats.org/officeDocument/2006/relationships/diagramData" Target="../diagrams/data27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7.xml"/><Relationship Id="rId11" Type="http://schemas.microsoft.com/office/2007/relationships/diagramDrawing" Target="../diagrams/drawing28.xml"/><Relationship Id="rId5" Type="http://schemas.openxmlformats.org/officeDocument/2006/relationships/diagramColors" Target="../diagrams/colors27.xml"/><Relationship Id="rId10" Type="http://schemas.openxmlformats.org/officeDocument/2006/relationships/diagramColors" Target="../diagrams/colors28.xml"/><Relationship Id="rId4" Type="http://schemas.openxmlformats.org/officeDocument/2006/relationships/diagramQuickStyle" Target="../diagrams/quickStyle27.xml"/><Relationship Id="rId9" Type="http://schemas.openxmlformats.org/officeDocument/2006/relationships/diagramQuickStyle" Target="../diagrams/quickStyle2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5.xml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8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9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0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7.xml"/><Relationship Id="rId3" Type="http://schemas.openxmlformats.org/officeDocument/2006/relationships/diagramLayout" Target="../diagrams/layout6.xml"/><Relationship Id="rId7" Type="http://schemas.openxmlformats.org/officeDocument/2006/relationships/diagramData" Target="../diagrams/data7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6.xml"/><Relationship Id="rId11" Type="http://schemas.microsoft.com/office/2007/relationships/diagramDrawing" Target="../diagrams/drawing7.xml"/><Relationship Id="rId5" Type="http://schemas.openxmlformats.org/officeDocument/2006/relationships/diagramColors" Target="../diagrams/colors6.xml"/><Relationship Id="rId10" Type="http://schemas.openxmlformats.org/officeDocument/2006/relationships/diagramColors" Target="../diagrams/colors7.xml"/><Relationship Id="rId4" Type="http://schemas.openxmlformats.org/officeDocument/2006/relationships/diagramQuickStyle" Target="../diagrams/quickStyle6.xml"/><Relationship Id="rId9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3">
            <a:extLst>
              <a:ext uri="{FF2B5EF4-FFF2-40B4-BE49-F238E27FC236}">
                <a16:creationId xmlns:a16="http://schemas.microsoft.com/office/drawing/2014/main" id="{9238970C-19DE-438D-80D2-5CF969055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45">
            <a:extLst>
              <a:ext uri="{FF2B5EF4-FFF2-40B4-BE49-F238E27FC236}">
                <a16:creationId xmlns:a16="http://schemas.microsoft.com/office/drawing/2014/main" id="{E4B1E3F6-167B-40F3-B303-9A931BAB97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928" y="484632"/>
            <a:ext cx="11244036" cy="58809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65356" y="861075"/>
            <a:ext cx="7020747" cy="5229630"/>
          </a:xfrm>
        </p:spPr>
        <p:txBody>
          <a:bodyPr>
            <a:normAutofit/>
          </a:bodyPr>
          <a:lstStyle/>
          <a:p>
            <a:pPr algn="l"/>
            <a:r>
              <a:rPr lang="pt-BR" sz="6600" dirty="0">
                <a:solidFill>
                  <a:srgbClr val="FFFFFF"/>
                </a:solidFill>
              </a:rPr>
              <a:t>PLANEAMENTO DE </a:t>
            </a:r>
            <a:br>
              <a:rPr lang="pt-BR" sz="6600" dirty="0">
                <a:solidFill>
                  <a:srgbClr val="FFFFFF"/>
                </a:solidFill>
              </a:rPr>
            </a:br>
            <a:r>
              <a:rPr lang="pt-BR" sz="6600" dirty="0">
                <a:solidFill>
                  <a:srgbClr val="FFFFFF"/>
                </a:solidFill>
              </a:rPr>
              <a:t>SOFTWARE:</a:t>
            </a:r>
            <a:br>
              <a:rPr lang="pt-BR" sz="6600" dirty="0">
                <a:solidFill>
                  <a:srgbClr val="FFFFFF"/>
                </a:solidFill>
              </a:rPr>
            </a:br>
            <a:r>
              <a:rPr lang="pt-BR" sz="6600" dirty="0">
                <a:solidFill>
                  <a:srgbClr val="FFFFFF"/>
                </a:solidFill>
              </a:rPr>
              <a:t>PASSWORD MANAGER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40465A9A-0B0E-4D7B-8150-D098AC71B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9935" y="1596290"/>
            <a:ext cx="0" cy="3657600"/>
          </a:xfrm>
          <a:prstGeom prst="line">
            <a:avLst/>
          </a:prstGeom>
          <a:ln w="19050">
            <a:solidFill>
              <a:srgbClr val="FFFFFF">
                <a:alpha val="7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DD42277-E429-4897-B5F2-800581F6078F}"/>
              </a:ext>
            </a:extLst>
          </p:cNvPr>
          <p:cNvSpPr txBox="1"/>
          <p:nvPr/>
        </p:nvSpPr>
        <p:spPr>
          <a:xfrm>
            <a:off x="4365356" y="4611024"/>
            <a:ext cx="49079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>
                <a:solidFill>
                  <a:schemeClr val="bg1"/>
                </a:solidFill>
                <a:latin typeface="Eras Light ITC" panose="020B0402030504020804" pitchFamily="34" charset="0"/>
              </a:rPr>
              <a:t>Trabalho realizado por:</a:t>
            </a:r>
          </a:p>
          <a:p>
            <a:r>
              <a:rPr lang="pt-BR" sz="1400" b="0" i="0" dirty="0">
                <a:solidFill>
                  <a:schemeClr val="bg1"/>
                </a:solidFill>
                <a:effectLst/>
                <a:latin typeface="Eras Light ITC" panose="020B0402030504020804" pitchFamily="34" charset="0"/>
              </a:rPr>
              <a:t>António Graça [30000497] &amp; Pedro Simões [30007732].</a:t>
            </a:r>
            <a:endParaRPr lang="en-GB" sz="1400" dirty="0">
              <a:solidFill>
                <a:schemeClr val="bg1"/>
              </a:solidFill>
              <a:latin typeface="Eras Light ITC" panose="020B04020305040208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62570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340"/>
                            </p:stCondLst>
                            <p:childTnLst>
                              <p:par>
                                <p:cTn id="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C5BE4A4D-2B4F-427A-0511-DAD673B01C30}"/>
              </a:ext>
            </a:extLst>
          </p:cNvPr>
          <p:cNvGraphicFramePr/>
          <p:nvPr/>
        </p:nvGraphicFramePr>
        <p:xfrm>
          <a:off x="1408176" y="307848"/>
          <a:ext cx="9375648" cy="62423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53A7B1DF-521D-BDCF-7082-FDF198707C9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72060725"/>
              </p:ext>
            </p:extLst>
          </p:nvPr>
        </p:nvGraphicFramePr>
        <p:xfrm>
          <a:off x="1408176" y="307848"/>
          <a:ext cx="9375648" cy="62423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4" name="Title 1">
            <a:extLst>
              <a:ext uri="{FF2B5EF4-FFF2-40B4-BE49-F238E27FC236}">
                <a16:creationId xmlns:a16="http://schemas.microsoft.com/office/drawing/2014/main" id="{FC2E08A4-E8CB-6691-1305-2D70C848B3FE}"/>
              </a:ext>
            </a:extLst>
          </p:cNvPr>
          <p:cNvSpPr txBox="1">
            <a:spLocks/>
          </p:cNvSpPr>
          <p:nvPr/>
        </p:nvSpPr>
        <p:spPr>
          <a:xfrm>
            <a:off x="460587" y="393192"/>
            <a:ext cx="1380405" cy="10268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600" spc="200" dirty="0">
                <a:solidFill>
                  <a:srgbClr val="00B0F0"/>
                </a:solidFill>
              </a:rPr>
              <a:t>4.</a:t>
            </a:r>
          </a:p>
        </p:txBody>
      </p:sp>
    </p:spTree>
    <p:extLst>
      <p:ext uri="{BB962C8B-B14F-4D97-AF65-F5344CB8AC3E}">
        <p14:creationId xmlns:p14="http://schemas.microsoft.com/office/powerpoint/2010/main" val="805253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C5BE4A4D-2B4F-427A-0511-DAD673B01C30}"/>
              </a:ext>
            </a:extLst>
          </p:cNvPr>
          <p:cNvGraphicFramePr/>
          <p:nvPr/>
        </p:nvGraphicFramePr>
        <p:xfrm>
          <a:off x="1408176" y="307848"/>
          <a:ext cx="9375648" cy="62423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53A7B1DF-521D-BDCF-7082-FDF198707C9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64471449"/>
              </p:ext>
            </p:extLst>
          </p:nvPr>
        </p:nvGraphicFramePr>
        <p:xfrm>
          <a:off x="1408176" y="307848"/>
          <a:ext cx="9375648" cy="62423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4" name="Title 1">
            <a:extLst>
              <a:ext uri="{FF2B5EF4-FFF2-40B4-BE49-F238E27FC236}">
                <a16:creationId xmlns:a16="http://schemas.microsoft.com/office/drawing/2014/main" id="{D9B58948-ED43-0854-8E90-84BC0710DE91}"/>
              </a:ext>
            </a:extLst>
          </p:cNvPr>
          <p:cNvSpPr txBox="1">
            <a:spLocks/>
          </p:cNvSpPr>
          <p:nvPr/>
        </p:nvSpPr>
        <p:spPr>
          <a:xfrm>
            <a:off x="460587" y="393192"/>
            <a:ext cx="1380405" cy="10268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600" spc="200" dirty="0">
                <a:solidFill>
                  <a:srgbClr val="00B0F0"/>
                </a:solidFill>
              </a:rPr>
              <a:t>5.</a:t>
            </a:r>
          </a:p>
        </p:txBody>
      </p:sp>
    </p:spTree>
    <p:extLst>
      <p:ext uri="{BB962C8B-B14F-4D97-AF65-F5344CB8AC3E}">
        <p14:creationId xmlns:p14="http://schemas.microsoft.com/office/powerpoint/2010/main" val="3400023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C5BE4A4D-2B4F-427A-0511-DAD673B01C30}"/>
              </a:ext>
            </a:extLst>
          </p:cNvPr>
          <p:cNvGraphicFramePr/>
          <p:nvPr/>
        </p:nvGraphicFramePr>
        <p:xfrm>
          <a:off x="1408176" y="307848"/>
          <a:ext cx="9375648" cy="62423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53A7B1DF-521D-BDCF-7082-FDF198707C9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78467094"/>
              </p:ext>
            </p:extLst>
          </p:nvPr>
        </p:nvGraphicFramePr>
        <p:xfrm>
          <a:off x="1408176" y="307848"/>
          <a:ext cx="9375648" cy="62423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4" name="Title 1">
            <a:extLst>
              <a:ext uri="{FF2B5EF4-FFF2-40B4-BE49-F238E27FC236}">
                <a16:creationId xmlns:a16="http://schemas.microsoft.com/office/drawing/2014/main" id="{E662F010-E52C-BE07-3937-69ACA68F444F}"/>
              </a:ext>
            </a:extLst>
          </p:cNvPr>
          <p:cNvSpPr txBox="1">
            <a:spLocks/>
          </p:cNvSpPr>
          <p:nvPr/>
        </p:nvSpPr>
        <p:spPr>
          <a:xfrm>
            <a:off x="460587" y="393192"/>
            <a:ext cx="1380405" cy="10268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600" spc="200" dirty="0">
                <a:solidFill>
                  <a:srgbClr val="00B0F0"/>
                </a:solidFill>
              </a:rPr>
              <a:t>5.4.</a:t>
            </a:r>
          </a:p>
        </p:txBody>
      </p:sp>
    </p:spTree>
    <p:extLst>
      <p:ext uri="{BB962C8B-B14F-4D97-AF65-F5344CB8AC3E}">
        <p14:creationId xmlns:p14="http://schemas.microsoft.com/office/powerpoint/2010/main" val="3655155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53A7B1DF-521D-BDCF-7082-FDF198707C9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30111569"/>
              </p:ext>
            </p:extLst>
          </p:nvPr>
        </p:nvGraphicFramePr>
        <p:xfrm>
          <a:off x="3605784" y="88392"/>
          <a:ext cx="5346192" cy="46725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2C6C455E-3302-7B6B-31F0-DB8BCCAE67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43667976"/>
              </p:ext>
            </p:extLst>
          </p:nvPr>
        </p:nvGraphicFramePr>
        <p:xfrm>
          <a:off x="91440" y="1987296"/>
          <a:ext cx="5346192" cy="46725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88BB689C-0B7F-D580-56AF-2A09F016B1A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1164753"/>
              </p:ext>
            </p:extLst>
          </p:nvPr>
        </p:nvGraphicFramePr>
        <p:xfrm>
          <a:off x="6754368" y="2097024"/>
          <a:ext cx="5346192" cy="46725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B1F47DC7-598B-8EAE-AD70-BCD057D85D30}"/>
              </a:ext>
            </a:extLst>
          </p:cNvPr>
          <p:cNvSpPr txBox="1">
            <a:spLocks/>
          </p:cNvSpPr>
          <p:nvPr/>
        </p:nvSpPr>
        <p:spPr>
          <a:xfrm>
            <a:off x="460587" y="393192"/>
            <a:ext cx="4977045" cy="10268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600" spc="200" dirty="0">
                <a:solidFill>
                  <a:srgbClr val="00B0F0"/>
                </a:solidFill>
              </a:rPr>
              <a:t>5.4.7. &amp; 5.4.8. &amp; 5.4.9.</a:t>
            </a:r>
          </a:p>
        </p:txBody>
      </p:sp>
    </p:spTree>
    <p:extLst>
      <p:ext uri="{BB962C8B-B14F-4D97-AF65-F5344CB8AC3E}">
        <p14:creationId xmlns:p14="http://schemas.microsoft.com/office/powerpoint/2010/main" val="195060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C5BE4A4D-2B4F-427A-0511-DAD673B01C30}"/>
              </a:ext>
            </a:extLst>
          </p:cNvPr>
          <p:cNvGraphicFramePr/>
          <p:nvPr/>
        </p:nvGraphicFramePr>
        <p:xfrm>
          <a:off x="1408176" y="307848"/>
          <a:ext cx="9375648" cy="62423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53A7B1DF-521D-BDCF-7082-FDF198707C9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42991365"/>
              </p:ext>
            </p:extLst>
          </p:nvPr>
        </p:nvGraphicFramePr>
        <p:xfrm>
          <a:off x="1408176" y="307848"/>
          <a:ext cx="9375648" cy="62423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4" name="Title 1">
            <a:extLst>
              <a:ext uri="{FF2B5EF4-FFF2-40B4-BE49-F238E27FC236}">
                <a16:creationId xmlns:a16="http://schemas.microsoft.com/office/drawing/2014/main" id="{F37783DF-7D06-681C-4D31-88555BB8BADD}"/>
              </a:ext>
            </a:extLst>
          </p:cNvPr>
          <p:cNvSpPr txBox="1">
            <a:spLocks/>
          </p:cNvSpPr>
          <p:nvPr/>
        </p:nvSpPr>
        <p:spPr>
          <a:xfrm>
            <a:off x="460587" y="393192"/>
            <a:ext cx="1380405" cy="10268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600" spc="200" dirty="0">
                <a:solidFill>
                  <a:srgbClr val="00B0F0"/>
                </a:solidFill>
              </a:rPr>
              <a:t>6.</a:t>
            </a:r>
          </a:p>
        </p:txBody>
      </p:sp>
    </p:spTree>
    <p:extLst>
      <p:ext uri="{BB962C8B-B14F-4D97-AF65-F5344CB8AC3E}">
        <p14:creationId xmlns:p14="http://schemas.microsoft.com/office/powerpoint/2010/main" val="1476496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C5BE4A4D-2B4F-427A-0511-DAD673B01C30}"/>
              </a:ext>
            </a:extLst>
          </p:cNvPr>
          <p:cNvGraphicFramePr/>
          <p:nvPr/>
        </p:nvGraphicFramePr>
        <p:xfrm>
          <a:off x="1408176" y="307848"/>
          <a:ext cx="9375648" cy="62423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53A7B1DF-521D-BDCF-7082-FDF198707C9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2578641"/>
              </p:ext>
            </p:extLst>
          </p:nvPr>
        </p:nvGraphicFramePr>
        <p:xfrm>
          <a:off x="1408176" y="307848"/>
          <a:ext cx="9375648" cy="62423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4" name="Title 1">
            <a:extLst>
              <a:ext uri="{FF2B5EF4-FFF2-40B4-BE49-F238E27FC236}">
                <a16:creationId xmlns:a16="http://schemas.microsoft.com/office/drawing/2014/main" id="{55626D2C-7DF4-78A7-DAB8-35FB69261C3E}"/>
              </a:ext>
            </a:extLst>
          </p:cNvPr>
          <p:cNvSpPr txBox="1">
            <a:spLocks/>
          </p:cNvSpPr>
          <p:nvPr/>
        </p:nvSpPr>
        <p:spPr>
          <a:xfrm>
            <a:off x="460587" y="393192"/>
            <a:ext cx="1380405" cy="10268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600" spc="200" dirty="0">
                <a:solidFill>
                  <a:srgbClr val="00B0F0"/>
                </a:solidFill>
              </a:rPr>
              <a:t>7.</a:t>
            </a:r>
          </a:p>
        </p:txBody>
      </p:sp>
    </p:spTree>
    <p:extLst>
      <p:ext uri="{BB962C8B-B14F-4D97-AF65-F5344CB8AC3E}">
        <p14:creationId xmlns:p14="http://schemas.microsoft.com/office/powerpoint/2010/main" val="2330424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C5BE4A4D-2B4F-427A-0511-DAD673B01C30}"/>
              </a:ext>
            </a:extLst>
          </p:cNvPr>
          <p:cNvGraphicFramePr/>
          <p:nvPr/>
        </p:nvGraphicFramePr>
        <p:xfrm>
          <a:off x="1408176" y="307848"/>
          <a:ext cx="9375648" cy="62423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53A7B1DF-521D-BDCF-7082-FDF198707C9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39603189"/>
              </p:ext>
            </p:extLst>
          </p:nvPr>
        </p:nvGraphicFramePr>
        <p:xfrm>
          <a:off x="1408176" y="307848"/>
          <a:ext cx="9375648" cy="62423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4" name="Title 1">
            <a:extLst>
              <a:ext uri="{FF2B5EF4-FFF2-40B4-BE49-F238E27FC236}">
                <a16:creationId xmlns:a16="http://schemas.microsoft.com/office/drawing/2014/main" id="{26A7F25A-61B6-45B7-0AF4-C30AEA88BA07}"/>
              </a:ext>
            </a:extLst>
          </p:cNvPr>
          <p:cNvSpPr txBox="1">
            <a:spLocks/>
          </p:cNvSpPr>
          <p:nvPr/>
        </p:nvSpPr>
        <p:spPr>
          <a:xfrm>
            <a:off x="460587" y="393192"/>
            <a:ext cx="1380405" cy="10268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600" spc="200" dirty="0">
                <a:solidFill>
                  <a:srgbClr val="00B0F0"/>
                </a:solidFill>
              </a:rPr>
              <a:t>8.</a:t>
            </a:r>
          </a:p>
        </p:txBody>
      </p:sp>
    </p:spTree>
    <p:extLst>
      <p:ext uri="{BB962C8B-B14F-4D97-AF65-F5344CB8AC3E}">
        <p14:creationId xmlns:p14="http://schemas.microsoft.com/office/powerpoint/2010/main" val="2769894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C5BE4A4D-2B4F-427A-0511-DAD673B01C30}"/>
              </a:ext>
            </a:extLst>
          </p:cNvPr>
          <p:cNvGraphicFramePr/>
          <p:nvPr/>
        </p:nvGraphicFramePr>
        <p:xfrm>
          <a:off x="1408176" y="307848"/>
          <a:ext cx="9375648" cy="62423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53A7B1DF-521D-BDCF-7082-FDF198707C9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75733823"/>
              </p:ext>
            </p:extLst>
          </p:nvPr>
        </p:nvGraphicFramePr>
        <p:xfrm>
          <a:off x="1408176" y="307848"/>
          <a:ext cx="9375648" cy="62423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4" name="Title 1">
            <a:extLst>
              <a:ext uri="{FF2B5EF4-FFF2-40B4-BE49-F238E27FC236}">
                <a16:creationId xmlns:a16="http://schemas.microsoft.com/office/drawing/2014/main" id="{83CB1D61-96E6-5ACE-E83F-C1FC647C5E7F}"/>
              </a:ext>
            </a:extLst>
          </p:cNvPr>
          <p:cNvSpPr txBox="1">
            <a:spLocks/>
          </p:cNvSpPr>
          <p:nvPr/>
        </p:nvSpPr>
        <p:spPr>
          <a:xfrm>
            <a:off x="460587" y="393192"/>
            <a:ext cx="1380405" cy="10268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600" spc="200" dirty="0">
                <a:solidFill>
                  <a:srgbClr val="00B0F0"/>
                </a:solidFill>
              </a:rPr>
              <a:t>10.</a:t>
            </a:r>
          </a:p>
        </p:txBody>
      </p:sp>
    </p:spTree>
    <p:extLst>
      <p:ext uri="{BB962C8B-B14F-4D97-AF65-F5344CB8AC3E}">
        <p14:creationId xmlns:p14="http://schemas.microsoft.com/office/powerpoint/2010/main" val="722652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C5BE4A4D-2B4F-427A-0511-DAD673B01C30}"/>
              </a:ext>
            </a:extLst>
          </p:cNvPr>
          <p:cNvGraphicFramePr/>
          <p:nvPr/>
        </p:nvGraphicFramePr>
        <p:xfrm>
          <a:off x="1408176" y="307848"/>
          <a:ext cx="9375648" cy="62423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53A7B1DF-521D-BDCF-7082-FDF198707C9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02390556"/>
              </p:ext>
            </p:extLst>
          </p:nvPr>
        </p:nvGraphicFramePr>
        <p:xfrm>
          <a:off x="1408176" y="307848"/>
          <a:ext cx="9375648" cy="62423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4" name="Title 1">
            <a:extLst>
              <a:ext uri="{FF2B5EF4-FFF2-40B4-BE49-F238E27FC236}">
                <a16:creationId xmlns:a16="http://schemas.microsoft.com/office/drawing/2014/main" id="{F7AB65AE-397B-2AC8-2439-8574318778AF}"/>
              </a:ext>
            </a:extLst>
          </p:cNvPr>
          <p:cNvSpPr txBox="1">
            <a:spLocks/>
          </p:cNvSpPr>
          <p:nvPr/>
        </p:nvSpPr>
        <p:spPr>
          <a:xfrm>
            <a:off x="460587" y="393192"/>
            <a:ext cx="1380405" cy="10268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600" spc="200" dirty="0">
                <a:solidFill>
                  <a:srgbClr val="00B0F0"/>
                </a:solidFill>
              </a:rPr>
              <a:t>11.</a:t>
            </a:r>
          </a:p>
        </p:txBody>
      </p:sp>
    </p:spTree>
    <p:extLst>
      <p:ext uri="{BB962C8B-B14F-4D97-AF65-F5344CB8AC3E}">
        <p14:creationId xmlns:p14="http://schemas.microsoft.com/office/powerpoint/2010/main" val="1402050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C5BE4A4D-2B4F-427A-0511-DAD673B01C30}"/>
              </a:ext>
            </a:extLst>
          </p:cNvPr>
          <p:cNvGraphicFramePr/>
          <p:nvPr/>
        </p:nvGraphicFramePr>
        <p:xfrm>
          <a:off x="1408176" y="307848"/>
          <a:ext cx="9375648" cy="62423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53A7B1DF-521D-BDCF-7082-FDF198707C9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58652765"/>
              </p:ext>
            </p:extLst>
          </p:nvPr>
        </p:nvGraphicFramePr>
        <p:xfrm>
          <a:off x="1408176" y="307848"/>
          <a:ext cx="9375648" cy="62423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4" name="Title 1">
            <a:extLst>
              <a:ext uri="{FF2B5EF4-FFF2-40B4-BE49-F238E27FC236}">
                <a16:creationId xmlns:a16="http://schemas.microsoft.com/office/drawing/2014/main" id="{9D4376FF-3D95-41B1-E45D-3D97DCD67B56}"/>
              </a:ext>
            </a:extLst>
          </p:cNvPr>
          <p:cNvSpPr txBox="1">
            <a:spLocks/>
          </p:cNvSpPr>
          <p:nvPr/>
        </p:nvSpPr>
        <p:spPr>
          <a:xfrm>
            <a:off x="460587" y="393192"/>
            <a:ext cx="1380405" cy="10268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600" spc="200" dirty="0">
                <a:solidFill>
                  <a:srgbClr val="00B0F0"/>
                </a:solidFill>
              </a:rPr>
              <a:t>12.</a:t>
            </a:r>
          </a:p>
        </p:txBody>
      </p:sp>
    </p:spTree>
    <p:extLst>
      <p:ext uri="{BB962C8B-B14F-4D97-AF65-F5344CB8AC3E}">
        <p14:creationId xmlns:p14="http://schemas.microsoft.com/office/powerpoint/2010/main" val="1435873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BDDD243-ED5F-4896-B18B-ABCF4B7E1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19E6BB3-DF2B-4751-97C5-B3DB949AED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1998"/>
            <a:ext cx="12188952" cy="2285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D321D4-63C6-D7C7-CE0A-3F1D44408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4911819"/>
            <a:ext cx="9720072" cy="1499616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Introdução: </a:t>
            </a:r>
            <a:r>
              <a:rPr lang="pt-BR">
                <a:solidFill>
                  <a:srgbClr val="FFFFFF"/>
                </a:solidFill>
              </a:rPr>
              <a:t>explicação, âmbito e objetivos</a:t>
            </a:r>
            <a:endParaRPr lang="pt-PT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D5AE5D-0C64-E9BB-C838-3AD9BFB46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5965" y="643467"/>
            <a:ext cx="9720071" cy="3606798"/>
          </a:xfrm>
        </p:spPr>
        <p:txBody>
          <a:bodyPr anchor="ctr">
            <a:normAutofit/>
          </a:bodyPr>
          <a:lstStyle/>
          <a:p>
            <a:r>
              <a:rPr lang="pt-PT" sz="1600" i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Fazendo jus á </a:t>
            </a:r>
            <a:r>
              <a:rPr lang="pt-PT" sz="1600" b="1" i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definição de âmbito </a:t>
            </a:r>
            <a:r>
              <a:rPr lang="pt-PT" sz="1600" i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(o </a:t>
            </a:r>
            <a:r>
              <a:rPr lang="pt-BR" sz="1600" i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âmbito de um projecto é um esboço detalhado de todos os aspectos de um projecto, incluindo todas as actividades relacionadas, recursos, prazos e prestações, bem como os limites do projecto), sendo o do nosso projecto, obrigatoriamente, </a:t>
            </a:r>
            <a:r>
              <a:rPr lang="pt-BR" sz="1600" b="1" i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a implementação de uma infraestrutura tecnológica </a:t>
            </a:r>
            <a:r>
              <a:rPr lang="pt-BR" sz="1600" i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(hardware, software, tecnologias de armazenamento de dados, tecnologias de rede e telecomunicações) e o seu respectivo desenvolvimento; </a:t>
            </a:r>
            <a:r>
              <a:rPr lang="pt-BR" sz="1600" b="1" i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nomeadamento a execução de um password manager (com suporte para autenticação de dois passos e para pagamentos seguros).</a:t>
            </a:r>
            <a:endParaRPr lang="pt-PT" sz="1600" b="1" i="1" dirty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61721DD-D110-44EE-82A7-D56AB687E6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5204427"/>
            <a:ext cx="0" cy="9144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01869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AE4C84F-7457-4662-AFA3-554A32B9C3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5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F9B39E-8A25-4BC3-B3C0-ACD46B94E6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457"/>
            <a:ext cx="12188952" cy="2285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4971088"/>
            <a:ext cx="9720072" cy="149961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pt-BR" dirty="0">
                <a:solidFill>
                  <a:srgbClr val="FFFFFF"/>
                </a:solidFill>
              </a:rPr>
              <a:t>Descrição, Sequência de actividades &amp; Folgas</a:t>
            </a:r>
            <a:endParaRPr lang="en-US" kern="1200" cap="all" spc="100" baseline="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A91CE2E-0B4F-41F3-95F2-0EB7003685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5242273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B64C14E-925F-5778-BD8B-52014121E925}"/>
              </a:ext>
            </a:extLst>
          </p:cNvPr>
          <p:cNvSpPr txBox="1"/>
          <p:nvPr/>
        </p:nvSpPr>
        <p:spPr>
          <a:xfrm>
            <a:off x="786384" y="973209"/>
            <a:ext cx="10619232" cy="2624667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/>
          <a:p>
            <a:pPr marL="270510" algn="ctr" defTabSz="914400">
              <a:lnSpc>
                <a:spcPct val="90000"/>
              </a:lnSpc>
              <a:spcAft>
                <a:spcPts val="800"/>
              </a:spcAft>
              <a:buClr>
                <a:schemeClr val="accent1"/>
              </a:buClr>
            </a:pPr>
            <a:r>
              <a:rPr lang="pt-BR" sz="1600" b="1" i="1" dirty="0">
                <a:solidFill>
                  <a:schemeClr val="bg1">
                    <a:lumMod val="50000"/>
                  </a:schemeClr>
                </a:solidFill>
                <a:effectLst/>
                <a:latin typeface="Century Gothic" panose="020B0502020202020204" pitchFamily="34" charset="0"/>
              </a:rPr>
              <a:t>Slack</a:t>
            </a:r>
            <a:r>
              <a:rPr lang="pt-BR" sz="1600" i="1" dirty="0">
                <a:solidFill>
                  <a:schemeClr val="bg1">
                    <a:lumMod val="50000"/>
                  </a:schemeClr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pt-BR" sz="1600" b="1" i="1" dirty="0">
                <a:solidFill>
                  <a:schemeClr val="bg1">
                    <a:lumMod val="50000"/>
                  </a:schemeClr>
                </a:solidFill>
                <a:effectLst/>
                <a:latin typeface="Century Gothic" panose="020B0502020202020204" pitchFamily="34" charset="0"/>
              </a:rPr>
              <a:t>(folga)</a:t>
            </a:r>
            <a:r>
              <a:rPr lang="pt-BR" sz="1600" i="1" dirty="0">
                <a:solidFill>
                  <a:schemeClr val="bg1">
                    <a:lumMod val="50000"/>
                  </a:schemeClr>
                </a:solidFill>
                <a:effectLst/>
                <a:latin typeface="Century Gothic" panose="020B0502020202020204" pitchFamily="34" charset="0"/>
              </a:rPr>
              <a:t>, </a:t>
            </a:r>
            <a:r>
              <a:rPr lang="pt-BR" sz="1600" b="1" i="1" dirty="0">
                <a:solidFill>
                  <a:schemeClr val="bg1">
                    <a:lumMod val="50000"/>
                  </a:schemeClr>
                </a:solidFill>
                <a:effectLst/>
                <a:latin typeface="Century Gothic" panose="020B0502020202020204" pitchFamily="34" charset="0"/>
              </a:rPr>
              <a:t>é a quantidade de tempo que uma tarefa pode deslizar antes de colidir com outra tarefa.</a:t>
            </a:r>
            <a:r>
              <a:rPr lang="pt-BR" sz="1600" i="1" dirty="0">
                <a:solidFill>
                  <a:schemeClr val="bg1">
                    <a:lumMod val="50000"/>
                  </a:schemeClr>
                </a:solidFill>
                <a:effectLst/>
                <a:latin typeface="Century Gothic" panose="020B0502020202020204" pitchFamily="34" charset="0"/>
              </a:rPr>
              <a:t> E pode ser utilizado como tempo de reserva, se necessário, quando a sua planificação estiver em risco de ser atrasada.</a:t>
            </a:r>
            <a:endParaRPr lang="pt-PT" sz="1600" b="1" i="1" dirty="0">
              <a:solidFill>
                <a:schemeClr val="bg1">
                  <a:lumMod val="50000"/>
                </a:schemeClr>
              </a:solidFill>
              <a:effectLst/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78128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377268F-070D-F3EA-3996-83560AF5B0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387" y="95250"/>
            <a:ext cx="10563225" cy="666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7718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E0AC9AD-4B8A-7556-9FAF-11FBF8B672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437" y="504825"/>
            <a:ext cx="10525125" cy="584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9571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B44374D-76E4-6E44-C3D4-C6C7B3AC94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625" y="819150"/>
            <a:ext cx="10572750" cy="521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5040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CE78DED-0920-1BB8-DDA1-4A306E4051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437" y="200025"/>
            <a:ext cx="10525125" cy="645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128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AE4C84F-7457-4662-AFA3-554A32B9C3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5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F9B39E-8A25-4BC3-B3C0-ACD46B94E6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457"/>
            <a:ext cx="12188952" cy="2285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5BA17E-A2B2-AF56-2C27-1C406A1D7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010416"/>
            <a:ext cx="9720072" cy="1499616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FFFFFF"/>
                </a:solidFill>
              </a:rPr>
              <a:t>Recursos e Afetação</a:t>
            </a:r>
            <a:endParaRPr lang="pt-PT" dirty="0">
              <a:solidFill>
                <a:srgbClr val="FFFFFF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A91CE2E-0B4F-41F3-95F2-0EB7003685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5242273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300B36B5-9CAB-3229-EB74-DF2554967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2138" y="909180"/>
            <a:ext cx="8467725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5602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7C9FD01-42F3-521C-4CD6-E078433C05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100012"/>
            <a:ext cx="7620000" cy="665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1804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3427901-FFA4-A0C7-7FA4-623C3D33B0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6889" y="504417"/>
            <a:ext cx="7678222" cy="5849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0849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B511469-69C6-4038-CABA-0BCA6D0512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9345" y="270368"/>
            <a:ext cx="6213310" cy="6317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8213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AA29F78-21C6-42EF-4B5C-9B99BB1130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2652" y="1352260"/>
            <a:ext cx="7306695" cy="415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611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969BA104-C6FA-D0F6-D4BB-EC34E1EB14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534" y="276536"/>
            <a:ext cx="11038933" cy="6304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8213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AE4C84F-7457-4662-AFA3-554A32B9C3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5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F9B39E-8A25-4BC3-B3C0-ACD46B94E6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457"/>
            <a:ext cx="12188952" cy="2285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5BA17E-A2B2-AF56-2C27-1C406A1D7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010416"/>
            <a:ext cx="9720072" cy="1499616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FFFFFF"/>
                </a:solidFill>
              </a:rPr>
              <a:t>Matriz de Risco</a:t>
            </a:r>
            <a:endParaRPr lang="pt-PT" dirty="0">
              <a:solidFill>
                <a:srgbClr val="FFFFFF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A91CE2E-0B4F-41F3-95F2-0EB7003685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5242273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6D5ADD4-948D-0372-8BDE-3CED68567304}"/>
              </a:ext>
            </a:extLst>
          </p:cNvPr>
          <p:cNvSpPr txBox="1"/>
          <p:nvPr/>
        </p:nvSpPr>
        <p:spPr>
          <a:xfrm>
            <a:off x="786384" y="973209"/>
            <a:ext cx="10619232" cy="2624667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/>
          <a:p>
            <a:pPr marL="270510" algn="ctr" defTabSz="914400">
              <a:lnSpc>
                <a:spcPct val="90000"/>
              </a:lnSpc>
              <a:spcAft>
                <a:spcPts val="800"/>
              </a:spcAft>
              <a:buClr>
                <a:schemeClr val="accent1"/>
              </a:buClr>
            </a:pPr>
            <a:r>
              <a:rPr lang="pt-BR" sz="1600" b="0" i="1" dirty="0">
                <a:solidFill>
                  <a:srgbClr val="71777D"/>
                </a:solidFill>
                <a:effectLst/>
                <a:latin typeface="Century Gothic" panose="020B0502020202020204" pitchFamily="34" charset="0"/>
              </a:rPr>
              <a:t>...é</a:t>
            </a:r>
            <a:r>
              <a:rPr lang="pt-BR" sz="1600" b="1" i="1" dirty="0">
                <a:solidFill>
                  <a:srgbClr val="71777D"/>
                </a:solidFill>
                <a:effectLst/>
                <a:latin typeface="Century Gothic" panose="020B0502020202020204" pitchFamily="34" charset="0"/>
              </a:rPr>
              <a:t> uma ferramenta de gestão de riscos que permite de forma visual identificar quais são os riscos que devem receber mais atenção.</a:t>
            </a:r>
            <a:endParaRPr lang="pt-PT" sz="1600" b="1" i="1" dirty="0">
              <a:solidFill>
                <a:schemeClr val="bg1">
                  <a:lumMod val="50000"/>
                </a:schemeClr>
              </a:solidFill>
              <a:effectLst/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00055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hart, treemap chart&#10;&#10;Description automatically generated">
            <a:extLst>
              <a:ext uri="{FF2B5EF4-FFF2-40B4-BE49-F238E27FC236}">
                <a16:creationId xmlns:a16="http://schemas.microsoft.com/office/drawing/2014/main" id="{A14B8C99-763F-CAD2-97E1-FD00638BA1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0425" y="1000125"/>
            <a:ext cx="5391150" cy="485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233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AE4C84F-7457-4662-AFA3-554A32B9C3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5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F9B39E-8A25-4BC3-B3C0-ACD46B94E6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457"/>
            <a:ext cx="12188952" cy="2285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5BA17E-A2B2-AF56-2C27-1C406A1D7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010416"/>
            <a:ext cx="9720072" cy="1499616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FFFFFF"/>
                </a:solidFill>
              </a:rPr>
              <a:t>Matriz de STAKEHOLDERS</a:t>
            </a:r>
            <a:endParaRPr lang="pt-PT" dirty="0">
              <a:solidFill>
                <a:srgbClr val="FFFFFF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A91CE2E-0B4F-41F3-95F2-0EB7003685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5242273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6D5ADD4-948D-0372-8BDE-3CED68567304}"/>
              </a:ext>
            </a:extLst>
          </p:cNvPr>
          <p:cNvSpPr txBox="1"/>
          <p:nvPr/>
        </p:nvSpPr>
        <p:spPr>
          <a:xfrm>
            <a:off x="786384" y="973209"/>
            <a:ext cx="10619232" cy="2624667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/>
          <a:p>
            <a:pPr marL="270510" algn="ctr" defTabSz="914400">
              <a:lnSpc>
                <a:spcPct val="90000"/>
              </a:lnSpc>
              <a:spcAft>
                <a:spcPts val="800"/>
              </a:spcAft>
              <a:buClr>
                <a:schemeClr val="accent1"/>
              </a:buClr>
            </a:pPr>
            <a:r>
              <a:rPr lang="pt-BR" sz="1600" b="0" i="1" dirty="0">
                <a:solidFill>
                  <a:srgbClr val="71777D"/>
                </a:solidFill>
                <a:effectLst/>
                <a:latin typeface="Century Gothic" panose="020B0502020202020204" pitchFamily="34" charset="0"/>
              </a:rPr>
              <a:t>...</a:t>
            </a:r>
            <a:r>
              <a:rPr lang="pt-BR" sz="1600" b="1" i="1" dirty="0">
                <a:solidFill>
                  <a:srgbClr val="71777D"/>
                </a:solidFill>
                <a:effectLst/>
                <a:latin typeface="Century Gothic" panose="020B0502020202020204" pitchFamily="34" charset="0"/>
              </a:rPr>
              <a:t>é uma ferramenta que permite identificar cada um dos intervenientes na empresa dependendo do tipo de característica que possui.</a:t>
            </a:r>
            <a:r>
              <a:rPr lang="pt-BR" sz="1600" b="0" i="1" dirty="0">
                <a:solidFill>
                  <a:srgbClr val="71777D"/>
                </a:solidFill>
                <a:effectLst/>
                <a:latin typeface="Century Gothic" panose="020B0502020202020204" pitchFamily="34" charset="0"/>
              </a:rPr>
              <a:t> Graças à matriz, é possível conhecer o tipo de influência que cada parte interessada pode exercer sobre o negócio.</a:t>
            </a:r>
            <a:endParaRPr lang="pt-PT" sz="1600" b="1" i="1" dirty="0">
              <a:solidFill>
                <a:schemeClr val="bg1">
                  <a:lumMod val="50000"/>
                </a:schemeClr>
              </a:solidFill>
              <a:effectLst/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63672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5BE6596-56D2-C674-789E-7D40D9E2AD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025" y="481012"/>
            <a:ext cx="11029950" cy="589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800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39E4C68A-A4A9-48A4-9FF2-D2896B1EA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2B9AEA5-52CB-49A6-AF8A-33502F291B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788" y="804333"/>
            <a:ext cx="3391900" cy="524933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pt-BR" dirty="0">
                <a:solidFill>
                  <a:srgbClr val="FFFFFF"/>
                </a:solidFill>
              </a:rPr>
              <a:t>EVM: </a:t>
            </a:r>
            <a:br>
              <a:rPr lang="pt-BR" dirty="0">
                <a:solidFill>
                  <a:srgbClr val="FFFFFF"/>
                </a:solidFill>
              </a:rPr>
            </a:br>
            <a:r>
              <a:rPr lang="pt-BR" dirty="0">
                <a:solidFill>
                  <a:srgbClr val="FFFFFF"/>
                </a:solidFill>
              </a:rPr>
              <a:t>EARNED VALUE MANAGEMENT 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DFD5B5-5A9C-F770-2EED-CB2EA776C476}"/>
              </a:ext>
            </a:extLst>
          </p:cNvPr>
          <p:cNvSpPr txBox="1"/>
          <p:nvPr/>
        </p:nvSpPr>
        <p:spPr>
          <a:xfrm>
            <a:off x="4935877" y="1289953"/>
            <a:ext cx="6974541" cy="4278094"/>
          </a:xfrm>
          <a:custGeom>
            <a:avLst/>
            <a:gdLst>
              <a:gd name="connsiteX0" fmla="*/ 0 w 7537704"/>
              <a:gd name="connsiteY0" fmla="*/ 0 h 923330"/>
              <a:gd name="connsiteX1" fmla="*/ 7537704 w 7537704"/>
              <a:gd name="connsiteY1" fmla="*/ 0 h 923330"/>
              <a:gd name="connsiteX2" fmla="*/ 7537704 w 7537704"/>
              <a:gd name="connsiteY2" fmla="*/ 923330 h 923330"/>
              <a:gd name="connsiteX3" fmla="*/ 0 w 7537704"/>
              <a:gd name="connsiteY3" fmla="*/ 923330 h 923330"/>
              <a:gd name="connsiteX4" fmla="*/ 0 w 7537704"/>
              <a:gd name="connsiteY4" fmla="*/ 0 h 923330"/>
              <a:gd name="connsiteX0" fmla="*/ 0 w 7537704"/>
              <a:gd name="connsiteY0" fmla="*/ 0 h 6813142"/>
              <a:gd name="connsiteX1" fmla="*/ 7537704 w 7537704"/>
              <a:gd name="connsiteY1" fmla="*/ 0 h 6813142"/>
              <a:gd name="connsiteX2" fmla="*/ 7510810 w 7537704"/>
              <a:gd name="connsiteY2" fmla="*/ 6813142 h 6813142"/>
              <a:gd name="connsiteX3" fmla="*/ 0 w 7537704"/>
              <a:gd name="connsiteY3" fmla="*/ 923330 h 6813142"/>
              <a:gd name="connsiteX4" fmla="*/ 0 w 7537704"/>
              <a:gd name="connsiteY4" fmla="*/ 0 h 6813142"/>
              <a:gd name="connsiteX0" fmla="*/ 0 w 7537704"/>
              <a:gd name="connsiteY0" fmla="*/ 0 h 6840036"/>
              <a:gd name="connsiteX1" fmla="*/ 7537704 w 7537704"/>
              <a:gd name="connsiteY1" fmla="*/ 0 h 6840036"/>
              <a:gd name="connsiteX2" fmla="*/ 7510810 w 7537704"/>
              <a:gd name="connsiteY2" fmla="*/ 6813142 h 6840036"/>
              <a:gd name="connsiteX3" fmla="*/ 13447 w 7537704"/>
              <a:gd name="connsiteY3" fmla="*/ 6840036 h 6840036"/>
              <a:gd name="connsiteX4" fmla="*/ 0 w 7537704"/>
              <a:gd name="connsiteY4" fmla="*/ 0 h 6840036"/>
              <a:gd name="connsiteX0" fmla="*/ 0 w 7537704"/>
              <a:gd name="connsiteY0" fmla="*/ 0 h 6840036"/>
              <a:gd name="connsiteX1" fmla="*/ 7537704 w 7537704"/>
              <a:gd name="connsiteY1" fmla="*/ 0 h 6840036"/>
              <a:gd name="connsiteX2" fmla="*/ 7510810 w 7537704"/>
              <a:gd name="connsiteY2" fmla="*/ 6813142 h 6840036"/>
              <a:gd name="connsiteX3" fmla="*/ 13447 w 7537704"/>
              <a:gd name="connsiteY3" fmla="*/ 6840036 h 6840036"/>
              <a:gd name="connsiteX4" fmla="*/ 0 w 7537704"/>
              <a:gd name="connsiteY4" fmla="*/ 0 h 6840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7704" h="6840036">
                <a:moveTo>
                  <a:pt x="0" y="0"/>
                </a:moveTo>
                <a:lnTo>
                  <a:pt x="7537704" y="0"/>
                </a:lnTo>
                <a:lnTo>
                  <a:pt x="7510810" y="6813142"/>
                </a:lnTo>
                <a:cubicBezTo>
                  <a:pt x="5011689" y="6822107"/>
                  <a:pt x="7514874" y="6817624"/>
                  <a:pt x="13447" y="6840036"/>
                </a:cubicBezTo>
                <a:cubicBezTo>
                  <a:pt x="8965" y="4560024"/>
                  <a:pt x="4482" y="2280012"/>
                  <a:pt x="0" y="0"/>
                </a:cubicBezTo>
                <a:close/>
              </a:path>
            </a:pathLst>
          </a:cu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600" b="1" i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EAC</a:t>
            </a:r>
            <a:r>
              <a:rPr lang="pt-PT" sz="1600" i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: €</a:t>
            </a:r>
            <a:r>
              <a:rPr lang="pt-PT" sz="1600" b="1" i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10,182.04</a:t>
            </a:r>
            <a:r>
              <a:rPr lang="pt-PT" sz="1600" i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; </a:t>
            </a:r>
            <a:r>
              <a:rPr lang="pt-BR" sz="1600" i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O </a:t>
            </a:r>
            <a:r>
              <a:rPr lang="pt-BR" sz="1600" b="1" i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valor do trabalho realizado</a:t>
            </a:r>
            <a:r>
              <a:rPr lang="pt-BR" sz="1600" i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, também denominado de custo orçamentado do trabalho realizado (EV - Earned Value ou BCWP - Budgeted Cost Of Work Performed), é a percentagem do orçamento total, igual à percentagem do trabalho realmente concluído.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sz="1600" b="1" i="1" dirty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600" b="1" i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ACWP</a:t>
            </a:r>
            <a:r>
              <a:rPr lang="pt-PT" sz="1600" i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: €</a:t>
            </a:r>
            <a:r>
              <a:rPr lang="pt-PT" sz="1600" b="1" i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8,263.59</a:t>
            </a:r>
            <a:r>
              <a:rPr lang="pt-PT" sz="1600" i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; </a:t>
            </a:r>
            <a:r>
              <a:rPr lang="pt-BR" sz="1600" i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O </a:t>
            </a:r>
            <a:r>
              <a:rPr lang="pt-BR" sz="1600" b="1" i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custo real</a:t>
            </a:r>
            <a:r>
              <a:rPr lang="pt-BR" sz="1600" i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, também chamado de custo real do trabalho realizado (AC – Actual Cost ou ACWP - Actual Cost of Work Performed), é o total dos custos diretos e indiretos necessários à realização do trabalho efetivo durante um dado período.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sz="1600" b="1" i="1" dirty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600" b="1" i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BCWP</a:t>
            </a:r>
            <a:r>
              <a:rPr lang="pt-PT" sz="1600" i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: €</a:t>
            </a:r>
            <a:r>
              <a:rPr lang="pt-PT" sz="1600" b="1" i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94,763.59</a:t>
            </a:r>
            <a:r>
              <a:rPr lang="pt-PT" sz="1600" i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; </a:t>
            </a:r>
            <a:r>
              <a:rPr lang="pt-BR" sz="1600" i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O </a:t>
            </a:r>
            <a:r>
              <a:rPr lang="pt-BR" sz="1600" b="1" i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orçamento</a:t>
            </a:r>
            <a:r>
              <a:rPr lang="pt-BR" sz="1600" i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, também denominado custo orçamentado do trabalho programado (PV - Planned Value ou BCWS-Budgeted Cost of Work Scheduled), é a estimativa do custo planeado e  aprovado para ser consumido durante um determinado período.</a:t>
            </a:r>
            <a:endParaRPr lang="pt-PT" sz="1600" i="1" dirty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90314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1B3270C-CF0F-818A-0E51-05274F2D07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1066800"/>
            <a:ext cx="8991600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2020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AE4C84F-7457-4662-AFA3-554A32B9C3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5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F9B39E-8A25-4BC3-B3C0-ACD46B94E6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457"/>
            <a:ext cx="12188952" cy="2285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5BA17E-A2B2-AF56-2C27-1C406A1D7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010416"/>
            <a:ext cx="9720072" cy="1499616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FFFFFF"/>
                </a:solidFill>
              </a:rPr>
              <a:t>Dependências DAS ACTIVIDADES</a:t>
            </a:r>
            <a:endParaRPr lang="pt-PT" dirty="0">
              <a:solidFill>
                <a:srgbClr val="FFFFFF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A91CE2E-0B4F-41F3-95F2-0EB7003685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5242273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13349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BA17E-A2B2-AF56-2C27-1C406A1D724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5010150"/>
            <a:ext cx="9720263" cy="150018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FFFFFF"/>
                </a:solidFill>
              </a:rPr>
              <a:t>Dependências DAS ACTIVIDADES</a:t>
            </a:r>
            <a:endParaRPr lang="pt-PT" dirty="0">
              <a:solidFill>
                <a:srgbClr val="FFFFFF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17844D-78A9-F9AE-3894-7E6BE3A0B8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7021" y="180521"/>
            <a:ext cx="6677957" cy="6496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91616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B87849F-9824-9287-0726-0065366EA3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9599" y="513943"/>
            <a:ext cx="8792802" cy="5830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98951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5A97203-C49D-A555-3384-3CF95DF84B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6115" y="219456"/>
            <a:ext cx="7499770" cy="6419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102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3884A9D7-E1B8-C662-8D83-6E9CAE7A24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286" y="900428"/>
            <a:ext cx="11171428" cy="50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04668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0F2B119-DB6D-1708-6512-4F15AA0758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4653" y="1337970"/>
            <a:ext cx="6582694" cy="4182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14717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AE4C84F-7457-4662-AFA3-554A32B9C3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5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F9B39E-8A25-4BC3-B3C0-ACD46B94E6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457"/>
            <a:ext cx="12188952" cy="2285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5BA17E-A2B2-AF56-2C27-1C406A1D7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010416"/>
            <a:ext cx="9720072" cy="1499616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FFFFFF"/>
                </a:solidFill>
              </a:rPr>
              <a:t>PERT-CPM</a:t>
            </a:r>
            <a:endParaRPr lang="pt-PT" dirty="0">
              <a:solidFill>
                <a:srgbClr val="FFFFFF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A91CE2E-0B4F-41F3-95F2-0EB7003685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5242273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6D5ADD4-948D-0372-8BDE-3CED68567304}"/>
              </a:ext>
            </a:extLst>
          </p:cNvPr>
          <p:cNvSpPr txBox="1"/>
          <p:nvPr/>
        </p:nvSpPr>
        <p:spPr>
          <a:xfrm>
            <a:off x="786384" y="973209"/>
            <a:ext cx="10619232" cy="2624667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/>
          <a:p>
            <a:pPr marL="270510" algn="ctr" defTabSz="914400">
              <a:lnSpc>
                <a:spcPct val="90000"/>
              </a:lnSpc>
              <a:spcAft>
                <a:spcPts val="800"/>
              </a:spcAft>
              <a:buClr>
                <a:schemeClr val="accent1"/>
              </a:buClr>
            </a:pPr>
            <a:r>
              <a:rPr lang="pt-BR" sz="1600" b="0" i="1" dirty="0">
                <a:solidFill>
                  <a:srgbClr val="71777D"/>
                </a:solidFill>
                <a:effectLst/>
                <a:latin typeface="Century Gothic" panose="020B0502020202020204" pitchFamily="34" charset="0"/>
              </a:rPr>
              <a:t>O </a:t>
            </a:r>
            <a:r>
              <a:rPr lang="pt-BR" sz="1600" b="1" i="1" dirty="0">
                <a:solidFill>
                  <a:srgbClr val="71777D"/>
                </a:solidFill>
                <a:effectLst/>
                <a:latin typeface="Century Gothic" panose="020B0502020202020204" pitchFamily="34" charset="0"/>
              </a:rPr>
              <a:t>PERT</a:t>
            </a:r>
            <a:r>
              <a:rPr lang="pt-BR" sz="1600" b="0" i="1" dirty="0">
                <a:solidFill>
                  <a:srgbClr val="71777D"/>
                </a:solidFill>
                <a:effectLst/>
                <a:latin typeface="Century Gothic" panose="020B0502020202020204" pitchFamily="34" charset="0"/>
              </a:rPr>
              <a:t> (Program Evaluation and Review Technique) </a:t>
            </a:r>
            <a:r>
              <a:rPr lang="pt-BR" sz="1600" b="1" i="1" dirty="0">
                <a:solidFill>
                  <a:srgbClr val="71777D"/>
                </a:solidFill>
                <a:effectLst/>
                <a:latin typeface="Century Gothic" panose="020B0502020202020204" pitchFamily="34" charset="0"/>
              </a:rPr>
              <a:t>é um método muito utilizado na construção do planeamento dos projectos</a:t>
            </a:r>
            <a:r>
              <a:rPr lang="pt-BR" sz="1600" b="0" i="1" dirty="0">
                <a:solidFill>
                  <a:srgbClr val="71777D"/>
                </a:solidFill>
                <a:effectLst/>
                <a:latin typeface="Century Gothic" panose="020B0502020202020204" pitchFamily="34" charset="0"/>
              </a:rPr>
              <a:t>; PERT e CPM utilizam principalmente os conceitos de Redes ou grafos para planear e visualizar a ligação entre as atividades do projecto.</a:t>
            </a:r>
            <a:endParaRPr lang="pt-PT" sz="1600" b="1" i="1" dirty="0">
              <a:solidFill>
                <a:schemeClr val="bg1">
                  <a:lumMod val="50000"/>
                </a:schemeClr>
              </a:solidFill>
              <a:effectLst/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080628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6F44184-020C-28BC-D593-58243CB228F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1655" t="809"/>
          <a:stretch/>
        </p:blipFill>
        <p:spPr>
          <a:xfrm>
            <a:off x="353568" y="509587"/>
            <a:ext cx="3366135" cy="583882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EC561A0-A79E-8747-7BD1-E67E6C2339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4221" y="509588"/>
            <a:ext cx="3181350" cy="58388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E18C7B8-E27C-11B5-F053-A2C176D5807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5233" b="15348"/>
          <a:stretch/>
        </p:blipFill>
        <p:spPr>
          <a:xfrm>
            <a:off x="3797809" y="4008407"/>
            <a:ext cx="3700271" cy="1173193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91A99A9-4A0C-F3D5-BF45-E96A891D3EC4}"/>
              </a:ext>
            </a:extLst>
          </p:cNvPr>
          <p:cNvCxnSpPr/>
          <p:nvPr/>
        </p:nvCxnSpPr>
        <p:spPr>
          <a:xfrm>
            <a:off x="1828800" y="1511808"/>
            <a:ext cx="0" cy="268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4B0A1BD-85CB-F7C1-00FA-679DDC620174}"/>
              </a:ext>
            </a:extLst>
          </p:cNvPr>
          <p:cNvCxnSpPr/>
          <p:nvPr/>
        </p:nvCxnSpPr>
        <p:spPr>
          <a:xfrm>
            <a:off x="1840992" y="2706624"/>
            <a:ext cx="0" cy="304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E7E6AF9-AC9F-48B4-5ADC-90330C107A0F}"/>
              </a:ext>
            </a:extLst>
          </p:cNvPr>
          <p:cNvCxnSpPr/>
          <p:nvPr/>
        </p:nvCxnSpPr>
        <p:spPr>
          <a:xfrm>
            <a:off x="1859280" y="3883152"/>
            <a:ext cx="0" cy="304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E74B778-688A-2920-7DBC-3E4566870D27}"/>
              </a:ext>
            </a:extLst>
          </p:cNvPr>
          <p:cNvCxnSpPr/>
          <p:nvPr/>
        </p:nvCxnSpPr>
        <p:spPr>
          <a:xfrm>
            <a:off x="1865376" y="5108448"/>
            <a:ext cx="0" cy="304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3A960AF0-5B0A-E933-9AD0-FD1D4569D1A2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048382" y="1767460"/>
            <a:ext cx="1498854" cy="98755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B828A098-9616-D6E9-EA3C-3D711E07EC2E}"/>
              </a:ext>
            </a:extLst>
          </p:cNvPr>
          <p:cNvCxnSpPr>
            <a:cxnSpLocks/>
          </p:cNvCxnSpPr>
          <p:nvPr/>
        </p:nvCxnSpPr>
        <p:spPr>
          <a:xfrm flipV="1">
            <a:off x="3524060" y="2261237"/>
            <a:ext cx="767527" cy="74942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904C4E81-8733-5D64-B1E5-066CDB7B29F9}"/>
              </a:ext>
            </a:extLst>
          </p:cNvPr>
          <p:cNvCxnSpPr>
            <a:cxnSpLocks/>
          </p:cNvCxnSpPr>
          <p:nvPr/>
        </p:nvCxnSpPr>
        <p:spPr>
          <a:xfrm>
            <a:off x="3524060" y="3182112"/>
            <a:ext cx="719517" cy="24688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139B409-ADA7-A5EB-189D-7630B2FD2041}"/>
              </a:ext>
            </a:extLst>
          </p:cNvPr>
          <p:cNvCxnSpPr>
            <a:cxnSpLocks/>
          </p:cNvCxnSpPr>
          <p:nvPr/>
        </p:nvCxnSpPr>
        <p:spPr>
          <a:xfrm>
            <a:off x="5443728" y="3935255"/>
            <a:ext cx="0" cy="154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Curved 35">
            <a:extLst>
              <a:ext uri="{FF2B5EF4-FFF2-40B4-BE49-F238E27FC236}">
                <a16:creationId xmlns:a16="http://schemas.microsoft.com/office/drawing/2014/main" id="{FFAD7085-059C-F11F-9237-9B51B26CEEFA}"/>
              </a:ext>
            </a:extLst>
          </p:cNvPr>
          <p:cNvCxnSpPr/>
          <p:nvPr/>
        </p:nvCxnSpPr>
        <p:spPr>
          <a:xfrm flipV="1">
            <a:off x="3524060" y="5108448"/>
            <a:ext cx="401764" cy="30403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Curved 40">
            <a:extLst>
              <a:ext uri="{FF2B5EF4-FFF2-40B4-BE49-F238E27FC236}">
                <a16:creationId xmlns:a16="http://schemas.microsoft.com/office/drawing/2014/main" id="{F4F619B9-FC0C-D3DC-CD8C-EADC7254C6B4}"/>
              </a:ext>
            </a:extLst>
          </p:cNvPr>
          <p:cNvCxnSpPr/>
          <p:nvPr/>
        </p:nvCxnSpPr>
        <p:spPr>
          <a:xfrm rot="16200000" flipH="1">
            <a:off x="2971611" y="2593658"/>
            <a:ext cx="3054475" cy="238963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42">
            <a:extLst>
              <a:ext uri="{FF2B5EF4-FFF2-40B4-BE49-F238E27FC236}">
                <a16:creationId xmlns:a16="http://schemas.microsoft.com/office/drawing/2014/main" id="{5ADDB546-8274-C996-7240-B2F88EBDCB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05750" y="3750183"/>
            <a:ext cx="3805668" cy="2776728"/>
          </a:xfrm>
          <a:prstGeom prst="rect">
            <a:avLst/>
          </a:prstGeom>
        </p:spPr>
      </p:pic>
      <p:cxnSp>
        <p:nvCxnSpPr>
          <p:cNvPr id="45" name="Connector: Curved 44">
            <a:extLst>
              <a:ext uri="{FF2B5EF4-FFF2-40B4-BE49-F238E27FC236}">
                <a16:creationId xmlns:a16="http://schemas.microsoft.com/office/drawing/2014/main" id="{638E0C88-58DA-187B-92D0-55FF2B2DCE34}"/>
              </a:ext>
            </a:extLst>
          </p:cNvPr>
          <p:cNvCxnSpPr>
            <a:cxnSpLocks/>
          </p:cNvCxnSpPr>
          <p:nvPr/>
        </p:nvCxnSpPr>
        <p:spPr>
          <a:xfrm flipV="1">
            <a:off x="6948868" y="4691161"/>
            <a:ext cx="1195391" cy="62455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Curved 54">
            <a:extLst>
              <a:ext uri="{FF2B5EF4-FFF2-40B4-BE49-F238E27FC236}">
                <a16:creationId xmlns:a16="http://schemas.microsoft.com/office/drawing/2014/main" id="{A6DF1BBC-4F8A-01AB-195D-800E463F6141}"/>
              </a:ext>
            </a:extLst>
          </p:cNvPr>
          <p:cNvCxnSpPr/>
          <p:nvPr/>
        </p:nvCxnSpPr>
        <p:spPr>
          <a:xfrm>
            <a:off x="7376160" y="4413504"/>
            <a:ext cx="768099" cy="18149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557E894-6BED-2A5B-3CFB-35A245280007}"/>
              </a:ext>
            </a:extLst>
          </p:cNvPr>
          <p:cNvCxnSpPr/>
          <p:nvPr/>
        </p:nvCxnSpPr>
        <p:spPr>
          <a:xfrm>
            <a:off x="9589008" y="4956048"/>
            <a:ext cx="0" cy="304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049523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97461-1A48-5F1E-8708-E45CD7DF1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SIMULAÇÃO A 50%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BE715BB-86E8-2803-D8C4-6C1C981EC70E}"/>
              </a:ext>
            </a:extLst>
          </p:cNvPr>
          <p:cNvGrpSpPr/>
          <p:nvPr/>
        </p:nvGrpSpPr>
        <p:grpSpPr>
          <a:xfrm>
            <a:off x="2333100" y="2364765"/>
            <a:ext cx="7525800" cy="3030678"/>
            <a:chOff x="2230270" y="2084832"/>
            <a:chExt cx="7525800" cy="3030678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1901650-80AE-1810-1D27-744D3017C96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30270" y="2181401"/>
              <a:ext cx="4220164" cy="2934109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88F9B64-F4FD-D79D-F4A6-EB4EC6D6A6D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50434" y="2084832"/>
              <a:ext cx="3305636" cy="302937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8203892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97461-1A48-5F1E-8708-E45CD7DF1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SIMULAÇÃO A 50%: WORK STATS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08ED52C8-A26E-CC66-BD11-5027FE9C2EC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66081695"/>
              </p:ext>
            </p:extLst>
          </p:nvPr>
        </p:nvGraphicFramePr>
        <p:xfrm>
          <a:off x="2166366" y="1802892"/>
          <a:ext cx="7859268" cy="46405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4791121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97461-1A48-5F1E-8708-E45CD7DF1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SIMULAÇÃO A 50%: WORK STATS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F21991EA-B96B-2ADE-C839-21DC07029D8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43863331"/>
              </p:ext>
            </p:extLst>
          </p:nvPr>
        </p:nvGraphicFramePr>
        <p:xfrm>
          <a:off x="2141982" y="1575054"/>
          <a:ext cx="7908036" cy="49514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8587854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97461-1A48-5F1E-8708-E45CD7DF1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SIMULAÇÃO A 50%: VARIANCE OVER TIME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AC777E28-9426-B608-5064-B6B16428CCB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8114406"/>
              </p:ext>
            </p:extLst>
          </p:nvPr>
        </p:nvGraphicFramePr>
        <p:xfrm>
          <a:off x="2014728" y="1610868"/>
          <a:ext cx="8162544" cy="50505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111758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97461-1A48-5F1E-8708-E45CD7DF1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SIMULAÇÃO A 50%: INDICE OVER TIME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7C779EE7-1EF9-31C4-833B-A1481F6D766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67149546"/>
              </p:ext>
            </p:extLst>
          </p:nvPr>
        </p:nvGraphicFramePr>
        <p:xfrm>
          <a:off x="2154936" y="1735836"/>
          <a:ext cx="7882128" cy="48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4324758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97461-1A48-5F1E-8708-E45CD7DF1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SIMULAÇÃO A 50%: REMAINING AVAILABILITY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A4FC4DDD-6DD4-3B6B-AEC2-90F41BE1B9E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39668754"/>
              </p:ext>
            </p:extLst>
          </p:nvPr>
        </p:nvGraphicFramePr>
        <p:xfrm>
          <a:off x="2261616" y="1918716"/>
          <a:ext cx="7668768" cy="43540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6748674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97461-1A48-5F1E-8708-E45CD7DF1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SIMULAÇÃO A 50%: MILESTONES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36DA037D-3784-78EB-B6A6-09D46F2961A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91416430"/>
              </p:ext>
            </p:extLst>
          </p:nvPr>
        </p:nvGraphicFramePr>
        <p:xfrm>
          <a:off x="1414271" y="2839584"/>
          <a:ext cx="5754624" cy="3581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12" name="Group 11">
            <a:extLst>
              <a:ext uri="{FF2B5EF4-FFF2-40B4-BE49-F238E27FC236}">
                <a16:creationId xmlns:a16="http://schemas.microsoft.com/office/drawing/2014/main" id="{680DF348-816B-E04C-1F1E-AE797C31784D}"/>
              </a:ext>
            </a:extLst>
          </p:cNvPr>
          <p:cNvGrpSpPr/>
          <p:nvPr/>
        </p:nvGrpSpPr>
        <p:grpSpPr>
          <a:xfrm>
            <a:off x="8204794" y="822974"/>
            <a:ext cx="2963078" cy="5212053"/>
            <a:chOff x="8204794" y="861278"/>
            <a:chExt cx="2963078" cy="5212053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48E7DAE3-DCD2-829A-B833-085524FED60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66154"/>
            <a:stretch/>
          </p:blipFill>
          <p:spPr>
            <a:xfrm>
              <a:off x="8204794" y="861278"/>
              <a:ext cx="2963078" cy="2600688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B121212F-8519-C16D-3341-FD4A0F2214C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3147" r="33003"/>
            <a:stretch/>
          </p:blipFill>
          <p:spPr>
            <a:xfrm>
              <a:off x="8204794" y="3473006"/>
              <a:ext cx="2963078" cy="2600325"/>
            </a:xfrm>
            <a:prstGeom prst="rect">
              <a:avLst/>
            </a:prstGeom>
          </p:spPr>
        </p:pic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9B62DA44-A68C-F60F-A8B6-AB9E7C81283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6150" b="49795"/>
          <a:stretch/>
        </p:blipFill>
        <p:spPr>
          <a:xfrm>
            <a:off x="2785660" y="1582850"/>
            <a:ext cx="2963078" cy="1305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655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288B5D3A-5665-EDC2-8A94-762134B1426C}"/>
              </a:ext>
            </a:extLst>
          </p:cNvPr>
          <p:cNvGrpSpPr/>
          <p:nvPr/>
        </p:nvGrpSpPr>
        <p:grpSpPr>
          <a:xfrm>
            <a:off x="1051179" y="1398365"/>
            <a:ext cx="10089642" cy="4061270"/>
            <a:chOff x="994981" y="1091755"/>
            <a:chExt cx="10089642" cy="4061270"/>
          </a:xfrm>
        </p:grpSpPr>
        <p:pic>
          <p:nvPicPr>
            <p:cNvPr id="4" name="Picture 3" descr="Graphical user interface, application&#10;&#10;Description automatically generated">
              <a:extLst>
                <a:ext uri="{FF2B5EF4-FFF2-40B4-BE49-F238E27FC236}">
                  <a16:creationId xmlns:a16="http://schemas.microsoft.com/office/drawing/2014/main" id="{D09E24DB-BD6E-F45C-A9AB-1C4EAA4699E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94981" y="1091755"/>
              <a:ext cx="6105525" cy="1724025"/>
            </a:xfrm>
            <a:prstGeom prst="rect">
              <a:avLst/>
            </a:prstGeom>
          </p:spPr>
        </p:pic>
        <p:pic>
          <p:nvPicPr>
            <p:cNvPr id="6" name="Picture 5" descr="Graphical user interface, application&#10;&#10;Description automatically generated">
              <a:extLst>
                <a:ext uri="{FF2B5EF4-FFF2-40B4-BE49-F238E27FC236}">
                  <a16:creationId xmlns:a16="http://schemas.microsoft.com/office/drawing/2014/main" id="{58B14D0E-CBDB-99F4-8379-73B4DA52BFE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40848" y="3429000"/>
              <a:ext cx="7343775" cy="17240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3173420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97461-1A48-5F1E-8708-E45CD7DF1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SIMULAÇÃO A 50%: LAST TASKS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7E4850D7-2328-1DB6-ED19-7B58AA4A660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67241267"/>
              </p:ext>
            </p:extLst>
          </p:nvPr>
        </p:nvGraphicFramePr>
        <p:xfrm>
          <a:off x="2362200" y="1735836"/>
          <a:ext cx="7467600" cy="48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3149528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97461-1A48-5F1E-8708-E45CD7DF1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SIMULAÇÃO A 50%: COST STATUS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B27A672A-C9F6-E5D6-8A79-5011D821CED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75214988"/>
              </p:ext>
            </p:extLst>
          </p:nvPr>
        </p:nvGraphicFramePr>
        <p:xfrm>
          <a:off x="2044446" y="1613916"/>
          <a:ext cx="8103108" cy="46588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7920353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97461-1A48-5F1E-8708-E45CD7DF1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SIMULAÇÃO A 50%: COST DISTRIBUTION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0C950AF0-F4C7-1B04-FC2C-2E87CA77E08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65166044"/>
              </p:ext>
            </p:extLst>
          </p:nvPr>
        </p:nvGraphicFramePr>
        <p:xfrm>
          <a:off x="2044446" y="1711452"/>
          <a:ext cx="8103108" cy="46588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0400157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97461-1A48-5F1E-8708-E45CD7DF1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SIMULAÇÃO A 50%: COST DETAILS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8CC831-3605-D3DA-331C-A57232F486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7021" y="1586966"/>
            <a:ext cx="6677957" cy="4734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9148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97461-1A48-5F1E-8708-E45CD7DF1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SIMULAÇÃO A 100%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A66A8D2-009A-DF68-55A0-EB69B8BDBAEF}"/>
              </a:ext>
            </a:extLst>
          </p:cNvPr>
          <p:cNvGrpSpPr/>
          <p:nvPr/>
        </p:nvGrpSpPr>
        <p:grpSpPr>
          <a:xfrm>
            <a:off x="2367069" y="2289032"/>
            <a:ext cx="7457862" cy="2962688"/>
            <a:chOff x="2739275" y="2057384"/>
            <a:chExt cx="7457862" cy="2962688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8F2E17AA-FFCF-1024-4095-3F3C4903DD2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00974" y="2057384"/>
              <a:ext cx="3496163" cy="2962688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9EF862D7-3277-DAA8-B8ED-AD787A9813C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39275" y="2084832"/>
              <a:ext cx="4372585" cy="29341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4929325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97461-1A48-5F1E-8708-E45CD7DF1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SIMULAÇÃO A 100%: WORK STATS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BD78D2B7-BFE0-9716-FF97-83B90E18F94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89371872"/>
              </p:ext>
            </p:extLst>
          </p:nvPr>
        </p:nvGraphicFramePr>
        <p:xfrm>
          <a:off x="2105406" y="1851660"/>
          <a:ext cx="7981188" cy="46405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2054364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97461-1A48-5F1E-8708-E45CD7DF1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SIMULAÇÃO A 100%: WORK STATS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2CCA6E90-2B45-6C3F-E4E7-3D76D366596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63525383"/>
              </p:ext>
            </p:extLst>
          </p:nvPr>
        </p:nvGraphicFramePr>
        <p:xfrm>
          <a:off x="2044446" y="1632204"/>
          <a:ext cx="8103108" cy="46405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4770886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97461-1A48-5F1E-8708-E45CD7DF1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SIMULAÇÃO A 100%: VARIANCE OVER TIME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05200DB0-00C9-00CA-CCF5-9ED8BFBF3D4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9348991"/>
              </p:ext>
            </p:extLst>
          </p:nvPr>
        </p:nvGraphicFramePr>
        <p:xfrm>
          <a:off x="1905000" y="1667256"/>
          <a:ext cx="8382000" cy="48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7781200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97461-1A48-5F1E-8708-E45CD7DF1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SIMULAÇÃO A 100%: INDICE OVER TIME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11BCE3BF-7E9E-730D-2796-EBA4C41DC55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31823588"/>
              </p:ext>
            </p:extLst>
          </p:nvPr>
        </p:nvGraphicFramePr>
        <p:xfrm>
          <a:off x="2045208" y="1638300"/>
          <a:ext cx="8101584" cy="48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7842855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97461-1A48-5F1E-8708-E45CD7DF1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SIMULAÇÃO A 100%: REMAINING AVAILABILITY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D5153804-20CC-0E6E-8CFA-999C993AF72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85405555"/>
              </p:ext>
            </p:extLst>
          </p:nvPr>
        </p:nvGraphicFramePr>
        <p:xfrm>
          <a:off x="2290191" y="1792224"/>
          <a:ext cx="7611618" cy="41673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48006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C5BE4A4D-2B4F-427A-0511-DAD673B01C3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06065889"/>
              </p:ext>
            </p:extLst>
          </p:nvPr>
        </p:nvGraphicFramePr>
        <p:xfrm>
          <a:off x="3224784" y="307848"/>
          <a:ext cx="9375648" cy="62423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itle 1">
            <a:extLst>
              <a:ext uri="{FF2B5EF4-FFF2-40B4-BE49-F238E27FC236}">
                <a16:creationId xmlns:a16="http://schemas.microsoft.com/office/drawing/2014/main" id="{9F9EA5C2-E020-4AF4-0495-AC4A2F73F1E7}"/>
              </a:ext>
            </a:extLst>
          </p:cNvPr>
          <p:cNvSpPr txBox="1">
            <a:spLocks/>
          </p:cNvSpPr>
          <p:nvPr/>
        </p:nvSpPr>
        <p:spPr>
          <a:xfrm>
            <a:off x="780288" y="473930"/>
            <a:ext cx="9720072" cy="607622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6600" dirty="0">
                <a:solidFill>
                  <a:srgbClr val="00B0F0"/>
                </a:solidFill>
              </a:rPr>
              <a:t>WBS: </a:t>
            </a:r>
            <a:br>
              <a:rPr lang="en-GB" sz="6600" dirty="0">
                <a:solidFill>
                  <a:srgbClr val="00B0F0"/>
                </a:solidFill>
              </a:rPr>
            </a:br>
            <a:r>
              <a:rPr lang="en-GB" sz="6600" dirty="0">
                <a:solidFill>
                  <a:srgbClr val="00B0F0"/>
                </a:solidFill>
              </a:rPr>
              <a:t>Work</a:t>
            </a:r>
          </a:p>
          <a:p>
            <a:r>
              <a:rPr lang="en-GB" sz="6600" dirty="0">
                <a:solidFill>
                  <a:srgbClr val="00B0F0"/>
                </a:solidFill>
              </a:rPr>
              <a:t>Breakdown</a:t>
            </a:r>
          </a:p>
          <a:p>
            <a:r>
              <a:rPr lang="en-GB" sz="6600" dirty="0">
                <a:solidFill>
                  <a:srgbClr val="00B0F0"/>
                </a:solidFill>
              </a:rPr>
              <a:t>Structure</a:t>
            </a:r>
          </a:p>
        </p:txBody>
      </p:sp>
    </p:spTree>
    <p:extLst>
      <p:ext uri="{BB962C8B-B14F-4D97-AF65-F5344CB8AC3E}">
        <p14:creationId xmlns:p14="http://schemas.microsoft.com/office/powerpoint/2010/main" val="122502834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97461-1A48-5F1E-8708-E45CD7DF1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SIMULAÇÃO A 100%:</a:t>
            </a:r>
            <a:br>
              <a:rPr lang="pt-PT" dirty="0"/>
            </a:br>
            <a:r>
              <a:rPr lang="pt-PT" dirty="0"/>
              <a:t>MILESTONES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A54E57-76FC-794D-BAD8-C3C4BC1E11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6727"/>
          <a:stretch/>
        </p:blipFill>
        <p:spPr>
          <a:xfrm>
            <a:off x="7969545" y="452022"/>
            <a:ext cx="2938272" cy="59539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826ECA5-6622-4FEF-BF79-B949BA590C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157" b="74813"/>
          <a:stretch/>
        </p:blipFill>
        <p:spPr>
          <a:xfrm>
            <a:off x="1187745" y="1914144"/>
            <a:ext cx="5902878" cy="1499616"/>
          </a:xfrm>
          <a:prstGeom prst="rect">
            <a:avLst/>
          </a:prstGeom>
        </p:spPr>
      </p:pic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4422AAE4-BB37-7DDF-E296-5A7BB8AA864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03682955"/>
              </p:ext>
            </p:extLst>
          </p:nvPr>
        </p:nvGraphicFramePr>
        <p:xfrm>
          <a:off x="1259310" y="3022093"/>
          <a:ext cx="5786079" cy="35021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62658180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97461-1A48-5F1E-8708-E45CD7DF1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SIMULAÇÃO A 100%: LAST TASKS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02CE7DA0-1FD9-438F-8973-65A7EB707A1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75894173"/>
              </p:ext>
            </p:extLst>
          </p:nvPr>
        </p:nvGraphicFramePr>
        <p:xfrm>
          <a:off x="2071116" y="1633728"/>
          <a:ext cx="8049768" cy="49011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6649059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1C6F118A-F9EB-31A2-6221-9A82F51E9AEC}"/>
              </a:ext>
            </a:extLst>
          </p:cNvPr>
          <p:cNvGraphicFramePr>
            <a:graphicFrameLocks/>
          </p:cNvGraphicFramePr>
          <p:nvPr/>
        </p:nvGraphicFramePr>
        <p:xfrm>
          <a:off x="1512951" y="1213104"/>
          <a:ext cx="9166098" cy="52501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7CF97461-1A48-5F1E-8708-E45CD7DF1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SIMULAÇÃO A 100%: COST STATUS</a:t>
            </a:r>
          </a:p>
        </p:txBody>
      </p:sp>
    </p:spTree>
    <p:extLst>
      <p:ext uri="{BB962C8B-B14F-4D97-AF65-F5344CB8AC3E}">
        <p14:creationId xmlns:p14="http://schemas.microsoft.com/office/powerpoint/2010/main" val="81168793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11BFDE1F-BDEF-8208-2CF0-9BD84D20544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57669207"/>
              </p:ext>
            </p:extLst>
          </p:nvPr>
        </p:nvGraphicFramePr>
        <p:xfrm>
          <a:off x="2044446" y="1431036"/>
          <a:ext cx="8103108" cy="47746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7CF97461-1A48-5F1E-8708-E45CD7DF1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SIMULAÇÃO A 100%: COST DISTRIBUTION</a:t>
            </a:r>
          </a:p>
        </p:txBody>
      </p:sp>
    </p:spTree>
    <p:extLst>
      <p:ext uri="{BB962C8B-B14F-4D97-AF65-F5344CB8AC3E}">
        <p14:creationId xmlns:p14="http://schemas.microsoft.com/office/powerpoint/2010/main" val="27862597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97461-1A48-5F1E-8708-E45CD7DF1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SIMULAÇÃO A 100%: COST DETAILS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2B09E0-3DC0-15F5-28C8-6D487491BD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0231" y="1828492"/>
            <a:ext cx="7611537" cy="4420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53937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97461-1A48-5F1E-8708-E45CD7DF1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SIMULAÇÃO A 100%: TASK COST VARIANCE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FA4D46E0-7877-BA0F-779A-93CF7DBDF4E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94420378"/>
              </p:ext>
            </p:extLst>
          </p:nvPr>
        </p:nvGraphicFramePr>
        <p:xfrm>
          <a:off x="1905000" y="1711452"/>
          <a:ext cx="8382000" cy="48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5102784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97461-1A48-5F1E-8708-E45CD7DF1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SIMULAÇÃO A 100%: TASK COST VARIANCE DETAILS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F7D153-64DA-F9CA-6636-C106BD3AB5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8890" y="1962036"/>
            <a:ext cx="6954220" cy="4372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20967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97461-1A48-5F1E-8708-E45CD7DF1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SIMULAÇÃO A 100%: RESOURCE COST VARIANCE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580B9688-77EC-34D8-8DC8-81CA677BCB7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34250404"/>
              </p:ext>
            </p:extLst>
          </p:nvPr>
        </p:nvGraphicFramePr>
        <p:xfrm>
          <a:off x="2350008" y="1691640"/>
          <a:ext cx="7491984" cy="46238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1122153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97461-1A48-5F1E-8708-E45CD7DF1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SIMULAÇÃO A 100%: RESOURCE COST VARIANCE DETAILS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E9E600-2AC7-5EF4-B452-4FF415F15A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6262" y="2058446"/>
            <a:ext cx="7059476" cy="4130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701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C5BE4A4D-2B4F-427A-0511-DAD673B01C3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98547180"/>
              </p:ext>
            </p:extLst>
          </p:nvPr>
        </p:nvGraphicFramePr>
        <p:xfrm>
          <a:off x="1408176" y="307848"/>
          <a:ext cx="9375648" cy="62423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53A7B1DF-521D-BDCF-7082-FDF198707C9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36396307"/>
              </p:ext>
            </p:extLst>
          </p:nvPr>
        </p:nvGraphicFramePr>
        <p:xfrm>
          <a:off x="1408176" y="307848"/>
          <a:ext cx="9375648" cy="62423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4" name="Title 1">
            <a:extLst>
              <a:ext uri="{FF2B5EF4-FFF2-40B4-BE49-F238E27FC236}">
                <a16:creationId xmlns:a16="http://schemas.microsoft.com/office/drawing/2014/main" id="{6D58FA71-7FB7-3759-D8D6-59ABFFE8F16A}"/>
              </a:ext>
            </a:extLst>
          </p:cNvPr>
          <p:cNvSpPr txBox="1">
            <a:spLocks/>
          </p:cNvSpPr>
          <p:nvPr/>
        </p:nvSpPr>
        <p:spPr>
          <a:xfrm>
            <a:off x="460587" y="393192"/>
            <a:ext cx="1380405" cy="10268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600" spc="200" dirty="0">
                <a:solidFill>
                  <a:srgbClr val="00B0F0"/>
                </a:solidFill>
              </a:rPr>
              <a:t>1.</a:t>
            </a:r>
          </a:p>
        </p:txBody>
      </p:sp>
    </p:spTree>
    <p:extLst>
      <p:ext uri="{BB962C8B-B14F-4D97-AF65-F5344CB8AC3E}">
        <p14:creationId xmlns:p14="http://schemas.microsoft.com/office/powerpoint/2010/main" val="426614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C5BE4A4D-2B4F-427A-0511-DAD673B01C30}"/>
              </a:ext>
            </a:extLst>
          </p:cNvPr>
          <p:cNvGraphicFramePr/>
          <p:nvPr/>
        </p:nvGraphicFramePr>
        <p:xfrm>
          <a:off x="1408176" y="307848"/>
          <a:ext cx="9375648" cy="62423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53A7B1DF-521D-BDCF-7082-FDF198707C9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57856137"/>
              </p:ext>
            </p:extLst>
          </p:nvPr>
        </p:nvGraphicFramePr>
        <p:xfrm>
          <a:off x="1408176" y="307848"/>
          <a:ext cx="9375648" cy="62423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4" name="Title 1">
            <a:extLst>
              <a:ext uri="{FF2B5EF4-FFF2-40B4-BE49-F238E27FC236}">
                <a16:creationId xmlns:a16="http://schemas.microsoft.com/office/drawing/2014/main" id="{9529F8D3-94FA-D3ED-98C1-3C63FB1C235D}"/>
              </a:ext>
            </a:extLst>
          </p:cNvPr>
          <p:cNvSpPr txBox="1">
            <a:spLocks/>
          </p:cNvSpPr>
          <p:nvPr/>
        </p:nvSpPr>
        <p:spPr>
          <a:xfrm>
            <a:off x="460587" y="393192"/>
            <a:ext cx="1380405" cy="10268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600" spc="200" dirty="0">
                <a:solidFill>
                  <a:srgbClr val="00B0F0"/>
                </a:solidFill>
              </a:rPr>
              <a:t>2.</a:t>
            </a:r>
          </a:p>
        </p:txBody>
      </p:sp>
    </p:spTree>
    <p:extLst>
      <p:ext uri="{BB962C8B-B14F-4D97-AF65-F5344CB8AC3E}">
        <p14:creationId xmlns:p14="http://schemas.microsoft.com/office/powerpoint/2010/main" val="494823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C5BE4A4D-2B4F-427A-0511-DAD673B01C30}"/>
              </a:ext>
            </a:extLst>
          </p:cNvPr>
          <p:cNvGraphicFramePr/>
          <p:nvPr/>
        </p:nvGraphicFramePr>
        <p:xfrm>
          <a:off x="1408176" y="307848"/>
          <a:ext cx="9375648" cy="62423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53A7B1DF-521D-BDCF-7082-FDF198707C9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39668866"/>
              </p:ext>
            </p:extLst>
          </p:nvPr>
        </p:nvGraphicFramePr>
        <p:xfrm>
          <a:off x="1408176" y="307848"/>
          <a:ext cx="9375648" cy="62423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4" name="Title 1">
            <a:extLst>
              <a:ext uri="{FF2B5EF4-FFF2-40B4-BE49-F238E27FC236}">
                <a16:creationId xmlns:a16="http://schemas.microsoft.com/office/drawing/2014/main" id="{779FAF11-183D-B1AB-4F1A-3D83A0B9239D}"/>
              </a:ext>
            </a:extLst>
          </p:cNvPr>
          <p:cNvSpPr txBox="1">
            <a:spLocks/>
          </p:cNvSpPr>
          <p:nvPr/>
        </p:nvSpPr>
        <p:spPr>
          <a:xfrm>
            <a:off x="460587" y="393192"/>
            <a:ext cx="1380405" cy="10268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600" spc="200" dirty="0">
                <a:solidFill>
                  <a:srgbClr val="00B0F0"/>
                </a:solidFill>
              </a:rPr>
              <a:t>3.</a:t>
            </a:r>
          </a:p>
        </p:txBody>
      </p:sp>
    </p:spTree>
    <p:extLst>
      <p:ext uri="{BB962C8B-B14F-4D97-AF65-F5344CB8AC3E}">
        <p14:creationId xmlns:p14="http://schemas.microsoft.com/office/powerpoint/2010/main" val="2951474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6b5eaa1e-84f6-43f5-8e54-1865e9073d2b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5241A07F432044B87AB6D5CEACF688D" ma:contentTypeVersion="13" ma:contentTypeDescription="Create a new document." ma:contentTypeScope="" ma:versionID="cc8c015a156d7e95b082a27d62cdc965">
  <xsd:schema xmlns:xsd="http://www.w3.org/2001/XMLSchema" xmlns:xs="http://www.w3.org/2001/XMLSchema" xmlns:p="http://schemas.microsoft.com/office/2006/metadata/properties" xmlns:ns3="6b5eaa1e-84f6-43f5-8e54-1865e9073d2b" xmlns:ns4="a186a241-6aa6-4215-ba09-f8131a1d7a6d" targetNamespace="http://schemas.microsoft.com/office/2006/metadata/properties" ma:root="true" ma:fieldsID="cebd16815b5a19d0355304b07ce37054" ns3:_="" ns4:_="">
    <xsd:import namespace="6b5eaa1e-84f6-43f5-8e54-1865e9073d2b"/>
    <xsd:import namespace="a186a241-6aa6-4215-ba09-f8131a1d7a6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Location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b5eaa1e-84f6-43f5-8e54-1865e9073d2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186a241-6aa6-4215-ba09-f8131a1d7a6d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F44C90D-2A62-4985-9618-3460247437B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88A2F88-55C5-4ED1-9541-807C65424763}">
  <ds:schemaRefs>
    <ds:schemaRef ds:uri="http://purl.org/dc/dcmitype/"/>
    <ds:schemaRef ds:uri="http://schemas.microsoft.com/office/2006/documentManagement/types"/>
    <ds:schemaRef ds:uri="http://purl.org/dc/terms/"/>
    <ds:schemaRef ds:uri="http://purl.org/dc/elements/1.1/"/>
    <ds:schemaRef ds:uri="http://schemas.openxmlformats.org/package/2006/metadata/core-properties"/>
    <ds:schemaRef ds:uri="http://schemas.microsoft.com/office/2006/metadata/properties"/>
    <ds:schemaRef ds:uri="6b5eaa1e-84f6-43f5-8e54-1865e9073d2b"/>
    <ds:schemaRef ds:uri="http://www.w3.org/XML/1998/namespace"/>
    <ds:schemaRef ds:uri="http://schemas.microsoft.com/office/infopath/2007/PartnerControls"/>
    <ds:schemaRef ds:uri="a186a241-6aa6-4215-ba09-f8131a1d7a6d"/>
  </ds:schemaRefs>
</ds:datastoreItem>
</file>

<file path=customXml/itemProps3.xml><?xml version="1.0" encoding="utf-8"?>
<ds:datastoreItem xmlns:ds="http://schemas.openxmlformats.org/officeDocument/2006/customXml" ds:itemID="{7CA31876-D44E-4A0E-B44E-F24B66AA727C}">
  <ds:schemaRefs>
    <ds:schemaRef ds:uri="6b5eaa1e-84f6-43f5-8e54-1865e9073d2b"/>
    <ds:schemaRef ds:uri="a186a241-6aa6-4215-ba09-f8131a1d7a6d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 design</Template>
  <TotalTime>722</TotalTime>
  <Words>1308</Words>
  <Application>Microsoft Office PowerPoint</Application>
  <PresentationFormat>Widescreen</PresentationFormat>
  <Paragraphs>186</Paragraphs>
  <Slides>68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76" baseType="lpstr">
      <vt:lpstr>Arial</vt:lpstr>
      <vt:lpstr>Calibri</vt:lpstr>
      <vt:lpstr>Century Gothic</vt:lpstr>
      <vt:lpstr>Eras Light ITC</vt:lpstr>
      <vt:lpstr>Tw Cen MT</vt:lpstr>
      <vt:lpstr>Tw Cen MT Condensed</vt:lpstr>
      <vt:lpstr>Wingdings 3</vt:lpstr>
      <vt:lpstr>Integral</vt:lpstr>
      <vt:lpstr>PLANEAMENTO DE  SOFTWARE: PASSWORD MANAGER</vt:lpstr>
      <vt:lpstr>Introdução: explicação, âmbito e objetivos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Descrição, Sequência de actividades &amp; Folgas</vt:lpstr>
      <vt:lpstr>PowerPoint Presentation</vt:lpstr>
      <vt:lpstr>PowerPoint Presentation</vt:lpstr>
      <vt:lpstr>PowerPoint Presentation</vt:lpstr>
      <vt:lpstr>PowerPoint Presentation</vt:lpstr>
      <vt:lpstr>Recursos e Afetação</vt:lpstr>
      <vt:lpstr>PowerPoint Presentation</vt:lpstr>
      <vt:lpstr>PowerPoint Presentation</vt:lpstr>
      <vt:lpstr>PowerPoint Presentation</vt:lpstr>
      <vt:lpstr>PowerPoint Presentation</vt:lpstr>
      <vt:lpstr>Matriz de Risco</vt:lpstr>
      <vt:lpstr>PowerPoint Presentation</vt:lpstr>
      <vt:lpstr>Matriz de STAKEHOLDERS</vt:lpstr>
      <vt:lpstr>PowerPoint Presentation</vt:lpstr>
      <vt:lpstr>EVM:  EARNED VALUE MANAGEMENT </vt:lpstr>
      <vt:lpstr>PowerPoint Presentation</vt:lpstr>
      <vt:lpstr>Dependências DAS ACTIVIDADES</vt:lpstr>
      <vt:lpstr>Dependências DAS ACTIVIDADES</vt:lpstr>
      <vt:lpstr>PowerPoint Presentation</vt:lpstr>
      <vt:lpstr>PowerPoint Presentation</vt:lpstr>
      <vt:lpstr>PowerPoint Presentation</vt:lpstr>
      <vt:lpstr>PERT-CPM</vt:lpstr>
      <vt:lpstr>PowerPoint Presentation</vt:lpstr>
      <vt:lpstr>SIMULAÇÃO A 50%</vt:lpstr>
      <vt:lpstr>SIMULAÇÃO A 50%: WORK STATS</vt:lpstr>
      <vt:lpstr>SIMULAÇÃO A 50%: WORK STATS</vt:lpstr>
      <vt:lpstr>SIMULAÇÃO A 50%: VARIANCE OVER TIME</vt:lpstr>
      <vt:lpstr>SIMULAÇÃO A 50%: INDICE OVER TIME</vt:lpstr>
      <vt:lpstr>SIMULAÇÃO A 50%: REMAINING AVAILABILITY</vt:lpstr>
      <vt:lpstr>SIMULAÇÃO A 50%: MILESTONES</vt:lpstr>
      <vt:lpstr>SIMULAÇÃO A 50%: LAST TASKS</vt:lpstr>
      <vt:lpstr>SIMULAÇÃO A 50%: COST STATUS</vt:lpstr>
      <vt:lpstr>SIMULAÇÃO A 50%: COST DISTRIBUTION</vt:lpstr>
      <vt:lpstr>SIMULAÇÃO A 50%: COST DETAILS</vt:lpstr>
      <vt:lpstr>SIMULAÇÃO A 100%</vt:lpstr>
      <vt:lpstr>SIMULAÇÃO A 100%: WORK STATS</vt:lpstr>
      <vt:lpstr>SIMULAÇÃO A 100%: WORK STATS</vt:lpstr>
      <vt:lpstr>SIMULAÇÃO A 100%: VARIANCE OVER TIME</vt:lpstr>
      <vt:lpstr>SIMULAÇÃO A 100%: INDICE OVER TIME</vt:lpstr>
      <vt:lpstr>SIMULAÇÃO A 100%: REMAINING AVAILABILITY</vt:lpstr>
      <vt:lpstr>SIMULAÇÃO A 100%: MILESTONES</vt:lpstr>
      <vt:lpstr>SIMULAÇÃO A 100%: LAST TASKS</vt:lpstr>
      <vt:lpstr>SIMULAÇÃO A 100%: COST STATUS</vt:lpstr>
      <vt:lpstr>SIMULAÇÃO A 100%: COST DISTRIBUTION</vt:lpstr>
      <vt:lpstr>SIMULAÇÃO A 100%: COST DETAILS</vt:lpstr>
      <vt:lpstr>SIMULAÇÃO A 100%: TASK COST VARIANCE</vt:lpstr>
      <vt:lpstr>SIMULAÇÃO A 100%: TASK COST VARIANCE DETAILS</vt:lpstr>
      <vt:lpstr>SIMULAÇÃO A 100%: RESOURCE COST VARIANCE</vt:lpstr>
      <vt:lpstr>SIMULAÇÃO A 100%: RESOURCE COST VARIANCE DETAILS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Pedro S.</dc:creator>
  <cp:lastModifiedBy>Pedro S.</cp:lastModifiedBy>
  <cp:revision>1</cp:revision>
  <dcterms:created xsi:type="dcterms:W3CDTF">2022-04-10T13:27:13Z</dcterms:created>
  <dcterms:modified xsi:type="dcterms:W3CDTF">2023-01-11T08:28:10Z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0x010100B5241A07F432044B87AB6D5CEACF688D</vt:lpwstr>
  </property>
</Properties>
</file>