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22E8-E30D-3671-67CD-05E402548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4F59E-0735-E40F-693B-236B242C1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C0DDC-C357-6EC2-EEC4-C23265E2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9E568-B491-CAE1-CE5A-23D1A438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DC8AE-DD07-4D77-80FE-5D8AF748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11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7658-E050-B3F5-2FFD-EBB6DBC1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9AB4A-5265-E4D7-32D7-1E5BDBD45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7AA62-F060-8A6B-C5F0-6EF554AD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D23AF-0524-B32C-BA08-2FF778E5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0E719-A956-D509-E76C-867E0679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25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BD585-0917-AF14-D6DA-84EA774AF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DD5B2-4DCC-7CE0-7036-3F4B92612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41B3A-71C9-6347-6101-F2A70D1F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D5676-4BEC-123A-EEAC-A114E417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6A98-449F-7021-7BEB-754B6B83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6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2FFA-0175-7FA7-C4DF-5F076D29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5BD56-25F8-7E06-4509-670CB2E3E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4F3BB-2170-78E2-CF5D-8D2E10AA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9C279-C370-0732-5C0A-92268D8A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B76B7-BF58-A976-C85B-F0540F69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77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04F4-3D11-5E95-93C5-320C0641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76550-63A8-ED04-B44E-9861B3B67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8B8E7-72D1-CBEB-A650-834A049D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866AE-FB9B-6E2F-8783-116608E5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2F965-0624-256D-10F1-EEE1AA28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78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D8F0-1E47-318D-DA45-6F1FA98D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38CAF-85C5-EFD7-188C-FB37B9216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C0B86-6B39-856F-967C-E24FD191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B1E77-8387-C41A-38F3-37D9630E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B7815-46C4-224A-721C-45DF8DFE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B04BE-163A-3548-57EB-B6B68170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89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ABE3-D8BF-E96D-E2BA-BF67C226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2738E-5FB2-7E39-C658-3525CE9D9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3073A-56AD-B072-8D9B-5B7332C25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3045E-8D60-A82E-2CA9-34A872A57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3B604-698E-5073-40DE-1DE304FAC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F5930-964E-49CA-8763-F55224730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11C17-4887-6DDE-2C30-32CB85FC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19357-B6F4-8466-0094-8842C1DF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34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49E37-9DB3-BFA1-41FC-C02C0934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F2333-4BC1-A024-20DC-06A1AC35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7C452-F917-BC4A-E738-D6344B13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141ED-E396-FA3B-6206-A36B4118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29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E295D-F225-2F38-FC98-1662A410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250B8-F9B0-8705-7D64-D6FB0443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DD438-0BB3-FC13-B05A-75CB48CD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34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032DD-B7F1-9762-9753-302703030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5E313-0EAC-A1A2-A5B4-E6E2739E0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E04FE-72AF-23F2-94E2-8C0B15131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F8CAB-8101-AE49-88D8-8C0DB55F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9CF44-3B75-C783-4252-EF8C3723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A3C98-6773-3103-3969-EEA651AD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8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7CEA-8E80-B0E3-55C9-4B0E8BF1F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FC98D-216B-0DEE-2E73-0DDB29F5F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BA66E-8128-2D7C-FD2E-3DD9C4014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16419-6B56-187E-3DAE-83865FCDC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D3B4B-CB8E-18B9-EB80-ABE39451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E8672-1172-2B2A-2D1E-DDC40148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24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6C4A4-7731-CDD5-1E24-7C50184A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61973-2DAD-CD60-3F45-C3FF02467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A1126-9CF9-AD48-E7C0-A7FA8B84A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B48C1-5FCE-4D67-B5A6-EBC32924EA5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28105-6492-651A-974B-E682F04A2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0CAA0-FBF6-F263-8A32-B0AE1AB6C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4A92A-DD8E-118B-1957-EB1A5F30D2F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696575" y="63500"/>
            <a:ext cx="1466850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Interswitch - INTERNAL</a:t>
            </a:r>
          </a:p>
        </p:txBody>
      </p:sp>
    </p:spTree>
    <p:extLst>
      <p:ext uri="{BB962C8B-B14F-4D97-AF65-F5344CB8AC3E}">
        <p14:creationId xmlns:p14="http://schemas.microsoft.com/office/powerpoint/2010/main" val="357995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09F683F-3371-22D5-DB39-DE3FE10DA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Chest Opacity Model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C013E1E-86E3-5EFA-4824-5C6DF252A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62B58-261A-D128-8BC0-8856EC85B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967" y="3602037"/>
            <a:ext cx="5194242" cy="192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11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C7CD-D012-4662-368B-275D7025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Dataset1: Unknown Images predictions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47137C-C229-9ED0-30F3-728BD6A94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735" y="1690687"/>
            <a:ext cx="2920579" cy="46456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C2CCAB-DB66-7E88-4A90-71703CE75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297" y="1690687"/>
            <a:ext cx="3126069" cy="8440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8F39BB-03DB-5379-1A67-CE3DE182F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342" y="1786482"/>
            <a:ext cx="3207961" cy="48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3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381B-4DBF-98C1-70DE-5EB811A1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DataSet2: Confusion matrix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363171-16FD-908B-5C3F-C2ED6430D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289" y="1788684"/>
            <a:ext cx="5362956" cy="43966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385E52-389A-0CA0-B0D0-C7B077B5A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772" y="1788683"/>
            <a:ext cx="5415749" cy="439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8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F2B3-3FCC-0E68-6BBF-33D1CC50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31A57-0305-7F79-7051-B78D1A53C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 </a:t>
            </a:r>
            <a:r>
              <a:rPr lang="en-GB" dirty="0" err="1"/>
              <a:t>tensorflow</a:t>
            </a:r>
            <a:r>
              <a:rPr lang="en-GB" dirty="0"/>
              <a:t> as </a:t>
            </a:r>
            <a:r>
              <a:rPr lang="en-GB" dirty="0" err="1"/>
              <a:t>tf</a:t>
            </a:r>
            <a:endParaRPr lang="en-GB" dirty="0"/>
          </a:p>
          <a:p>
            <a:r>
              <a:rPr lang="en-GB" dirty="0"/>
              <a:t>from </a:t>
            </a:r>
            <a:r>
              <a:rPr lang="en-GB" dirty="0" err="1"/>
              <a:t>tensorflow.keras.models</a:t>
            </a:r>
            <a:r>
              <a:rPr lang="en-GB" dirty="0"/>
              <a:t> import Sequential</a:t>
            </a:r>
          </a:p>
          <a:p>
            <a:r>
              <a:rPr lang="en-GB" dirty="0"/>
              <a:t>from </a:t>
            </a:r>
            <a:r>
              <a:rPr lang="en-GB" dirty="0" err="1"/>
              <a:t>tensorflow.keras.layers</a:t>
            </a:r>
            <a:r>
              <a:rPr lang="en-GB" dirty="0"/>
              <a:t> import Conv2D, MaxPooling2D, Dense, Flatten, Dropout</a:t>
            </a:r>
          </a:p>
        </p:txBody>
      </p:sp>
    </p:spTree>
    <p:extLst>
      <p:ext uri="{BB962C8B-B14F-4D97-AF65-F5344CB8AC3E}">
        <p14:creationId xmlns:p14="http://schemas.microsoft.com/office/powerpoint/2010/main" val="43982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9E2C-9416-CEAA-99C4-F48677FE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Parameters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1CF8-19A2-2E78-F4AD-D124EFE61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train_size</a:t>
            </a:r>
            <a:r>
              <a:rPr lang="en-GB" dirty="0"/>
              <a:t> : </a:t>
            </a:r>
            <a:r>
              <a:rPr lang="en-GB" dirty="0" err="1"/>
              <a:t>val_size</a:t>
            </a:r>
            <a:r>
              <a:rPr lang="en-GB" dirty="0"/>
              <a:t> : </a:t>
            </a:r>
            <a:r>
              <a:rPr lang="en-GB" dirty="0" err="1"/>
              <a:t>test_size</a:t>
            </a:r>
            <a:r>
              <a:rPr lang="en-GB" dirty="0"/>
              <a:t> = 70% : 15% : 15%</a:t>
            </a:r>
          </a:p>
          <a:p>
            <a:r>
              <a:rPr lang="en-GB" dirty="0"/>
              <a:t>epochs=20</a:t>
            </a:r>
          </a:p>
          <a:p>
            <a:r>
              <a:rPr lang="en-GB" dirty="0" err="1"/>
              <a:t>input_shape</a:t>
            </a:r>
            <a:r>
              <a:rPr lang="en-GB"/>
              <a:t>=(256,256,3)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14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44B7-000E-5D67-4652-3448AE9F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Preview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D75495-E4FE-D4EE-9959-E35DE9D1D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8565"/>
            <a:ext cx="9785055" cy="2655091"/>
          </a:xfrm>
        </p:spPr>
      </p:pic>
    </p:spTree>
    <p:extLst>
      <p:ext uri="{BB962C8B-B14F-4D97-AF65-F5344CB8AC3E}">
        <p14:creationId xmlns:p14="http://schemas.microsoft.com/office/powerpoint/2010/main" val="11417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9845-939A-939D-98AC-EDFABF59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18B2E3-0695-D330-13F3-C9ABA75AB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6218"/>
            <a:ext cx="10298638" cy="4435279"/>
          </a:xfrm>
        </p:spPr>
      </p:pic>
    </p:spTree>
    <p:extLst>
      <p:ext uri="{BB962C8B-B14F-4D97-AF65-F5344CB8AC3E}">
        <p14:creationId xmlns:p14="http://schemas.microsoft.com/office/powerpoint/2010/main" val="160253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375E-D032-37B8-196B-1D680C4A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5ED3DC-3385-CAF2-65A7-DA29E2B66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828" y="1384173"/>
            <a:ext cx="6579737" cy="4921240"/>
          </a:xfrm>
        </p:spPr>
      </p:pic>
    </p:spTree>
    <p:extLst>
      <p:ext uri="{BB962C8B-B14F-4D97-AF65-F5344CB8AC3E}">
        <p14:creationId xmlns:p14="http://schemas.microsoft.com/office/powerpoint/2010/main" val="363062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CFDB-9424-C4ED-75F0-43DD61EC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EPOCHS RESULTS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6580D4-D89E-E3EE-DAE3-4DB012F82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710" y="1595294"/>
            <a:ext cx="10039518" cy="4587792"/>
          </a:xfrm>
        </p:spPr>
      </p:pic>
    </p:spTree>
    <p:extLst>
      <p:ext uri="{BB962C8B-B14F-4D97-AF65-F5344CB8AC3E}">
        <p14:creationId xmlns:p14="http://schemas.microsoft.com/office/powerpoint/2010/main" val="205995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E7D-38BB-D107-2E0B-60662EBA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Plots: Loss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0C284A-960C-9529-E685-9BB7116C1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699" y="1551619"/>
            <a:ext cx="5036475" cy="3754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53778-9D34-B342-84EB-08FA369A6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897494" cy="382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18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B14D-B24E-27EB-E692-21E5F635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8F4B10-0E11-6DEB-7757-74A7F336E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533" y="1786263"/>
            <a:ext cx="10539609" cy="3822055"/>
          </a:xfrm>
        </p:spPr>
      </p:pic>
    </p:spTree>
    <p:extLst>
      <p:ext uri="{BB962C8B-B14F-4D97-AF65-F5344CB8AC3E}">
        <p14:creationId xmlns:p14="http://schemas.microsoft.com/office/powerpoint/2010/main" val="2384867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88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Chest Opacity Model</vt:lpstr>
      <vt:lpstr>Libraries used</vt:lpstr>
      <vt:lpstr>Hyper Parameters</vt:lpstr>
      <vt:lpstr>Data Set Preview</vt:lpstr>
      <vt:lpstr>Model Architecture</vt:lpstr>
      <vt:lpstr>Model Summary</vt:lpstr>
      <vt:lpstr>EPOCHS RESULTS</vt:lpstr>
      <vt:lpstr>Performance Plots: Loss</vt:lpstr>
      <vt:lpstr>Model Evaluation</vt:lpstr>
      <vt:lpstr>Dataset1: Unknown Images predictions</vt:lpstr>
      <vt:lpstr>DataSet2: Confusion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Chest Opacity Model</dc:title>
  <dc:creator>Marvin Sendikaddiwa</dc:creator>
  <cp:lastModifiedBy>Joseph Lusoma</cp:lastModifiedBy>
  <cp:revision>5</cp:revision>
  <dcterms:created xsi:type="dcterms:W3CDTF">2023-05-17T19:24:32Z</dcterms:created>
  <dcterms:modified xsi:type="dcterms:W3CDTF">2023-05-17T20:48:36Z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854951-7041-4c7c-8366-edc4528ca7cc_Enabled">
    <vt:lpwstr>true</vt:lpwstr>
  </property>
  <property fmtid="{D5CDD505-2E9C-101B-9397-08002B2CF9AE}" pid="3" name="MSIP_Label_ea854951-7041-4c7c-8366-edc4528ca7cc_SetDate">
    <vt:lpwstr>2023-05-17T20:47:51Z</vt:lpwstr>
  </property>
  <property fmtid="{D5CDD505-2E9C-101B-9397-08002B2CF9AE}" pid="4" name="MSIP_Label_ea854951-7041-4c7c-8366-edc4528ca7cc_Method">
    <vt:lpwstr>Standard</vt:lpwstr>
  </property>
  <property fmtid="{D5CDD505-2E9C-101B-9397-08002B2CF9AE}" pid="5" name="MSIP_Label_ea854951-7041-4c7c-8366-edc4528ca7cc_Name">
    <vt:lpwstr>ea854951-7041-4c7c-8366-edc4528ca7cc</vt:lpwstr>
  </property>
  <property fmtid="{D5CDD505-2E9C-101B-9397-08002B2CF9AE}" pid="6" name="MSIP_Label_ea854951-7041-4c7c-8366-edc4528ca7cc_SiteId">
    <vt:lpwstr>d2a96d22-de08-48e1-bc43-78e70d957e83</vt:lpwstr>
  </property>
  <property fmtid="{D5CDD505-2E9C-101B-9397-08002B2CF9AE}" pid="7" name="MSIP_Label_ea854951-7041-4c7c-8366-edc4528ca7cc_ActionId">
    <vt:lpwstr>428d47d8-9688-4044-8560-55f49d0678b3</vt:lpwstr>
  </property>
  <property fmtid="{D5CDD505-2E9C-101B-9397-08002B2CF9AE}" pid="8" name="MSIP_Label_ea854951-7041-4c7c-8366-edc4528ca7cc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Interswitch - INTERNAL</vt:lpwstr>
  </property>
</Properties>
</file>