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DF4A-6F88-5C02-0672-882C077B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3400-4205-2929-DF72-EE80FFDE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C6AF-C85E-EE5C-853E-BEABCC93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4C1D-BB44-7844-0CF1-7B1938DF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EE26-6542-6508-8246-271E7B78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BF3A-00B7-1913-C558-31F9365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37573-09FF-D933-FB24-6B7CD0D3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E6AF-9275-E8E2-525F-D77A643B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E9C9-A2B4-09E7-0F86-9D2D6DAC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98AD-23B2-80A0-3C10-33CAB4A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7F651-6A5C-CE87-FE53-82B75E33D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C2B26-F439-4B6F-D301-8E9400BD0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B682-596F-DEBA-AAEF-908D6F1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1D1E-893E-3237-14AE-AC35C50D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B480-7AF0-1717-A22A-847D094F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4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7858-08E9-8CB6-78E8-B5CD8403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C8E1-1000-8D56-1E4E-3E0962E3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42E0-4CAC-CE95-8A6F-8C029622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D62A-D880-BFDD-C539-3E6814F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6F65-F4F6-4561-F39A-C6864D4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77FB-789E-5ABE-A119-0F1B2181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79A33-5EF6-C356-035F-2A08DD31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D3BC-39AD-3728-25B3-78FAE7F6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2DA4-8D25-43ED-43F8-69B1396B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D62D-BDEA-FE4C-B4B5-9FFDBCCD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B31C-B4DD-91E4-DE8D-98F9657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0FD3-86A7-66E7-74F8-61C16848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688AC-7CB2-6812-891B-5B1813E3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78B87-8BCC-6EAA-D9A4-5F11DE6A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2C8F-E6D7-27EA-EB9A-01D0592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06A0-4037-7B52-F609-7373F240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4671-6E08-102F-0018-DE428E1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B83A5-69AC-F878-6FB4-7E5ED0C2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4314-232A-002A-00B7-5B605639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01987-F20A-1923-91DD-DD5033188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93D40-8B08-634E-E4B3-35D77A8B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B233F-BED7-650C-E04D-43E6DDB7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96C8E-8350-46A7-2A5E-ED1452BF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3C9F6-C614-5D89-39AD-666D9D2F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E4F-C1DE-DC8C-DD61-C687CA07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F9B2C-6024-7D21-B07B-9D3F5B96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A7803-FB47-D66E-D536-5A6806FA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DC053-C9BB-5931-06E3-82AD5CE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7CCFD-0F19-4FC1-A3BA-2EA84B27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A8CA9-B51B-D8C9-5839-0C80C5B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ADB8-747A-F9DC-E240-E6768518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1876-19F0-5311-5B51-0FF332D0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0075-D8F2-AD42-8EF7-6B03B8662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7FBDA-E0BA-E4E6-BB6D-D300FCDF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4974-D91F-CEB5-514C-7BEEB3F7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9ECCC-6B29-F4B9-A9BD-0BB9FCD8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0F4F-56E6-E35F-75D5-0794F84F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84CF-6A6E-D5DA-E9E4-E650278F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EDA64-35F1-1958-0C52-C22DFA38D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3E9A3-633B-EB66-54D9-68E6CBD4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DCFE3-C953-BCFF-F4B8-6996B20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9DC87-AEFF-F9C2-A64B-0ABBCC94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6357B-822E-7665-EDBF-9E2F6D8F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4023-2628-DCF2-33D7-DF864CB7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CB78-E3F3-D165-58E9-20DF1FEF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5E09-E031-4D1E-DFE8-5EBA939B8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48C1-5FCE-4D67-B5A6-EBC32924EA5B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600A-AF40-651C-6E54-4E5EE002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DB59-0266-C0C1-44EF-2CEFB660D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B3B3-9E75-4343-6109-37339BDF703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96575" y="63500"/>
            <a:ext cx="14668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Interswitch - INTERNAL</a:t>
            </a:r>
          </a:p>
        </p:txBody>
      </p:sp>
    </p:spTree>
    <p:extLst>
      <p:ext uri="{BB962C8B-B14F-4D97-AF65-F5344CB8AC3E}">
        <p14:creationId xmlns:p14="http://schemas.microsoft.com/office/powerpoint/2010/main" val="243349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F683F-3371-22D5-DB39-DE3FE10DA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Chest Opacity Model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13E1E-86E3-5EFA-4824-5C6DF252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62B58-261A-D128-8BC0-8856EC85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02037"/>
            <a:ext cx="7034209" cy="19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C7CD-D012-4662-368B-275D7025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Dataset1: Unknown Images predictions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3A96-5A06-5ABE-9F63-5170EACE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35" y="2053652"/>
            <a:ext cx="10650120" cy="3867463"/>
          </a:xfrm>
        </p:spPr>
        <p:txBody>
          <a:bodyPr>
            <a:normAutofit fontScale="40000" lnSpcReduction="20000"/>
          </a:bodyPr>
          <a:lstStyle/>
          <a:p>
            <a:r>
              <a:rPr lang="en-GB" sz="3600" dirty="0"/>
              <a:t>Image Name, Predicted </a:t>
            </a:r>
            <a:r>
              <a:rPr lang="lg-Latn-UG" sz="3600" dirty="0"/>
              <a:t>Class</a:t>
            </a:r>
          </a:p>
          <a:p>
            <a:r>
              <a:rPr lang="en-GB" sz="3600" dirty="0"/>
              <a:t>1.png, Normal</a:t>
            </a:r>
            <a:endParaRPr lang="lg-Latn-UG" sz="3600" dirty="0"/>
          </a:p>
          <a:p>
            <a:r>
              <a:rPr lang="en-GB" sz="3600" dirty="0"/>
              <a:t>10.png, Sick</a:t>
            </a:r>
            <a:endParaRPr lang="lg-Latn-UG" sz="3600" dirty="0"/>
          </a:p>
          <a:p>
            <a:r>
              <a:rPr lang="en-GB" sz="3600" dirty="0"/>
              <a:t>15.png, Normal</a:t>
            </a:r>
            <a:endParaRPr lang="lg-Latn-UG" sz="3600" dirty="0"/>
          </a:p>
          <a:p>
            <a:r>
              <a:rPr lang="en-GB" sz="3600" dirty="0"/>
              <a:t>16.png, Sick</a:t>
            </a:r>
            <a:endParaRPr lang="lg-Latn-UG" sz="3600" dirty="0"/>
          </a:p>
          <a:p>
            <a:r>
              <a:rPr lang="en-GB" sz="3600" dirty="0"/>
              <a:t>17.png, Normal</a:t>
            </a:r>
            <a:endParaRPr lang="lg-Latn-UG" sz="3600" dirty="0"/>
          </a:p>
          <a:p>
            <a:r>
              <a:rPr lang="en-GB" sz="3600" dirty="0"/>
              <a:t>11.png, Normal</a:t>
            </a:r>
            <a:endParaRPr lang="lg-Latn-UG" sz="3600" dirty="0"/>
          </a:p>
          <a:p>
            <a:r>
              <a:rPr lang="en-GB" sz="3600" dirty="0"/>
              <a:t>2.png, Sick</a:t>
            </a:r>
            <a:endParaRPr lang="lg-Latn-UG" sz="3600" dirty="0"/>
          </a:p>
          <a:p>
            <a:r>
              <a:rPr lang="en-GB" sz="3600" dirty="0"/>
              <a:t>20.png, Sick</a:t>
            </a:r>
            <a:endParaRPr lang="lg-Latn-UG" sz="3600" dirty="0"/>
          </a:p>
          <a:p>
            <a:r>
              <a:rPr lang="en-GB" sz="3600" dirty="0"/>
              <a:t>21.png, Normal</a:t>
            </a:r>
            <a:endParaRPr lang="lg-Latn-UG" sz="3600" dirty="0"/>
          </a:p>
          <a:p>
            <a:r>
              <a:rPr lang="en-GB" sz="3600" dirty="0"/>
              <a:t>22.png, Sick2</a:t>
            </a:r>
            <a:endParaRPr lang="lg-Latn-UG" sz="3600" dirty="0"/>
          </a:p>
          <a:p>
            <a:r>
              <a:rPr lang="en-GB" sz="3600" dirty="0"/>
              <a:t>3.png, Normal</a:t>
            </a:r>
            <a:endParaRPr lang="lg-Latn-UG" sz="3600" dirty="0"/>
          </a:p>
          <a:p>
            <a:r>
              <a:rPr lang="en-GB" dirty="0"/>
              <a:t>12.png, Sick</a:t>
            </a:r>
            <a:endParaRPr lang="lg-Latn-UG" dirty="0"/>
          </a:p>
        </p:txBody>
      </p:sp>
    </p:spTree>
    <p:extLst>
      <p:ext uri="{BB962C8B-B14F-4D97-AF65-F5344CB8AC3E}">
        <p14:creationId xmlns:p14="http://schemas.microsoft.com/office/powerpoint/2010/main" val="36306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81B-4DBF-98C1-70DE-5EB811A1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DataSet2: Confusion matrix</a:t>
            </a:r>
            <a:r>
              <a:rPr lang="lg-Latn-UG" dirty="0"/>
              <a:t> Results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BE40C-A848-7C5A-BE89-FDAAFF14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8543C03-5BED-2080-7E4F-02D2C4C9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2331"/>
            <a:ext cx="5415749" cy="40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3157DABA-DA3C-B181-5A83-71ED13A8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80" y="1955843"/>
            <a:ext cx="5172167" cy="39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2B3-3FCC-0E68-6BBF-33D1CC5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g-Latn-UG" dirty="0"/>
              <a:t>Dependencies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1A57-0305-7F79-7051-B78D1A53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as </a:t>
            </a:r>
            <a:r>
              <a:rPr lang="en-GB" dirty="0" err="1"/>
              <a:t>tf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tensorflow.keras.models</a:t>
            </a:r>
            <a:r>
              <a:rPr lang="en-GB" dirty="0"/>
              <a:t> import Sequential</a:t>
            </a:r>
          </a:p>
          <a:p>
            <a:r>
              <a:rPr lang="en-GB" dirty="0"/>
              <a:t>from </a:t>
            </a:r>
            <a:r>
              <a:rPr lang="en-GB" dirty="0" err="1"/>
              <a:t>tensorflow.keras.layers</a:t>
            </a:r>
            <a:r>
              <a:rPr lang="en-GB" dirty="0"/>
              <a:t> import Conv2D, MaxPooling2D, Dense, Flatten, Dropout</a:t>
            </a:r>
            <a:endParaRPr lang="lg-Latn-UG" dirty="0"/>
          </a:p>
          <a:p>
            <a:r>
              <a:rPr lang="en-GB" dirty="0"/>
              <a:t>from </a:t>
            </a:r>
            <a:r>
              <a:rPr lang="en-GB" dirty="0" err="1"/>
              <a:t>tensorflow.keras.optimizers</a:t>
            </a:r>
            <a:r>
              <a:rPr lang="en-GB" dirty="0"/>
              <a:t> import Adam</a:t>
            </a:r>
            <a:endParaRPr lang="lg-Latn-UG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8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9E2C-9416-CEAA-99C4-F48677FE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1CF8-19A2-2E78-F4AD-D124EFE6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train_size</a:t>
            </a:r>
            <a:r>
              <a:rPr lang="en-GB" dirty="0"/>
              <a:t> : </a:t>
            </a:r>
            <a:r>
              <a:rPr lang="en-GB" dirty="0" err="1"/>
              <a:t>val_size</a:t>
            </a:r>
            <a:r>
              <a:rPr lang="en-GB" dirty="0"/>
              <a:t> : </a:t>
            </a:r>
            <a:r>
              <a:rPr lang="en-GB" dirty="0" err="1"/>
              <a:t>test_size</a:t>
            </a:r>
            <a:r>
              <a:rPr lang="en-GB" dirty="0"/>
              <a:t> = 70% : 15% : 15%</a:t>
            </a:r>
          </a:p>
          <a:p>
            <a:r>
              <a:rPr lang="en-GB" dirty="0"/>
              <a:t>epochs=</a:t>
            </a:r>
            <a:r>
              <a:rPr lang="lg-Latn-UG" dirty="0"/>
              <a:t>1</a:t>
            </a:r>
            <a:r>
              <a:rPr lang="en-GB" dirty="0"/>
              <a:t>0</a:t>
            </a:r>
          </a:p>
          <a:p>
            <a:r>
              <a:rPr lang="en-GB" dirty="0" err="1"/>
              <a:t>input_shape</a:t>
            </a:r>
            <a:r>
              <a:rPr lang="en-GB" dirty="0"/>
              <a:t>=(256,256,3)</a:t>
            </a:r>
            <a:endParaRPr lang="lg-Latn-UG" dirty="0"/>
          </a:p>
          <a:p>
            <a:r>
              <a:rPr lang="lg-Latn-UG" dirty="0"/>
              <a:t>l</a:t>
            </a:r>
            <a:r>
              <a:rPr lang="en-GB" dirty="0" err="1"/>
              <a:t>earning_rate</a:t>
            </a:r>
            <a:r>
              <a:rPr lang="en-GB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71014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44B7-000E-5D67-4652-3448AE9F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Preview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2FC0A9-A2D7-B9FE-A008-487EFECB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D19F8B-C9CB-2AC3-4977-0C1209BB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2405"/>
            <a:ext cx="10089630" cy="40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845-939A-939D-98AC-EDFABF59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BA461-DC06-BD3C-2C06-BCF80793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A0576-DD9D-ABD0-21E2-18AC5DF95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26308"/>
            <a:ext cx="10515599" cy="420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375E-D032-37B8-196B-1D680C4A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1977-DA0B-AE6E-5E64-D4812B2F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0F66FB8-B790-DBF8-264C-9EBFC415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8" y="1469036"/>
            <a:ext cx="10942820" cy="45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2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FDB-9424-C4ED-75F0-43DD61E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EPOCHS RESULTS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74CD-E9DA-2D24-B82B-0F0F26B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AEFF3035-2374-ACEA-5F49-125C5891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1790171"/>
            <a:ext cx="10874115" cy="40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E7D-38BB-D107-2E0B-60662EB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Plots: Loss</a:t>
            </a:r>
            <a:endParaRPr lang="en-GB" dirty="0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3FA55C2F-026C-AA6E-C77A-53C3369C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0" y="1484194"/>
            <a:ext cx="5387715" cy="32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">
            <a:extLst>
              <a:ext uri="{FF2B5EF4-FFF2-40B4-BE49-F238E27FC236}">
                <a16:creationId xmlns:a16="http://schemas.microsoft.com/office/drawing/2014/main" id="{68892803-4639-AB36-77A0-D0FC1F01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15" y="1484195"/>
            <a:ext cx="5242061" cy="325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">
            <a:extLst>
              <a:ext uri="{FF2B5EF4-FFF2-40B4-BE49-F238E27FC236}">
                <a16:creationId xmlns:a16="http://schemas.microsoft.com/office/drawing/2014/main" id="{8E0C5BC7-C0B1-F27E-5987-C36E1540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4" y="4590973"/>
            <a:ext cx="10515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1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B14D-B24E-27EB-E692-21E5F635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F4B10-0E11-6DEB-7757-74A7F336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33" y="1786263"/>
            <a:ext cx="10539609" cy="3822055"/>
          </a:xfrm>
        </p:spPr>
      </p:pic>
    </p:spTree>
    <p:extLst>
      <p:ext uri="{BB962C8B-B14F-4D97-AF65-F5344CB8AC3E}">
        <p14:creationId xmlns:p14="http://schemas.microsoft.com/office/powerpoint/2010/main" val="238486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168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Chest Opacity Model</vt:lpstr>
      <vt:lpstr>Dependencies</vt:lpstr>
      <vt:lpstr>Hyper Parameters</vt:lpstr>
      <vt:lpstr>Data Set Preview</vt:lpstr>
      <vt:lpstr>Model Architecture</vt:lpstr>
      <vt:lpstr>Model Summary</vt:lpstr>
      <vt:lpstr>EPOCHS RESULTS</vt:lpstr>
      <vt:lpstr>Performance Plots: Loss</vt:lpstr>
      <vt:lpstr>Model Evaluation</vt:lpstr>
      <vt:lpstr>Dataset1: Unknown Images predictions</vt:lpstr>
      <vt:lpstr>DataSet2: Confusion matrix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Opacity Model</dc:title>
  <dc:creator>Marvin Sendikaddiwa</dc:creator>
  <cp:lastModifiedBy>Joseph Lusoma</cp:lastModifiedBy>
  <cp:revision>25</cp:revision>
  <dcterms:created xsi:type="dcterms:W3CDTF">2023-05-17T19:24:32Z</dcterms:created>
  <dcterms:modified xsi:type="dcterms:W3CDTF">2023-05-18T16:31:56Z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54951-7041-4c7c-8366-edc4528ca7cc_Enabled">
    <vt:lpwstr>true</vt:lpwstr>
  </property>
  <property fmtid="{D5CDD505-2E9C-101B-9397-08002B2CF9AE}" pid="3" name="MSIP_Label_ea854951-7041-4c7c-8366-edc4528ca7cc_SetDate">
    <vt:lpwstr>2023-05-17T20:47:51Z</vt:lpwstr>
  </property>
  <property fmtid="{D5CDD505-2E9C-101B-9397-08002B2CF9AE}" pid="4" name="MSIP_Label_ea854951-7041-4c7c-8366-edc4528ca7cc_Method">
    <vt:lpwstr>Standard</vt:lpwstr>
  </property>
  <property fmtid="{D5CDD505-2E9C-101B-9397-08002B2CF9AE}" pid="5" name="MSIP_Label_ea854951-7041-4c7c-8366-edc4528ca7cc_Name">
    <vt:lpwstr>ea854951-7041-4c7c-8366-edc4528ca7cc</vt:lpwstr>
  </property>
  <property fmtid="{D5CDD505-2E9C-101B-9397-08002B2CF9AE}" pid="6" name="MSIP_Label_ea854951-7041-4c7c-8366-edc4528ca7cc_SiteId">
    <vt:lpwstr>d2a96d22-de08-48e1-bc43-78e70d957e83</vt:lpwstr>
  </property>
  <property fmtid="{D5CDD505-2E9C-101B-9397-08002B2CF9AE}" pid="7" name="MSIP_Label_ea854951-7041-4c7c-8366-edc4528ca7cc_ActionId">
    <vt:lpwstr>428d47d8-9688-4044-8560-55f49d0678b3</vt:lpwstr>
  </property>
  <property fmtid="{D5CDD505-2E9C-101B-9397-08002B2CF9AE}" pid="8" name="MSIP_Label_ea854951-7041-4c7c-8366-edc4528ca7c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Interswitch - INTERNAL</vt:lpwstr>
  </property>
</Properties>
</file>