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4" r:id="rId4"/>
    <p:sldId id="258" r:id="rId5"/>
    <p:sldId id="259" r:id="rId6"/>
    <p:sldId id="260" r:id="rId7"/>
    <p:sldId id="262" r:id="rId8"/>
    <p:sldId id="266" r:id="rId9"/>
    <p:sldId id="267" r:id="rId10"/>
    <p:sldId id="268" r:id="rId11"/>
    <p:sldId id="269" r:id="rId12"/>
    <p:sldId id="270" r:id="rId13"/>
    <p:sldId id="271" r:id="rId14"/>
    <p:sldId id="272" r:id="rId15"/>
    <p:sldId id="273" r:id="rId16"/>
  </p:sldIdLst>
  <p:sldSz cx="7772400" cy="10058400"/>
  <p:notesSz cx="7772400" cy="10058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64" y="-8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80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14411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79"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5"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4400" y="742750"/>
            <a:ext cx="5916289" cy="7920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8620" y="402335"/>
            <a:ext cx="6995159" cy="16093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59"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7"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youtube.com/playlist?list=PL8SVbStCURHyUIvlqmacVNaWuAerIumy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robots.ox.ac.uk/~vgg/software/via/via_demo.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1" y="774865"/>
            <a:ext cx="5465445" cy="3957954"/>
          </a:xfrm>
          <a:prstGeom prst="rect">
            <a:avLst/>
          </a:prstGeom>
        </p:spPr>
        <p:txBody>
          <a:bodyPr vert="horz" wrap="square" lIns="0" tIns="0" rIns="0" bIns="0" rtlCol="0">
            <a:spAutoFit/>
          </a:bodyPr>
          <a:lstStyle/>
          <a:p>
            <a:pPr marL="12700">
              <a:lnSpc>
                <a:spcPct val="100000"/>
              </a:lnSpc>
            </a:pPr>
            <a:r>
              <a:rPr sz="1400" b="1" spc="-10" dirty="0">
                <a:solidFill>
                  <a:srgbClr val="695D46"/>
                </a:solidFill>
                <a:latin typeface="Times New Roman"/>
                <a:cs typeface="Times New Roman"/>
              </a:rPr>
              <a:t>C</a:t>
            </a:r>
            <a:r>
              <a:rPr sz="1400" b="1" dirty="0">
                <a:solidFill>
                  <a:srgbClr val="695D46"/>
                </a:solidFill>
                <a:latin typeface="Times New Roman"/>
                <a:cs typeface="Times New Roman"/>
              </a:rPr>
              <a:t>OLLEGE</a:t>
            </a:r>
            <a:r>
              <a:rPr sz="1400" b="1" spc="-5" dirty="0">
                <a:solidFill>
                  <a:srgbClr val="695D46"/>
                </a:solidFill>
                <a:latin typeface="Times New Roman"/>
                <a:cs typeface="Times New Roman"/>
              </a:rPr>
              <a:t> </a:t>
            </a:r>
            <a:r>
              <a:rPr sz="1400" b="1" dirty="0">
                <a:solidFill>
                  <a:srgbClr val="695D46"/>
                </a:solidFill>
                <a:latin typeface="Times New Roman"/>
                <a:cs typeface="Times New Roman"/>
              </a:rPr>
              <a:t>OF</a:t>
            </a:r>
            <a:r>
              <a:rPr sz="1400" b="1" spc="-5" dirty="0">
                <a:solidFill>
                  <a:srgbClr val="695D46"/>
                </a:solidFill>
                <a:latin typeface="Times New Roman"/>
                <a:cs typeface="Times New Roman"/>
              </a:rPr>
              <a:t> </a:t>
            </a:r>
            <a:r>
              <a:rPr sz="1400" b="1" spc="-10" dirty="0">
                <a:solidFill>
                  <a:srgbClr val="695D46"/>
                </a:solidFill>
                <a:latin typeface="Times New Roman"/>
                <a:cs typeface="Times New Roman"/>
              </a:rPr>
              <a:t>C</a:t>
            </a:r>
            <a:r>
              <a:rPr sz="1400" b="1" spc="-15" dirty="0">
                <a:solidFill>
                  <a:srgbClr val="695D46"/>
                </a:solidFill>
                <a:latin typeface="Times New Roman"/>
                <a:cs typeface="Times New Roman"/>
              </a:rPr>
              <a:t>O</a:t>
            </a:r>
            <a:r>
              <a:rPr sz="1400" b="1" spc="-10" dirty="0">
                <a:solidFill>
                  <a:srgbClr val="695D46"/>
                </a:solidFill>
                <a:latin typeface="Times New Roman"/>
                <a:cs typeface="Times New Roman"/>
              </a:rPr>
              <a:t>MPU</a:t>
            </a:r>
            <a:r>
              <a:rPr sz="1400" b="1" dirty="0">
                <a:solidFill>
                  <a:srgbClr val="695D46"/>
                </a:solidFill>
                <a:latin typeface="Times New Roman"/>
                <a:cs typeface="Times New Roman"/>
              </a:rPr>
              <a:t>TI</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G </a:t>
            </a:r>
            <a:r>
              <a:rPr sz="1400" b="1" spc="-10" dirty="0">
                <a:solidFill>
                  <a:srgbClr val="695D46"/>
                </a:solidFill>
                <a:latin typeface="Times New Roman"/>
                <a:cs typeface="Times New Roman"/>
              </a:rPr>
              <a:t>AN</a:t>
            </a:r>
            <a:r>
              <a:rPr sz="1400" b="1" dirty="0">
                <a:solidFill>
                  <a:srgbClr val="695D46"/>
                </a:solidFill>
                <a:latin typeface="Times New Roman"/>
                <a:cs typeface="Times New Roman"/>
              </a:rPr>
              <a:t>D</a:t>
            </a:r>
            <a:r>
              <a:rPr sz="1400" b="1" spc="-5" dirty="0">
                <a:solidFill>
                  <a:srgbClr val="695D46"/>
                </a:solidFill>
                <a:latin typeface="Times New Roman"/>
                <a:cs typeface="Times New Roman"/>
              </a:rPr>
              <a:t> </a:t>
            </a:r>
            <a:r>
              <a:rPr sz="1400" b="1" dirty="0">
                <a:solidFill>
                  <a:srgbClr val="695D46"/>
                </a:solidFill>
                <a:latin typeface="Times New Roman"/>
                <a:cs typeface="Times New Roman"/>
              </a:rPr>
              <a:t>I</a:t>
            </a:r>
            <a:r>
              <a:rPr sz="1400" b="1" spc="5" dirty="0">
                <a:solidFill>
                  <a:srgbClr val="695D46"/>
                </a:solidFill>
                <a:latin typeface="Times New Roman"/>
                <a:cs typeface="Times New Roman"/>
              </a:rPr>
              <a:t>N</a:t>
            </a:r>
            <a:r>
              <a:rPr sz="1400" b="1" spc="-10" dirty="0">
                <a:solidFill>
                  <a:srgbClr val="695D46"/>
                </a:solidFill>
                <a:latin typeface="Times New Roman"/>
                <a:cs typeface="Times New Roman"/>
              </a:rPr>
              <a:t>F</a:t>
            </a:r>
            <a:r>
              <a:rPr sz="1400" b="1" dirty="0">
                <a:solidFill>
                  <a:srgbClr val="695D46"/>
                </a:solidFill>
                <a:latin typeface="Times New Roman"/>
                <a:cs typeface="Times New Roman"/>
              </a:rPr>
              <a:t>O</a:t>
            </a:r>
            <a:r>
              <a:rPr sz="1400" b="1" spc="-10" dirty="0">
                <a:solidFill>
                  <a:srgbClr val="695D46"/>
                </a:solidFill>
                <a:latin typeface="Times New Roman"/>
                <a:cs typeface="Times New Roman"/>
              </a:rPr>
              <a:t>RMA</a:t>
            </a:r>
            <a:r>
              <a:rPr sz="1400" b="1" dirty="0">
                <a:solidFill>
                  <a:srgbClr val="695D46"/>
                </a:solidFill>
                <a:latin typeface="Times New Roman"/>
                <a:cs typeface="Times New Roman"/>
              </a:rPr>
              <a:t>TI</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S T</a:t>
            </a:r>
            <a:r>
              <a:rPr sz="1400" b="1" spc="-5" dirty="0">
                <a:solidFill>
                  <a:srgbClr val="695D46"/>
                </a:solidFill>
                <a:latin typeface="Times New Roman"/>
                <a:cs typeface="Times New Roman"/>
              </a:rPr>
              <a:t>E</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H</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OLOGY</a:t>
            </a: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1"/>
              </a:spcBef>
            </a:pPr>
            <a:endParaRPr sz="1500">
              <a:latin typeface="Times New Roman"/>
              <a:cs typeface="Times New Roman"/>
            </a:endParaRPr>
          </a:p>
          <a:p>
            <a:pPr marL="756285">
              <a:lnSpc>
                <a:spcPct val="100000"/>
              </a:lnSpc>
            </a:pPr>
            <a:r>
              <a:rPr sz="1400" b="1" spc="5" dirty="0">
                <a:solidFill>
                  <a:srgbClr val="695D46"/>
                </a:solidFill>
                <a:latin typeface="Times New Roman"/>
                <a:cs typeface="Times New Roman"/>
              </a:rPr>
              <a:t>“</a:t>
            </a:r>
            <a:r>
              <a:rPr sz="1200" b="1" dirty="0">
                <a:solidFill>
                  <a:srgbClr val="695D46"/>
                </a:solidFill>
                <a:latin typeface="Times New Roman"/>
                <a:cs typeface="Times New Roman"/>
              </a:rPr>
              <a:t>A </a:t>
            </a:r>
            <a:r>
              <a:rPr sz="1200" b="1" spc="-15" dirty="0">
                <a:solidFill>
                  <a:srgbClr val="695D46"/>
                </a:solidFill>
                <a:latin typeface="Times New Roman"/>
                <a:cs typeface="Times New Roman"/>
              </a:rPr>
              <a:t>G</a:t>
            </a:r>
            <a:r>
              <a:rPr sz="1200" b="1" dirty="0">
                <a:solidFill>
                  <a:srgbClr val="695D46"/>
                </a:solidFill>
                <a:latin typeface="Times New Roman"/>
                <a:cs typeface="Times New Roman"/>
              </a:rPr>
              <a:t>a</a:t>
            </a:r>
            <a:r>
              <a:rPr sz="1200" b="1" spc="-5" dirty="0">
                <a:solidFill>
                  <a:srgbClr val="695D46"/>
                </a:solidFill>
                <a:latin typeface="Times New Roman"/>
                <a:cs typeface="Times New Roman"/>
              </a:rPr>
              <a:t>r</a:t>
            </a:r>
            <a:r>
              <a:rPr sz="1200" b="1" dirty="0">
                <a:solidFill>
                  <a:srgbClr val="695D46"/>
                </a:solidFill>
                <a:latin typeface="Times New Roman"/>
                <a:cs typeface="Times New Roman"/>
              </a:rPr>
              <a:t>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n </a:t>
            </a:r>
            <a:r>
              <a:rPr sz="1200" b="1" spc="-5" dirty="0">
                <a:solidFill>
                  <a:srgbClr val="695D46"/>
                </a:solidFill>
                <a:latin typeface="Times New Roman"/>
                <a:cs typeface="Times New Roman"/>
              </a:rPr>
              <a:t>M</a:t>
            </a:r>
            <a:r>
              <a:rPr sz="1200" b="1" dirty="0">
                <a:solidFill>
                  <a:srgbClr val="695D46"/>
                </a:solidFill>
                <a:latin typeface="Times New Roman"/>
                <a:cs typeface="Times New Roman"/>
              </a:rPr>
              <a:t>onito</a:t>
            </a:r>
            <a:r>
              <a:rPr sz="1200" b="1" spc="-10" dirty="0">
                <a:solidFill>
                  <a:srgbClr val="695D46"/>
                </a:solidFill>
                <a:latin typeface="Times New Roman"/>
                <a:cs typeface="Times New Roman"/>
              </a:rPr>
              <a:t>r</a:t>
            </a:r>
            <a:r>
              <a:rPr sz="1200" b="1" dirty="0">
                <a:solidFill>
                  <a:srgbClr val="695D46"/>
                </a:solidFill>
                <a:latin typeface="Times New Roman"/>
                <a:cs typeface="Times New Roman"/>
              </a:rPr>
              <a:t>i</a:t>
            </a:r>
            <a:r>
              <a:rPr sz="1200" b="1" spc="5" dirty="0">
                <a:solidFill>
                  <a:srgbClr val="695D46"/>
                </a:solidFill>
                <a:latin typeface="Times New Roman"/>
                <a:cs typeface="Times New Roman"/>
              </a:rPr>
              <a:t>n</a:t>
            </a:r>
            <a:r>
              <a:rPr sz="1200" b="1" dirty="0">
                <a:solidFill>
                  <a:srgbClr val="695D46"/>
                </a:solidFill>
                <a:latin typeface="Times New Roman"/>
                <a:cs typeface="Times New Roman"/>
              </a:rPr>
              <a:t>g Tool Bas</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d on </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o</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put</a:t>
            </a:r>
            <a:r>
              <a:rPr sz="1200" b="1" spc="-10" dirty="0">
                <a:solidFill>
                  <a:srgbClr val="695D46"/>
                </a:solidFill>
                <a:latin typeface="Times New Roman"/>
                <a:cs typeface="Times New Roman"/>
              </a:rPr>
              <a:t>e</a:t>
            </a:r>
            <a:r>
              <a:rPr sz="1200" b="1" dirty="0">
                <a:solidFill>
                  <a:srgbClr val="695D46"/>
                </a:solidFill>
                <a:latin typeface="Times New Roman"/>
                <a:cs typeface="Times New Roman"/>
              </a:rPr>
              <a:t>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vision and </a:t>
            </a:r>
            <a:r>
              <a:rPr sz="1200" b="1" spc="-5" dirty="0">
                <a:solidFill>
                  <a:srgbClr val="695D46"/>
                </a:solidFill>
                <a:latin typeface="Times New Roman"/>
                <a:cs typeface="Times New Roman"/>
              </a:rPr>
              <a:t>M</a:t>
            </a:r>
            <a:r>
              <a:rPr sz="1200" b="1" dirty="0">
                <a:solidFill>
                  <a:srgbClr val="695D46"/>
                </a:solidFill>
                <a:latin typeface="Times New Roman"/>
                <a:cs typeface="Times New Roman"/>
              </a:rPr>
              <a:t>a</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hi</a:t>
            </a:r>
            <a:r>
              <a:rPr sz="1200" b="1" spc="5" dirty="0">
                <a:solidFill>
                  <a:srgbClr val="695D46"/>
                </a:solidFill>
                <a:latin typeface="Times New Roman"/>
                <a:cs typeface="Times New Roman"/>
              </a:rPr>
              <a:t>n</a:t>
            </a:r>
            <a:r>
              <a:rPr sz="1200" b="1" dirty="0">
                <a:solidFill>
                  <a:srgbClr val="695D46"/>
                </a:solidFill>
                <a:latin typeface="Times New Roman"/>
                <a:cs typeface="Times New Roman"/>
              </a:rPr>
              <a:t>e</a:t>
            </a:r>
            <a:endParaRPr sz="1200">
              <a:latin typeface="Times New Roman"/>
              <a:cs typeface="Times New Roman"/>
            </a:endParaRPr>
          </a:p>
          <a:p>
            <a:pPr marL="2299335" indent="111125">
              <a:lnSpc>
                <a:spcPct val="100000"/>
              </a:lnSpc>
              <a:spcBef>
                <a:spcPts val="250"/>
              </a:spcBef>
            </a:pPr>
            <a:r>
              <a:rPr sz="1200" b="1" dirty="0">
                <a:solidFill>
                  <a:srgbClr val="695D46"/>
                </a:solidFill>
                <a:latin typeface="Times New Roman"/>
                <a:cs typeface="Times New Roman"/>
              </a:rPr>
              <a:t>L</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a</a:t>
            </a:r>
            <a:r>
              <a:rPr sz="1200" b="1" spc="-5" dirty="0">
                <a:solidFill>
                  <a:srgbClr val="695D46"/>
                </a:solidFill>
                <a:latin typeface="Times New Roman"/>
                <a:cs typeface="Times New Roman"/>
              </a:rPr>
              <a:t>r</a:t>
            </a:r>
            <a:r>
              <a:rPr sz="1200" b="1" dirty="0">
                <a:solidFill>
                  <a:srgbClr val="695D46"/>
                </a:solidFill>
                <a:latin typeface="Times New Roman"/>
                <a:cs typeface="Times New Roman"/>
              </a:rPr>
              <a:t>ni</a:t>
            </a:r>
            <a:r>
              <a:rPr sz="1200" b="1" spc="5" dirty="0">
                <a:solidFill>
                  <a:srgbClr val="695D46"/>
                </a:solidFill>
                <a:latin typeface="Times New Roman"/>
                <a:cs typeface="Times New Roman"/>
              </a:rPr>
              <a:t>n</a:t>
            </a:r>
            <a:r>
              <a:rPr sz="1200" b="1" dirty="0">
                <a:solidFill>
                  <a:srgbClr val="695D46"/>
                </a:solidFill>
                <a:latin typeface="Times New Roman"/>
                <a:cs typeface="Times New Roman"/>
              </a:rPr>
              <a:t>g</a:t>
            </a:r>
            <a:r>
              <a:rPr sz="1400" b="1" dirty="0">
                <a:solidFill>
                  <a:srgbClr val="695D46"/>
                </a:solidFill>
                <a:latin typeface="Times New Roman"/>
                <a:cs typeface="Times New Roman"/>
              </a:rPr>
              <a:t>”</a:t>
            </a:r>
            <a:endParaRPr sz="1400">
              <a:latin typeface="Times New Roman"/>
              <a:cs typeface="Times New Roman"/>
            </a:endParaRPr>
          </a:p>
          <a:p>
            <a:pPr marR="676910" algn="ctr">
              <a:lnSpc>
                <a:spcPct val="100000"/>
              </a:lnSpc>
              <a:spcBef>
                <a:spcPts val="844"/>
              </a:spcBef>
            </a:pPr>
            <a:r>
              <a:rPr sz="1200" spc="15" dirty="0">
                <a:solidFill>
                  <a:srgbClr val="695D46"/>
                </a:solidFill>
                <a:latin typeface="Times New Roman"/>
                <a:cs typeface="Times New Roman"/>
              </a:rPr>
              <a:t>By</a:t>
            </a:r>
            <a:endParaRPr sz="1200">
              <a:latin typeface="Times New Roman"/>
              <a:cs typeface="Times New Roman"/>
            </a:endParaRPr>
          </a:p>
          <a:p>
            <a:pPr marL="1477645" marR="1878964" indent="-2540" algn="ctr">
              <a:lnSpc>
                <a:spcPts val="2830"/>
              </a:lnSpc>
              <a:spcBef>
                <a:spcPts val="170"/>
              </a:spcBef>
            </a:pPr>
            <a:r>
              <a:rPr sz="1400" dirty="0">
                <a:solidFill>
                  <a:srgbClr val="695D46"/>
                </a:solidFill>
                <a:latin typeface="Segoe UI"/>
                <a:cs typeface="Segoe UI"/>
              </a:rPr>
              <a:t>N</a:t>
            </a:r>
            <a:r>
              <a:rPr sz="1400" spc="-10" dirty="0">
                <a:solidFill>
                  <a:srgbClr val="695D46"/>
                </a:solidFill>
                <a:latin typeface="Segoe UI"/>
                <a:cs typeface="Segoe UI"/>
              </a:rPr>
              <a:t>a</a:t>
            </a:r>
            <a:r>
              <a:rPr sz="1400" spc="-5" dirty="0">
                <a:solidFill>
                  <a:srgbClr val="695D46"/>
                </a:solidFill>
                <a:latin typeface="Segoe UI"/>
                <a:cs typeface="Segoe UI"/>
              </a:rPr>
              <a:t>me</a:t>
            </a:r>
            <a:r>
              <a:rPr sz="1400" dirty="0">
                <a:solidFill>
                  <a:srgbClr val="695D46"/>
                </a:solidFill>
                <a:latin typeface="Segoe UI"/>
                <a:cs typeface="Segoe UI"/>
              </a:rPr>
              <a:t>:</a:t>
            </a:r>
            <a:r>
              <a:rPr sz="1400" spc="30" dirty="0">
                <a:solidFill>
                  <a:srgbClr val="695D46"/>
                </a:solidFill>
                <a:latin typeface="Times New Roman"/>
                <a:cs typeface="Times New Roman"/>
              </a:rPr>
              <a:t> </a:t>
            </a:r>
            <a:r>
              <a:rPr sz="1400" spc="-10" dirty="0">
                <a:solidFill>
                  <a:srgbClr val="695D46"/>
                </a:solidFill>
                <a:latin typeface="Segoe UI"/>
                <a:cs typeface="Segoe UI"/>
              </a:rPr>
              <a:t>J</a:t>
            </a:r>
            <a:r>
              <a:rPr sz="1400" dirty="0">
                <a:solidFill>
                  <a:srgbClr val="695D46"/>
                </a:solidFill>
                <a:latin typeface="Segoe UI"/>
                <a:cs typeface="Segoe UI"/>
              </a:rPr>
              <a:t>oseph</a:t>
            </a:r>
            <a:r>
              <a:rPr sz="1400" spc="15" dirty="0">
                <a:solidFill>
                  <a:srgbClr val="695D46"/>
                </a:solidFill>
                <a:latin typeface="Times New Roman"/>
                <a:cs typeface="Times New Roman"/>
              </a:rPr>
              <a:t> </a:t>
            </a:r>
            <a:r>
              <a:rPr sz="1400" dirty="0">
                <a:solidFill>
                  <a:srgbClr val="695D46"/>
                </a:solidFill>
                <a:latin typeface="Segoe UI"/>
                <a:cs typeface="Segoe UI"/>
              </a:rPr>
              <a:t>Lu</a:t>
            </a:r>
            <a:r>
              <a:rPr sz="1400" spc="-15" dirty="0">
                <a:solidFill>
                  <a:srgbClr val="695D46"/>
                </a:solidFill>
                <a:latin typeface="Segoe UI"/>
                <a:cs typeface="Segoe UI"/>
              </a:rPr>
              <a:t>s</a:t>
            </a:r>
            <a:r>
              <a:rPr sz="1400" spc="-10" dirty="0">
                <a:solidFill>
                  <a:srgbClr val="695D46"/>
                </a:solidFill>
                <a:latin typeface="Segoe UI"/>
                <a:cs typeface="Segoe UI"/>
              </a:rPr>
              <a:t>o</a:t>
            </a:r>
            <a:r>
              <a:rPr sz="1400" spc="-5" dirty="0">
                <a:solidFill>
                  <a:srgbClr val="695D46"/>
                </a:solidFill>
                <a:latin typeface="Segoe UI"/>
                <a:cs typeface="Segoe UI"/>
              </a:rPr>
              <a:t>m</a:t>
            </a:r>
            <a:r>
              <a:rPr sz="1400" spc="5" dirty="0">
                <a:solidFill>
                  <a:srgbClr val="695D46"/>
                </a:solidFill>
                <a:latin typeface="Segoe UI"/>
                <a:cs typeface="Segoe UI"/>
              </a:rPr>
              <a:t>a</a:t>
            </a:r>
            <a:r>
              <a:rPr sz="1400" dirty="0">
                <a:solidFill>
                  <a:srgbClr val="695D46"/>
                </a:solidFill>
                <a:latin typeface="Segoe UI"/>
                <a:cs typeface="Segoe UI"/>
              </a:rPr>
              <a:t>,</a:t>
            </a:r>
            <a:r>
              <a:rPr sz="1400" dirty="0">
                <a:solidFill>
                  <a:srgbClr val="695D46"/>
                </a:solidFill>
                <a:latin typeface="Times New Roman"/>
                <a:cs typeface="Times New Roman"/>
              </a:rPr>
              <a:t> </a:t>
            </a:r>
            <a:r>
              <a:rPr sz="1400" dirty="0">
                <a:solidFill>
                  <a:srgbClr val="695D46"/>
                </a:solidFill>
                <a:latin typeface="Segoe UI"/>
                <a:cs typeface="Segoe UI"/>
              </a:rPr>
              <a:t>stude</a:t>
            </a:r>
            <a:r>
              <a:rPr sz="1400" spc="-15" dirty="0">
                <a:solidFill>
                  <a:srgbClr val="695D46"/>
                </a:solidFill>
                <a:latin typeface="Segoe UI"/>
                <a:cs typeface="Segoe UI"/>
              </a:rPr>
              <a:t>n</a:t>
            </a:r>
            <a:r>
              <a:rPr sz="1400" dirty="0">
                <a:solidFill>
                  <a:srgbClr val="695D46"/>
                </a:solidFill>
                <a:latin typeface="Segoe UI"/>
                <a:cs typeface="Segoe UI"/>
              </a:rPr>
              <a:t>tNo:</a:t>
            </a:r>
            <a:r>
              <a:rPr sz="1400" spc="35" dirty="0">
                <a:solidFill>
                  <a:srgbClr val="695D46"/>
                </a:solidFill>
                <a:latin typeface="Times New Roman"/>
                <a:cs typeface="Times New Roman"/>
              </a:rPr>
              <a:t> </a:t>
            </a:r>
            <a:r>
              <a:rPr sz="1400" dirty="0">
                <a:solidFill>
                  <a:srgbClr val="695D46"/>
                </a:solidFill>
                <a:latin typeface="Segoe UI"/>
                <a:cs typeface="Segoe UI"/>
              </a:rPr>
              <a:t>22007</a:t>
            </a:r>
            <a:r>
              <a:rPr sz="1400" spc="-20" dirty="0">
                <a:solidFill>
                  <a:srgbClr val="695D46"/>
                </a:solidFill>
                <a:latin typeface="Segoe UI"/>
                <a:cs typeface="Segoe UI"/>
              </a:rPr>
              <a:t>0</a:t>
            </a:r>
            <a:r>
              <a:rPr sz="1400" dirty="0">
                <a:solidFill>
                  <a:srgbClr val="695D46"/>
                </a:solidFill>
                <a:latin typeface="Segoe UI"/>
                <a:cs typeface="Segoe UI"/>
              </a:rPr>
              <a:t>119</a:t>
            </a:r>
            <a:r>
              <a:rPr sz="1400" spc="-5" dirty="0">
                <a:solidFill>
                  <a:srgbClr val="695D46"/>
                </a:solidFill>
                <a:latin typeface="Segoe UI"/>
                <a:cs typeface="Segoe UI"/>
              </a:rPr>
              <a:t>4</a:t>
            </a:r>
            <a:r>
              <a:rPr sz="1400" dirty="0">
                <a:solidFill>
                  <a:srgbClr val="695D46"/>
                </a:solidFill>
                <a:latin typeface="Segoe UI"/>
                <a:cs typeface="Segoe UI"/>
              </a:rPr>
              <a:t>,</a:t>
            </a:r>
            <a:endParaRPr sz="1400">
              <a:latin typeface="Segoe UI"/>
              <a:cs typeface="Segoe UI"/>
            </a:endParaRPr>
          </a:p>
          <a:p>
            <a:pPr marL="927100" indent="549910">
              <a:lnSpc>
                <a:spcPct val="100000"/>
              </a:lnSpc>
              <a:spcBef>
                <a:spcPts val="865"/>
              </a:spcBef>
            </a:pPr>
            <a:r>
              <a:rPr sz="1400" spc="-5" dirty="0">
                <a:solidFill>
                  <a:srgbClr val="695D46"/>
                </a:solidFill>
                <a:latin typeface="Segoe UI"/>
                <a:cs typeface="Segoe UI"/>
              </a:rPr>
              <a:t>Reg</a:t>
            </a:r>
            <a:r>
              <a:rPr sz="1400" spc="-10" dirty="0">
                <a:solidFill>
                  <a:srgbClr val="695D46"/>
                </a:solidFill>
                <a:latin typeface="Segoe UI"/>
                <a:cs typeface="Segoe UI"/>
              </a:rPr>
              <a:t>N</a:t>
            </a:r>
            <a:r>
              <a:rPr sz="1400" dirty="0">
                <a:solidFill>
                  <a:srgbClr val="695D46"/>
                </a:solidFill>
                <a:latin typeface="Segoe UI"/>
                <a:cs typeface="Segoe UI"/>
              </a:rPr>
              <a:t>o:</a:t>
            </a:r>
            <a:r>
              <a:rPr sz="1400" spc="30" dirty="0">
                <a:solidFill>
                  <a:srgbClr val="695D46"/>
                </a:solidFill>
                <a:latin typeface="Times New Roman"/>
                <a:cs typeface="Times New Roman"/>
              </a:rPr>
              <a:t> </a:t>
            </a:r>
            <a:r>
              <a:rPr sz="1400" dirty="0">
                <a:solidFill>
                  <a:srgbClr val="695D46"/>
                </a:solidFill>
                <a:latin typeface="Segoe UI"/>
                <a:cs typeface="Segoe UI"/>
              </a:rPr>
              <a:t>202</a:t>
            </a:r>
            <a:r>
              <a:rPr sz="1400" spc="-20" dirty="0">
                <a:solidFill>
                  <a:srgbClr val="695D46"/>
                </a:solidFill>
                <a:latin typeface="Segoe UI"/>
                <a:cs typeface="Segoe UI"/>
              </a:rPr>
              <a:t>2</a:t>
            </a:r>
            <a:r>
              <a:rPr sz="1400" dirty="0">
                <a:solidFill>
                  <a:srgbClr val="695D46"/>
                </a:solidFill>
                <a:latin typeface="Segoe UI"/>
                <a:cs typeface="Segoe UI"/>
              </a:rPr>
              <a:t>/HD0</a:t>
            </a:r>
            <a:r>
              <a:rPr sz="1400" spc="-15" dirty="0">
                <a:solidFill>
                  <a:srgbClr val="695D46"/>
                </a:solidFill>
                <a:latin typeface="Segoe UI"/>
                <a:cs typeface="Segoe UI"/>
              </a:rPr>
              <a:t>5</a:t>
            </a:r>
            <a:r>
              <a:rPr sz="1400" dirty="0">
                <a:solidFill>
                  <a:srgbClr val="695D46"/>
                </a:solidFill>
                <a:latin typeface="Segoe UI"/>
                <a:cs typeface="Segoe UI"/>
              </a:rPr>
              <a:t>/1194U</a:t>
            </a:r>
            <a:endParaRPr sz="1400">
              <a:latin typeface="Segoe UI"/>
              <a:cs typeface="Segoe UI"/>
            </a:endParaRPr>
          </a:p>
          <a:p>
            <a:pPr>
              <a:lnSpc>
                <a:spcPct val="100000"/>
              </a:lnSpc>
            </a:pPr>
            <a:endParaRPr sz="1400">
              <a:latin typeface="Times New Roman"/>
              <a:cs typeface="Times New Roman"/>
            </a:endParaRPr>
          </a:p>
          <a:p>
            <a:pPr>
              <a:lnSpc>
                <a:spcPct val="100000"/>
              </a:lnSpc>
              <a:spcBef>
                <a:spcPts val="30"/>
              </a:spcBef>
            </a:pPr>
            <a:endParaRPr sz="1600">
              <a:latin typeface="Times New Roman"/>
              <a:cs typeface="Times New Roman"/>
            </a:endParaRPr>
          </a:p>
          <a:p>
            <a:pPr marR="130810" algn="ctr">
              <a:lnSpc>
                <a:spcPct val="100000"/>
              </a:lnSpc>
            </a:pPr>
            <a:r>
              <a:rPr sz="1400" b="1" spc="-10" dirty="0">
                <a:solidFill>
                  <a:srgbClr val="695D46"/>
                </a:solidFill>
                <a:latin typeface="Times New Roman"/>
                <a:cs typeface="Times New Roman"/>
              </a:rPr>
              <a:t>D</a:t>
            </a:r>
            <a:r>
              <a:rPr sz="1400" b="1" dirty="0">
                <a:solidFill>
                  <a:srgbClr val="695D46"/>
                </a:solidFill>
                <a:latin typeface="Times New Roman"/>
                <a:cs typeface="Times New Roman"/>
              </a:rPr>
              <a:t>E</a:t>
            </a:r>
            <a:r>
              <a:rPr sz="1400" b="1" spc="-10" dirty="0">
                <a:solidFill>
                  <a:srgbClr val="695D46"/>
                </a:solidFill>
                <a:latin typeface="Times New Roman"/>
                <a:cs typeface="Times New Roman"/>
              </a:rPr>
              <a:t>PAR</a:t>
            </a:r>
            <a:r>
              <a:rPr sz="1400" b="1" dirty="0">
                <a:solidFill>
                  <a:srgbClr val="695D46"/>
                </a:solidFill>
                <a:latin typeface="Times New Roman"/>
                <a:cs typeface="Times New Roman"/>
              </a:rPr>
              <a:t>T</a:t>
            </a:r>
            <a:r>
              <a:rPr sz="1400" b="1" spc="-10" dirty="0">
                <a:solidFill>
                  <a:srgbClr val="695D46"/>
                </a:solidFill>
                <a:latin typeface="Times New Roman"/>
                <a:cs typeface="Times New Roman"/>
              </a:rPr>
              <a:t>M</a:t>
            </a:r>
            <a:r>
              <a:rPr sz="1400" b="1" dirty="0">
                <a:solidFill>
                  <a:srgbClr val="695D46"/>
                </a:solidFill>
                <a:latin typeface="Times New Roman"/>
                <a:cs typeface="Times New Roman"/>
              </a:rPr>
              <a:t>E</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T OF </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O</a:t>
            </a:r>
            <a:r>
              <a:rPr sz="1400" b="1" spc="-10" dirty="0">
                <a:solidFill>
                  <a:srgbClr val="695D46"/>
                </a:solidFill>
                <a:latin typeface="Times New Roman"/>
                <a:cs typeface="Times New Roman"/>
              </a:rPr>
              <a:t>MPU</a:t>
            </a:r>
            <a:r>
              <a:rPr sz="1400" b="1" dirty="0">
                <a:solidFill>
                  <a:srgbClr val="695D46"/>
                </a:solidFill>
                <a:latin typeface="Times New Roman"/>
                <a:cs typeface="Times New Roman"/>
              </a:rPr>
              <a:t>TER</a:t>
            </a:r>
            <a:r>
              <a:rPr sz="1400" b="1" spc="-10" dirty="0">
                <a:solidFill>
                  <a:srgbClr val="695D46"/>
                </a:solidFill>
                <a:latin typeface="Times New Roman"/>
                <a:cs typeface="Times New Roman"/>
              </a:rPr>
              <a:t> </a:t>
            </a:r>
            <a:r>
              <a:rPr sz="1400" b="1" dirty="0">
                <a:solidFill>
                  <a:srgbClr val="695D46"/>
                </a:solidFill>
                <a:latin typeface="Times New Roman"/>
                <a:cs typeface="Times New Roman"/>
              </a:rPr>
              <a:t>S</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IE</a:t>
            </a:r>
            <a:r>
              <a:rPr sz="1400" b="1" spc="-10" dirty="0">
                <a:solidFill>
                  <a:srgbClr val="695D46"/>
                </a:solidFill>
                <a:latin typeface="Times New Roman"/>
                <a:cs typeface="Times New Roman"/>
              </a:rPr>
              <a:t>NC</a:t>
            </a:r>
            <a:r>
              <a:rPr sz="1400" b="1" dirty="0">
                <a:solidFill>
                  <a:srgbClr val="695D46"/>
                </a:solidFill>
                <a:latin typeface="Times New Roman"/>
                <a:cs typeface="Times New Roman"/>
              </a:rPr>
              <a:t>E</a:t>
            </a:r>
            <a:endParaRPr sz="1400">
              <a:latin typeface="Times New Roman"/>
              <a:cs typeface="Times New Roman"/>
            </a:endParaRPr>
          </a:p>
          <a:p>
            <a:pPr marR="109220" algn="ctr">
              <a:lnSpc>
                <a:spcPct val="100000"/>
              </a:lnSpc>
              <a:spcBef>
                <a:spcPts val="850"/>
              </a:spcBef>
            </a:pPr>
            <a:r>
              <a:rPr sz="1400" b="1" dirty="0">
                <a:solidFill>
                  <a:srgbClr val="695D46"/>
                </a:solidFill>
                <a:latin typeface="Times New Roman"/>
                <a:cs typeface="Times New Roman"/>
              </a:rPr>
              <a:t>S</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HOOL</a:t>
            </a:r>
            <a:r>
              <a:rPr sz="1400" b="1" spc="-5" dirty="0">
                <a:solidFill>
                  <a:srgbClr val="695D46"/>
                </a:solidFill>
                <a:latin typeface="Times New Roman"/>
                <a:cs typeface="Times New Roman"/>
              </a:rPr>
              <a:t> </a:t>
            </a:r>
            <a:r>
              <a:rPr sz="1400" b="1" dirty="0">
                <a:solidFill>
                  <a:srgbClr val="695D46"/>
                </a:solidFill>
                <a:latin typeface="Times New Roman"/>
                <a:cs typeface="Times New Roman"/>
              </a:rPr>
              <a:t>OF</a:t>
            </a:r>
            <a:r>
              <a:rPr sz="1400" b="1" spc="-5" dirty="0">
                <a:solidFill>
                  <a:srgbClr val="695D46"/>
                </a:solidFill>
                <a:latin typeface="Times New Roman"/>
                <a:cs typeface="Times New Roman"/>
              </a:rPr>
              <a:t> </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O</a:t>
            </a:r>
            <a:r>
              <a:rPr sz="1400" b="1" spc="-10" dirty="0">
                <a:solidFill>
                  <a:srgbClr val="695D46"/>
                </a:solidFill>
                <a:latin typeface="Times New Roman"/>
                <a:cs typeface="Times New Roman"/>
              </a:rPr>
              <a:t>MPU</a:t>
            </a:r>
            <a:r>
              <a:rPr sz="1400" b="1" dirty="0">
                <a:solidFill>
                  <a:srgbClr val="695D46"/>
                </a:solidFill>
                <a:latin typeface="Times New Roman"/>
                <a:cs typeface="Times New Roman"/>
              </a:rPr>
              <a:t>TI</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G </a:t>
            </a:r>
            <a:r>
              <a:rPr sz="1400" b="1" spc="-10" dirty="0">
                <a:solidFill>
                  <a:srgbClr val="695D46"/>
                </a:solidFill>
                <a:latin typeface="Times New Roman"/>
                <a:cs typeface="Times New Roman"/>
              </a:rPr>
              <a:t>AN</a:t>
            </a:r>
            <a:r>
              <a:rPr sz="1400" b="1" dirty="0">
                <a:solidFill>
                  <a:srgbClr val="695D46"/>
                </a:solidFill>
                <a:latin typeface="Times New Roman"/>
                <a:cs typeface="Times New Roman"/>
              </a:rPr>
              <a:t>D</a:t>
            </a:r>
            <a:r>
              <a:rPr sz="1400" b="1" spc="-5" dirty="0">
                <a:solidFill>
                  <a:srgbClr val="695D46"/>
                </a:solidFill>
                <a:latin typeface="Times New Roman"/>
                <a:cs typeface="Times New Roman"/>
              </a:rPr>
              <a:t> </a:t>
            </a:r>
            <a:r>
              <a:rPr sz="1400" b="1" dirty="0">
                <a:solidFill>
                  <a:srgbClr val="695D46"/>
                </a:solidFill>
                <a:latin typeface="Times New Roman"/>
                <a:cs typeface="Times New Roman"/>
              </a:rPr>
              <a:t>I</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FO</a:t>
            </a:r>
            <a:r>
              <a:rPr sz="1400" b="1" spc="-10" dirty="0">
                <a:solidFill>
                  <a:srgbClr val="695D46"/>
                </a:solidFill>
                <a:latin typeface="Times New Roman"/>
                <a:cs typeface="Times New Roman"/>
              </a:rPr>
              <a:t>RMA</a:t>
            </a:r>
            <a:r>
              <a:rPr sz="1400" b="1" dirty="0">
                <a:solidFill>
                  <a:srgbClr val="695D46"/>
                </a:solidFill>
                <a:latin typeface="Times New Roman"/>
                <a:cs typeface="Times New Roman"/>
              </a:rPr>
              <a:t>TI</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S T</a:t>
            </a:r>
            <a:r>
              <a:rPr sz="1400" b="1" spc="-5" dirty="0">
                <a:solidFill>
                  <a:srgbClr val="695D46"/>
                </a:solidFill>
                <a:latin typeface="Times New Roman"/>
                <a:cs typeface="Times New Roman"/>
              </a:rPr>
              <a:t>E</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H</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OLOGY</a:t>
            </a:r>
            <a:endParaRPr sz="1400">
              <a:latin typeface="Times New Roman"/>
              <a:cs typeface="Times New Roman"/>
            </a:endParaRPr>
          </a:p>
          <a:p>
            <a:pPr>
              <a:lnSpc>
                <a:spcPct val="100000"/>
              </a:lnSpc>
            </a:pPr>
            <a:endParaRPr sz="1400">
              <a:latin typeface="Times New Roman"/>
              <a:cs typeface="Times New Roman"/>
            </a:endParaRPr>
          </a:p>
          <a:p>
            <a:pPr marR="402590" algn="ctr">
              <a:lnSpc>
                <a:spcPct val="100000"/>
              </a:lnSpc>
              <a:spcBef>
                <a:spcPts val="910"/>
              </a:spcBef>
            </a:pPr>
            <a:r>
              <a:rPr sz="1400" b="1" spc="-10" dirty="0">
                <a:solidFill>
                  <a:srgbClr val="695D46"/>
                </a:solidFill>
                <a:latin typeface="Times New Roman"/>
                <a:cs typeface="Times New Roman"/>
              </a:rPr>
              <a:t>F</a:t>
            </a:r>
            <a:r>
              <a:rPr sz="1400" b="1" dirty="0">
                <a:solidFill>
                  <a:srgbClr val="695D46"/>
                </a:solidFill>
                <a:latin typeface="Times New Roman"/>
                <a:cs typeface="Times New Roman"/>
              </a:rPr>
              <a:t>in</a:t>
            </a:r>
            <a:r>
              <a:rPr sz="1400" b="1" spc="-10" dirty="0">
                <a:solidFill>
                  <a:srgbClr val="695D46"/>
                </a:solidFill>
                <a:latin typeface="Times New Roman"/>
                <a:cs typeface="Times New Roman"/>
              </a:rPr>
              <a:t>a</a:t>
            </a:r>
            <a:r>
              <a:rPr sz="1400" b="1" dirty="0">
                <a:solidFill>
                  <a:srgbClr val="695D46"/>
                </a:solidFill>
                <a:latin typeface="Times New Roman"/>
                <a:cs typeface="Times New Roman"/>
              </a:rPr>
              <a:t>l</a:t>
            </a:r>
            <a:r>
              <a:rPr sz="1400" b="1" spc="5" dirty="0">
                <a:solidFill>
                  <a:srgbClr val="695D46"/>
                </a:solidFill>
                <a:latin typeface="Times New Roman"/>
                <a:cs typeface="Times New Roman"/>
              </a:rPr>
              <a:t> </a:t>
            </a:r>
            <a:r>
              <a:rPr sz="1400" b="1" spc="-10" dirty="0">
                <a:solidFill>
                  <a:srgbClr val="695D46"/>
                </a:solidFill>
                <a:latin typeface="Times New Roman"/>
                <a:cs typeface="Times New Roman"/>
              </a:rPr>
              <a:t>P</a:t>
            </a:r>
            <a:r>
              <a:rPr sz="1400" b="1" dirty="0">
                <a:solidFill>
                  <a:srgbClr val="695D46"/>
                </a:solidFill>
                <a:latin typeface="Times New Roman"/>
                <a:cs typeface="Times New Roman"/>
              </a:rPr>
              <a:t>r</a:t>
            </a:r>
            <a:r>
              <a:rPr sz="1400" b="1" spc="5" dirty="0">
                <a:solidFill>
                  <a:srgbClr val="695D46"/>
                </a:solidFill>
                <a:latin typeface="Times New Roman"/>
                <a:cs typeface="Times New Roman"/>
              </a:rPr>
              <a:t>o</a:t>
            </a:r>
            <a:r>
              <a:rPr sz="1400" b="1" dirty="0">
                <a:solidFill>
                  <a:srgbClr val="695D46"/>
                </a:solidFill>
                <a:latin typeface="Times New Roman"/>
                <a:cs typeface="Times New Roman"/>
              </a:rPr>
              <a:t>j</a:t>
            </a:r>
            <a:r>
              <a:rPr sz="1400" b="1" spc="-15" dirty="0">
                <a:solidFill>
                  <a:srgbClr val="695D46"/>
                </a:solidFill>
                <a:latin typeface="Times New Roman"/>
                <a:cs typeface="Times New Roman"/>
              </a:rPr>
              <a:t>e</a:t>
            </a:r>
            <a:r>
              <a:rPr sz="1400" b="1" dirty="0">
                <a:solidFill>
                  <a:srgbClr val="695D46"/>
                </a:solidFill>
                <a:latin typeface="Times New Roman"/>
                <a:cs typeface="Times New Roman"/>
              </a:rPr>
              <a:t>ct </a:t>
            </a:r>
            <a:r>
              <a:rPr sz="1400" b="1" spc="-10" dirty="0">
                <a:solidFill>
                  <a:srgbClr val="695D46"/>
                </a:solidFill>
                <a:latin typeface="Times New Roman"/>
                <a:cs typeface="Times New Roman"/>
              </a:rPr>
              <a:t>R</a:t>
            </a:r>
            <a:r>
              <a:rPr sz="1400" b="1" dirty="0">
                <a:solidFill>
                  <a:srgbClr val="695D46"/>
                </a:solidFill>
                <a:latin typeface="Times New Roman"/>
                <a:cs typeface="Times New Roman"/>
              </a:rPr>
              <a:t>ep</a:t>
            </a:r>
            <a:r>
              <a:rPr sz="1400" b="1" spc="-10" dirty="0">
                <a:solidFill>
                  <a:srgbClr val="695D46"/>
                </a:solidFill>
                <a:latin typeface="Times New Roman"/>
                <a:cs typeface="Times New Roman"/>
              </a:rPr>
              <a:t>o</a:t>
            </a:r>
            <a:r>
              <a:rPr sz="1400" b="1" spc="-15" dirty="0">
                <a:solidFill>
                  <a:srgbClr val="695D46"/>
                </a:solidFill>
                <a:latin typeface="Times New Roman"/>
                <a:cs typeface="Times New Roman"/>
              </a:rPr>
              <a:t>r</a:t>
            </a:r>
            <a:r>
              <a:rPr sz="1400" b="1" dirty="0">
                <a:solidFill>
                  <a:srgbClr val="695D46"/>
                </a:solidFill>
                <a:latin typeface="Times New Roman"/>
                <a:cs typeface="Times New Roman"/>
              </a:rPr>
              <a:t>t</a:t>
            </a:r>
            <a:endParaRPr sz="1400">
              <a:latin typeface="Times New Roman"/>
              <a:cs typeface="Times New Roman"/>
            </a:endParaRPr>
          </a:p>
        </p:txBody>
      </p:sp>
      <p:sp>
        <p:nvSpPr>
          <p:cNvPr id="3" name="object 3"/>
          <p:cNvSpPr txBox="1"/>
          <p:nvPr/>
        </p:nvSpPr>
        <p:spPr>
          <a:xfrm>
            <a:off x="2999361" y="5381293"/>
            <a:ext cx="2233930" cy="203835"/>
          </a:xfrm>
          <a:prstGeom prst="rect">
            <a:avLst/>
          </a:prstGeom>
        </p:spPr>
        <p:txBody>
          <a:bodyPr vert="horz" wrap="square" lIns="0" tIns="0" rIns="0" bIns="0" rtlCol="0">
            <a:spAutoFit/>
          </a:bodyPr>
          <a:lstStyle/>
          <a:p>
            <a:pPr marL="12700">
              <a:lnSpc>
                <a:spcPct val="100000"/>
              </a:lnSpc>
            </a:pPr>
            <a:r>
              <a:rPr sz="1400" b="1" spc="-10" dirty="0">
                <a:solidFill>
                  <a:srgbClr val="695D46"/>
                </a:solidFill>
                <a:latin typeface="Times New Roman"/>
                <a:cs typeface="Times New Roman"/>
              </a:rPr>
              <a:t>MC</a:t>
            </a:r>
            <a:r>
              <a:rPr sz="1400" b="1" dirty="0">
                <a:solidFill>
                  <a:srgbClr val="695D46"/>
                </a:solidFill>
                <a:latin typeface="Times New Roman"/>
                <a:cs typeface="Times New Roman"/>
              </a:rPr>
              <a:t>S 7</a:t>
            </a:r>
            <a:r>
              <a:rPr sz="1400" b="1" spc="-5" dirty="0">
                <a:solidFill>
                  <a:srgbClr val="695D46"/>
                </a:solidFill>
                <a:latin typeface="Times New Roman"/>
                <a:cs typeface="Times New Roman"/>
              </a:rPr>
              <a:t>2</a:t>
            </a:r>
            <a:r>
              <a:rPr sz="1400" b="1" spc="5" dirty="0">
                <a:solidFill>
                  <a:srgbClr val="695D46"/>
                </a:solidFill>
                <a:latin typeface="Times New Roman"/>
                <a:cs typeface="Times New Roman"/>
              </a:rPr>
              <a:t>2</a:t>
            </a:r>
            <a:r>
              <a:rPr sz="1400" b="1" dirty="0">
                <a:solidFill>
                  <a:srgbClr val="695D46"/>
                </a:solidFill>
                <a:latin typeface="Times New Roman"/>
                <a:cs typeface="Times New Roman"/>
              </a:rPr>
              <a:t>4: </a:t>
            </a:r>
            <a:r>
              <a:rPr sz="1400" b="1" spc="-20" dirty="0">
                <a:solidFill>
                  <a:srgbClr val="695D46"/>
                </a:solidFill>
                <a:latin typeface="Times New Roman"/>
                <a:cs typeface="Times New Roman"/>
              </a:rPr>
              <a:t>C</a:t>
            </a:r>
            <a:r>
              <a:rPr sz="1400" b="1" dirty="0">
                <a:solidFill>
                  <a:srgbClr val="695D46"/>
                </a:solidFill>
                <a:latin typeface="Times New Roman"/>
                <a:cs typeface="Times New Roman"/>
              </a:rPr>
              <a:t>o</a:t>
            </a:r>
            <a:r>
              <a:rPr sz="1400" b="1" spc="-20" dirty="0">
                <a:solidFill>
                  <a:srgbClr val="695D46"/>
                </a:solidFill>
                <a:latin typeface="Times New Roman"/>
                <a:cs typeface="Times New Roman"/>
              </a:rPr>
              <a:t>m</a:t>
            </a:r>
            <a:r>
              <a:rPr sz="1400" b="1" dirty="0">
                <a:solidFill>
                  <a:srgbClr val="695D46"/>
                </a:solidFill>
                <a:latin typeface="Times New Roman"/>
                <a:cs typeface="Times New Roman"/>
              </a:rPr>
              <a:t>puter </a:t>
            </a:r>
            <a:r>
              <a:rPr sz="1400" b="1" spc="-10" dirty="0">
                <a:solidFill>
                  <a:srgbClr val="695D46"/>
                </a:solidFill>
                <a:latin typeface="Times New Roman"/>
                <a:cs typeface="Times New Roman"/>
              </a:rPr>
              <a:t>V</a:t>
            </a:r>
            <a:r>
              <a:rPr sz="1400" b="1" dirty="0">
                <a:solidFill>
                  <a:srgbClr val="695D46"/>
                </a:solidFill>
                <a:latin typeface="Times New Roman"/>
                <a:cs typeface="Times New Roman"/>
              </a:rPr>
              <a:t>i</a:t>
            </a:r>
            <a:r>
              <a:rPr sz="1400" b="1" spc="-10" dirty="0">
                <a:solidFill>
                  <a:srgbClr val="695D46"/>
                </a:solidFill>
                <a:latin typeface="Times New Roman"/>
                <a:cs typeface="Times New Roman"/>
              </a:rPr>
              <a:t>s</a:t>
            </a:r>
            <a:r>
              <a:rPr sz="1400" b="1" dirty="0">
                <a:solidFill>
                  <a:srgbClr val="695D46"/>
                </a:solidFill>
                <a:latin typeface="Times New Roman"/>
                <a:cs typeface="Times New Roman"/>
              </a:rPr>
              <a:t>i</a:t>
            </a:r>
            <a:r>
              <a:rPr sz="1400" b="1" spc="-10" dirty="0">
                <a:solidFill>
                  <a:srgbClr val="695D46"/>
                </a:solidFill>
                <a:latin typeface="Times New Roman"/>
                <a:cs typeface="Times New Roman"/>
              </a:rPr>
              <a:t>o</a:t>
            </a:r>
            <a:r>
              <a:rPr sz="1400" b="1" dirty="0">
                <a:solidFill>
                  <a:srgbClr val="695D46"/>
                </a:solidFill>
                <a:latin typeface="Times New Roman"/>
                <a:cs typeface="Times New Roman"/>
              </a:rPr>
              <a:t>n</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50229" y="388398"/>
            <a:ext cx="223520" cy="203835"/>
          </a:xfrm>
          <a:prstGeom prst="rect">
            <a:avLst/>
          </a:prstGeom>
        </p:spPr>
        <p:txBody>
          <a:bodyPr vert="horz" wrap="square" lIns="0" tIns="0" rIns="0" bIns="0" rtlCol="0">
            <a:spAutoFit/>
          </a:bodyPr>
          <a:lstStyle/>
          <a:p>
            <a:pPr marL="12700">
              <a:lnSpc>
                <a:spcPct val="100000"/>
              </a:lnSpc>
            </a:pPr>
            <a:r>
              <a:rPr sz="1400" spc="-5" dirty="0">
                <a:latin typeface="Arial"/>
                <a:cs typeface="Arial"/>
              </a:rPr>
              <a:t>12</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627505" y="3877409"/>
            <a:ext cx="2517775" cy="139700"/>
          </a:xfrm>
          <a:prstGeom prst="rect">
            <a:avLst/>
          </a:prstGeom>
        </p:spPr>
        <p:txBody>
          <a:bodyPr vert="horz" wrap="square" lIns="0" tIns="0" rIns="0" bIns="0" rtlCol="0">
            <a:spAutoFit/>
          </a:bodyPr>
          <a:lstStyle/>
          <a:p>
            <a:pPr marL="12700">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5" dirty="0">
                <a:solidFill>
                  <a:srgbClr val="1F487C"/>
                </a:solidFill>
                <a:latin typeface="Times New Roman"/>
                <a:cs typeface="Times New Roman"/>
              </a:rPr>
              <a:t> </a:t>
            </a:r>
            <a:r>
              <a:rPr sz="900" i="1" spc="-10" dirty="0">
                <a:solidFill>
                  <a:srgbClr val="1F487C"/>
                </a:solidFill>
                <a:latin typeface="Segoe UI"/>
                <a:cs typeface="Segoe UI"/>
              </a:rPr>
              <a:t>4</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15" dirty="0">
                <a:solidFill>
                  <a:srgbClr val="1F487C"/>
                </a:solidFill>
                <a:latin typeface="Segoe UI"/>
                <a:cs typeface="Segoe UI"/>
              </a:rPr>
              <a:t>T</a:t>
            </a:r>
            <a:r>
              <a:rPr sz="900" i="1" spc="-5" dirty="0">
                <a:solidFill>
                  <a:srgbClr val="1F487C"/>
                </a:solidFill>
                <a:latin typeface="Segoe UI"/>
                <a:cs typeface="Segoe UI"/>
              </a:rPr>
              <a:t>ra</a:t>
            </a:r>
            <a:r>
              <a:rPr sz="900" i="1" spc="-15" dirty="0">
                <a:solidFill>
                  <a:srgbClr val="1F487C"/>
                </a:solidFill>
                <a:latin typeface="Segoe UI"/>
                <a:cs typeface="Segoe UI"/>
              </a:rPr>
              <a:t>i</a:t>
            </a:r>
            <a:r>
              <a:rPr sz="900" i="1" spc="-5" dirty="0">
                <a:solidFill>
                  <a:srgbClr val="1F487C"/>
                </a:solidFill>
                <a:latin typeface="Segoe UI"/>
                <a:cs typeface="Segoe UI"/>
              </a:rPr>
              <a:t>ni</a:t>
            </a:r>
            <a:r>
              <a:rPr sz="900" i="1" dirty="0">
                <a:solidFill>
                  <a:srgbClr val="1F487C"/>
                </a:solidFill>
                <a:latin typeface="Segoe UI"/>
                <a:cs typeface="Segoe UI"/>
              </a:rPr>
              <a:t>ng</a:t>
            </a:r>
            <a:r>
              <a:rPr sz="900" i="1" spc="25" dirty="0">
                <a:solidFill>
                  <a:srgbClr val="1F487C"/>
                </a:solidFill>
                <a:latin typeface="Times New Roman"/>
                <a:cs typeface="Times New Roman"/>
              </a:rPr>
              <a:t> </a:t>
            </a:r>
            <a:r>
              <a:rPr sz="900" i="1" spc="-10" dirty="0">
                <a:solidFill>
                  <a:srgbClr val="1F487C"/>
                </a:solidFill>
                <a:latin typeface="Segoe UI"/>
                <a:cs typeface="Segoe UI"/>
              </a:rPr>
              <a:t>v</a:t>
            </a:r>
            <a:r>
              <a:rPr sz="900" i="1" dirty="0">
                <a:solidFill>
                  <a:srgbClr val="1F487C"/>
                </a:solidFill>
                <a:latin typeface="Segoe UI"/>
                <a:cs typeface="Segoe UI"/>
              </a:rPr>
              <a:t>s</a:t>
            </a:r>
            <a:r>
              <a:rPr sz="900" i="1" spc="25" dirty="0">
                <a:solidFill>
                  <a:srgbClr val="1F487C"/>
                </a:solidFill>
                <a:latin typeface="Times New Roman"/>
                <a:cs typeface="Times New Roman"/>
              </a:rPr>
              <a:t> </a:t>
            </a:r>
            <a:r>
              <a:rPr sz="900" i="1" spc="-10" dirty="0">
                <a:solidFill>
                  <a:srgbClr val="1F487C"/>
                </a:solidFill>
                <a:latin typeface="Segoe UI"/>
                <a:cs typeface="Segoe UI"/>
              </a:rPr>
              <a:t>Va</a:t>
            </a:r>
            <a:r>
              <a:rPr sz="900" i="1" spc="-15" dirty="0">
                <a:solidFill>
                  <a:srgbClr val="1F487C"/>
                </a:solidFill>
                <a:latin typeface="Segoe UI"/>
                <a:cs typeface="Segoe UI"/>
              </a:rPr>
              <a:t>li</a:t>
            </a:r>
            <a:r>
              <a:rPr sz="900" i="1" spc="-5" dirty="0">
                <a:solidFill>
                  <a:srgbClr val="1F487C"/>
                </a:solidFill>
                <a:latin typeface="Segoe UI"/>
                <a:cs typeface="Segoe UI"/>
              </a:rPr>
              <a:t>dat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0" dirty="0">
                <a:solidFill>
                  <a:srgbClr val="1F487C"/>
                </a:solidFill>
                <a:latin typeface="Times New Roman"/>
                <a:cs typeface="Times New Roman"/>
              </a:rPr>
              <a:t> </a:t>
            </a:r>
            <a:r>
              <a:rPr sz="900" i="1" spc="-15" dirty="0">
                <a:solidFill>
                  <a:srgbClr val="1F487C"/>
                </a:solidFill>
                <a:latin typeface="Segoe UI"/>
                <a:cs typeface="Segoe UI"/>
              </a:rPr>
              <a:t>A</a:t>
            </a:r>
            <a:r>
              <a:rPr sz="900" i="1" dirty="0">
                <a:solidFill>
                  <a:srgbClr val="1F487C"/>
                </a:solidFill>
                <a:latin typeface="Segoe UI"/>
                <a:cs typeface="Segoe UI"/>
              </a:rPr>
              <a:t>ccu</a:t>
            </a:r>
            <a:r>
              <a:rPr sz="900" i="1" spc="5" dirty="0">
                <a:solidFill>
                  <a:srgbClr val="1F487C"/>
                </a:solidFill>
                <a:latin typeface="Segoe UI"/>
                <a:cs typeface="Segoe UI"/>
              </a:rPr>
              <a:t>r</a:t>
            </a:r>
            <a:r>
              <a:rPr sz="900" i="1" spc="-5" dirty="0">
                <a:solidFill>
                  <a:srgbClr val="1F487C"/>
                </a:solidFill>
                <a:latin typeface="Segoe UI"/>
                <a:cs typeface="Segoe UI"/>
              </a:rPr>
              <a:t>a</a:t>
            </a:r>
            <a:r>
              <a:rPr sz="900" i="1" dirty="0">
                <a:solidFill>
                  <a:srgbClr val="1F487C"/>
                </a:solidFill>
                <a:latin typeface="Segoe UI"/>
                <a:cs typeface="Segoe UI"/>
              </a:rPr>
              <a:t>c</a:t>
            </a:r>
            <a:r>
              <a:rPr sz="900" i="1" spc="-5" dirty="0">
                <a:solidFill>
                  <a:srgbClr val="1F487C"/>
                </a:solidFill>
                <a:latin typeface="Segoe UI"/>
                <a:cs typeface="Segoe UI"/>
              </a:rPr>
              <a:t>y</a:t>
            </a:r>
            <a:endParaRPr sz="900">
              <a:latin typeface="Segoe UI"/>
              <a:cs typeface="Segoe UI"/>
            </a:endParaRPr>
          </a:p>
        </p:txBody>
      </p:sp>
      <p:sp>
        <p:nvSpPr>
          <p:cNvPr id="5" name="object 5"/>
          <p:cNvSpPr txBox="1"/>
          <p:nvPr/>
        </p:nvSpPr>
        <p:spPr>
          <a:xfrm>
            <a:off x="2738757" y="7642327"/>
            <a:ext cx="2295525" cy="139700"/>
          </a:xfrm>
          <a:prstGeom prst="rect">
            <a:avLst/>
          </a:prstGeom>
        </p:spPr>
        <p:txBody>
          <a:bodyPr vert="horz" wrap="square" lIns="0" tIns="0" rIns="0" bIns="0" rtlCol="0">
            <a:spAutoFit/>
          </a:bodyPr>
          <a:lstStyle/>
          <a:p>
            <a:pPr marL="12700">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5" dirty="0">
                <a:solidFill>
                  <a:srgbClr val="1F487C"/>
                </a:solidFill>
                <a:latin typeface="Times New Roman"/>
                <a:cs typeface="Times New Roman"/>
              </a:rPr>
              <a:t> </a:t>
            </a:r>
            <a:r>
              <a:rPr sz="900" i="1" spc="-10" dirty="0">
                <a:solidFill>
                  <a:srgbClr val="1F487C"/>
                </a:solidFill>
                <a:latin typeface="Segoe UI"/>
                <a:cs typeface="Segoe UI"/>
              </a:rPr>
              <a:t>5</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15" dirty="0">
                <a:solidFill>
                  <a:srgbClr val="1F487C"/>
                </a:solidFill>
                <a:latin typeface="Segoe UI"/>
                <a:cs typeface="Segoe UI"/>
              </a:rPr>
              <a:t>T</a:t>
            </a:r>
            <a:r>
              <a:rPr sz="900" i="1" spc="-5" dirty="0">
                <a:solidFill>
                  <a:srgbClr val="1F487C"/>
                </a:solidFill>
                <a:latin typeface="Segoe UI"/>
                <a:cs typeface="Segoe UI"/>
              </a:rPr>
              <a:t>ra</a:t>
            </a:r>
            <a:r>
              <a:rPr sz="900" i="1" spc="-15" dirty="0">
                <a:solidFill>
                  <a:srgbClr val="1F487C"/>
                </a:solidFill>
                <a:latin typeface="Segoe UI"/>
                <a:cs typeface="Segoe UI"/>
              </a:rPr>
              <a:t>i</a:t>
            </a:r>
            <a:r>
              <a:rPr sz="900" i="1" spc="-5" dirty="0">
                <a:solidFill>
                  <a:srgbClr val="1F487C"/>
                </a:solidFill>
                <a:latin typeface="Segoe UI"/>
                <a:cs typeface="Segoe UI"/>
              </a:rPr>
              <a:t>ni</a:t>
            </a:r>
            <a:r>
              <a:rPr sz="900" i="1" dirty="0">
                <a:solidFill>
                  <a:srgbClr val="1F487C"/>
                </a:solidFill>
                <a:latin typeface="Segoe UI"/>
                <a:cs typeface="Segoe UI"/>
              </a:rPr>
              <a:t>ng</a:t>
            </a:r>
            <a:r>
              <a:rPr sz="900" i="1" spc="25" dirty="0">
                <a:solidFill>
                  <a:srgbClr val="1F487C"/>
                </a:solidFill>
                <a:latin typeface="Times New Roman"/>
                <a:cs typeface="Times New Roman"/>
              </a:rPr>
              <a:t> </a:t>
            </a:r>
            <a:r>
              <a:rPr sz="900" i="1" spc="-5" dirty="0">
                <a:solidFill>
                  <a:srgbClr val="1F487C"/>
                </a:solidFill>
                <a:latin typeface="Segoe UI"/>
                <a:cs typeface="Segoe UI"/>
              </a:rPr>
              <a:t>Vs</a:t>
            </a:r>
            <a:r>
              <a:rPr sz="900" i="1" spc="20" dirty="0">
                <a:solidFill>
                  <a:srgbClr val="1F487C"/>
                </a:solidFill>
                <a:latin typeface="Times New Roman"/>
                <a:cs typeface="Times New Roman"/>
              </a:rPr>
              <a:t> </a:t>
            </a:r>
            <a:r>
              <a:rPr sz="900" i="1" spc="-10" dirty="0">
                <a:solidFill>
                  <a:srgbClr val="1F487C"/>
                </a:solidFill>
                <a:latin typeface="Segoe UI"/>
                <a:cs typeface="Segoe UI"/>
              </a:rPr>
              <a:t>Va</a:t>
            </a:r>
            <a:r>
              <a:rPr sz="900" i="1" spc="-15" dirty="0">
                <a:solidFill>
                  <a:srgbClr val="1F487C"/>
                </a:solidFill>
                <a:latin typeface="Segoe UI"/>
                <a:cs typeface="Segoe UI"/>
              </a:rPr>
              <a:t>li</a:t>
            </a:r>
            <a:r>
              <a:rPr sz="900" i="1" spc="-5" dirty="0">
                <a:solidFill>
                  <a:srgbClr val="1F487C"/>
                </a:solidFill>
                <a:latin typeface="Segoe UI"/>
                <a:cs typeface="Segoe UI"/>
              </a:rPr>
              <a:t>dat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0" dirty="0">
                <a:solidFill>
                  <a:srgbClr val="1F487C"/>
                </a:solidFill>
                <a:latin typeface="Times New Roman"/>
                <a:cs typeface="Times New Roman"/>
              </a:rPr>
              <a:t> </a:t>
            </a:r>
            <a:r>
              <a:rPr sz="900" i="1" spc="-5" dirty="0">
                <a:solidFill>
                  <a:srgbClr val="1F487C"/>
                </a:solidFill>
                <a:latin typeface="Segoe UI"/>
                <a:cs typeface="Segoe UI"/>
              </a:rPr>
              <a:t>Lo</a:t>
            </a:r>
            <a:r>
              <a:rPr sz="900" i="1" dirty="0">
                <a:solidFill>
                  <a:srgbClr val="1F487C"/>
                </a:solidFill>
                <a:latin typeface="Segoe UI"/>
                <a:cs typeface="Segoe UI"/>
              </a:rPr>
              <a:t>ss</a:t>
            </a:r>
            <a:endParaRPr sz="900">
              <a:latin typeface="Segoe UI"/>
              <a:cs typeface="Segoe UI"/>
            </a:endParaRPr>
          </a:p>
        </p:txBody>
      </p:sp>
      <p:sp>
        <p:nvSpPr>
          <p:cNvPr id="6" name="object 6"/>
          <p:cNvSpPr/>
          <p:nvPr/>
        </p:nvSpPr>
        <p:spPr>
          <a:xfrm>
            <a:off x="1298575" y="1011936"/>
            <a:ext cx="5236982" cy="28089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03350" y="4423538"/>
            <a:ext cx="5029200" cy="31623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50229" y="388398"/>
            <a:ext cx="223520" cy="203835"/>
          </a:xfrm>
          <a:prstGeom prst="rect">
            <a:avLst/>
          </a:prstGeom>
        </p:spPr>
        <p:txBody>
          <a:bodyPr vert="horz" wrap="square" lIns="0" tIns="0" rIns="0" bIns="0" rtlCol="0">
            <a:spAutoFit/>
          </a:bodyPr>
          <a:lstStyle/>
          <a:p>
            <a:pPr marL="12700">
              <a:lnSpc>
                <a:spcPct val="100000"/>
              </a:lnSpc>
            </a:pPr>
            <a:r>
              <a:rPr sz="1400" spc="-5" dirty="0">
                <a:latin typeface="Arial"/>
                <a:cs typeface="Arial"/>
              </a:rPr>
              <a:t>13</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985645" y="4810098"/>
            <a:ext cx="1800860" cy="139700"/>
          </a:xfrm>
          <a:prstGeom prst="rect">
            <a:avLst/>
          </a:prstGeom>
        </p:spPr>
        <p:txBody>
          <a:bodyPr vert="horz" wrap="square" lIns="0" tIns="0" rIns="0" bIns="0" rtlCol="0">
            <a:spAutoFit/>
          </a:bodyPr>
          <a:lstStyle/>
          <a:p>
            <a:pPr marL="12700">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30" dirty="0">
                <a:solidFill>
                  <a:srgbClr val="1F487C"/>
                </a:solidFill>
                <a:latin typeface="Times New Roman"/>
                <a:cs typeface="Times New Roman"/>
              </a:rPr>
              <a:t> </a:t>
            </a:r>
            <a:r>
              <a:rPr sz="900" i="1" spc="-10" dirty="0">
                <a:solidFill>
                  <a:srgbClr val="1F487C"/>
                </a:solidFill>
                <a:latin typeface="Segoe UI"/>
                <a:cs typeface="Segoe UI"/>
              </a:rPr>
              <a:t>6</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5" dirty="0">
                <a:solidFill>
                  <a:srgbClr val="1F487C"/>
                </a:solidFill>
                <a:latin typeface="Segoe UI"/>
                <a:cs typeface="Segoe UI"/>
              </a:rPr>
              <a:t>Conf</a:t>
            </a:r>
            <a:r>
              <a:rPr sz="900" i="1" dirty="0">
                <a:solidFill>
                  <a:srgbClr val="1F487C"/>
                </a:solidFill>
                <a:latin typeface="Segoe UI"/>
                <a:cs typeface="Segoe UI"/>
              </a:rPr>
              <a:t>u</a:t>
            </a:r>
            <a:r>
              <a:rPr sz="900" i="1" spc="5" dirty="0">
                <a:solidFill>
                  <a:srgbClr val="1F487C"/>
                </a:solidFill>
                <a:latin typeface="Segoe UI"/>
                <a:cs typeface="Segoe UI"/>
              </a:rPr>
              <a:t>s</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0" dirty="0">
                <a:solidFill>
                  <a:srgbClr val="1F487C"/>
                </a:solidFill>
                <a:latin typeface="Times New Roman"/>
                <a:cs typeface="Times New Roman"/>
              </a:rPr>
              <a:t> </a:t>
            </a:r>
            <a:r>
              <a:rPr sz="900" i="1" spc="-5" dirty="0">
                <a:solidFill>
                  <a:srgbClr val="1F487C"/>
                </a:solidFill>
                <a:latin typeface="Segoe UI"/>
                <a:cs typeface="Segoe UI"/>
              </a:rPr>
              <a:t>Matr</a:t>
            </a:r>
            <a:r>
              <a:rPr sz="900" i="1" spc="-15" dirty="0">
                <a:solidFill>
                  <a:srgbClr val="1F487C"/>
                </a:solidFill>
                <a:latin typeface="Segoe UI"/>
                <a:cs typeface="Segoe UI"/>
              </a:rPr>
              <a:t>i</a:t>
            </a:r>
            <a:r>
              <a:rPr sz="900" i="1" dirty="0">
                <a:solidFill>
                  <a:srgbClr val="1F487C"/>
                </a:solidFill>
                <a:latin typeface="Segoe UI"/>
                <a:cs typeface="Segoe UI"/>
              </a:rPr>
              <a:t>x</a:t>
            </a:r>
            <a:endParaRPr sz="900">
              <a:latin typeface="Segoe UI"/>
              <a:cs typeface="Segoe UI"/>
            </a:endParaRPr>
          </a:p>
        </p:txBody>
      </p:sp>
      <p:sp>
        <p:nvSpPr>
          <p:cNvPr id="5" name="object 5"/>
          <p:cNvSpPr txBox="1"/>
          <p:nvPr/>
        </p:nvSpPr>
        <p:spPr>
          <a:xfrm>
            <a:off x="966018" y="5369267"/>
            <a:ext cx="5762625" cy="1456690"/>
          </a:xfrm>
          <a:prstGeom prst="rect">
            <a:avLst/>
          </a:prstGeom>
        </p:spPr>
        <p:txBody>
          <a:bodyPr vert="horz" wrap="square" lIns="0" tIns="0" rIns="0" bIns="0" rtlCol="0">
            <a:spAutoFit/>
          </a:bodyPr>
          <a:lstStyle/>
          <a:p>
            <a:pPr marL="12700" marR="5080">
              <a:lnSpc>
                <a:spcPct val="114199"/>
              </a:lnSpc>
            </a:pPr>
            <a:r>
              <a:rPr sz="1200" b="1" spc="-15" dirty="0">
                <a:solidFill>
                  <a:srgbClr val="695D46"/>
                </a:solidFill>
                <a:latin typeface="Times New Roman"/>
                <a:cs typeface="Times New Roman"/>
              </a:rPr>
              <a:t>F</a:t>
            </a:r>
            <a:r>
              <a:rPr sz="1200" b="1" dirty="0">
                <a:solidFill>
                  <a:srgbClr val="695D46"/>
                </a:solidFill>
                <a:latin typeface="Times New Roman"/>
                <a:cs typeface="Times New Roman"/>
              </a:rPr>
              <a:t>or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the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a:t>
            </a:r>
            <a:r>
              <a:rPr sz="1200" b="1" spc="-10" dirty="0">
                <a:solidFill>
                  <a:srgbClr val="695D46"/>
                </a:solidFill>
                <a:latin typeface="Times New Roman"/>
                <a:cs typeface="Times New Roman"/>
              </a:rPr>
              <a:t>r</a:t>
            </a:r>
            <a:r>
              <a:rPr sz="1200" b="1" dirty="0">
                <a:solidFill>
                  <a:srgbClr val="695D46"/>
                </a:solidFill>
                <a:latin typeface="Times New Roman"/>
                <a:cs typeface="Times New Roman"/>
              </a:rPr>
              <a:t>ue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la</a:t>
            </a:r>
            <a:r>
              <a:rPr sz="1200" b="1" spc="5" dirty="0">
                <a:solidFill>
                  <a:srgbClr val="695D46"/>
                </a:solidFill>
                <a:latin typeface="Times New Roman"/>
                <a:cs typeface="Times New Roman"/>
              </a:rPr>
              <a:t>b</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as</a:t>
            </a:r>
            <a:r>
              <a:rPr sz="1200" b="1" spc="10" dirty="0">
                <a:solidFill>
                  <a:srgbClr val="695D46"/>
                </a:solidFill>
                <a:latin typeface="Times New Roman"/>
                <a:cs typeface="Times New Roman"/>
              </a:rPr>
              <a:t>s</a:t>
            </a:r>
            <a:r>
              <a:rPr sz="1200" b="1" dirty="0">
                <a:solidFill>
                  <a:srgbClr val="695D46"/>
                </a:solidFill>
                <a:latin typeface="Times New Roman"/>
                <a:cs typeface="Times New Roman"/>
              </a:rPr>
              <a:t>ava", the</a:t>
            </a:r>
            <a:r>
              <a:rPr sz="1200" b="1" spc="-5"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od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p</a:t>
            </a:r>
            <a:r>
              <a:rPr sz="1200" b="1" spc="-5" dirty="0">
                <a:solidFill>
                  <a:srgbClr val="695D46"/>
                </a:solidFill>
                <a:latin typeface="Times New Roman"/>
                <a:cs typeface="Times New Roman"/>
              </a:rPr>
              <a:t>re</a:t>
            </a:r>
            <a:r>
              <a:rPr sz="1200" b="1" dirty="0">
                <a:solidFill>
                  <a:srgbClr val="695D46"/>
                </a:solidFill>
                <a:latin typeface="Times New Roman"/>
                <a:cs typeface="Times New Roman"/>
              </a:rPr>
              <a:t>dict</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d it </a:t>
            </a:r>
            <a:r>
              <a:rPr sz="1200" b="1" spc="-10" dirty="0">
                <a:solidFill>
                  <a:srgbClr val="695D46"/>
                </a:solidFill>
                <a:latin typeface="Times New Roman"/>
                <a:cs typeface="Times New Roman"/>
              </a:rPr>
              <a:t>c</a:t>
            </a:r>
            <a:r>
              <a:rPr sz="1200" b="1" dirty="0">
                <a:solidFill>
                  <a:srgbClr val="695D46"/>
                </a:solidFill>
                <a:latin typeface="Times New Roman"/>
                <a:cs typeface="Times New Roman"/>
              </a:rPr>
              <a:t>o</a:t>
            </a:r>
            <a:r>
              <a:rPr sz="1200" b="1" spc="-5" dirty="0">
                <a:solidFill>
                  <a:srgbClr val="695D46"/>
                </a:solidFill>
                <a:latin typeface="Times New Roman"/>
                <a:cs typeface="Times New Roman"/>
              </a:rPr>
              <a:t>r</a:t>
            </a:r>
            <a:r>
              <a:rPr sz="1200" b="1" spc="5" dirty="0">
                <a:solidFill>
                  <a:srgbClr val="695D46"/>
                </a:solidFill>
                <a:latin typeface="Times New Roman"/>
                <a:cs typeface="Times New Roman"/>
              </a:rPr>
              <a:t>r</a:t>
            </a:r>
            <a:r>
              <a:rPr sz="1200" b="1" spc="-5" dirty="0">
                <a:solidFill>
                  <a:srgbClr val="695D46"/>
                </a:solidFill>
                <a:latin typeface="Times New Roman"/>
                <a:cs typeface="Times New Roman"/>
              </a:rPr>
              <a:t>ec</a:t>
            </a:r>
            <a:r>
              <a:rPr sz="1200" b="1" dirty="0">
                <a:solidFill>
                  <a:srgbClr val="695D46"/>
                </a:solidFill>
                <a:latin typeface="Times New Roman"/>
                <a:cs typeface="Times New Roman"/>
              </a:rPr>
              <a:t>tly 11 </a:t>
            </a:r>
            <a:r>
              <a:rPr sz="1200" b="1" spc="-5" dirty="0">
                <a:solidFill>
                  <a:srgbClr val="695D46"/>
                </a:solidFill>
                <a:latin typeface="Times New Roman"/>
                <a:cs typeface="Times New Roman"/>
              </a:rPr>
              <a:t>t</a:t>
            </a:r>
            <a:r>
              <a:rPr sz="1200" b="1" spc="10" dirty="0">
                <a:solidFill>
                  <a:srgbClr val="695D46"/>
                </a:solidFill>
                <a:latin typeface="Times New Roman"/>
                <a:cs typeface="Times New Roman"/>
              </a:rPr>
              <a:t>i</a:t>
            </a:r>
            <a:r>
              <a:rPr sz="1200" b="1" spc="-5" dirty="0">
                <a:solidFill>
                  <a:srgbClr val="695D46"/>
                </a:solidFill>
                <a:latin typeface="Times New Roman"/>
                <a:cs typeface="Times New Roman"/>
              </a:rPr>
              <a:t>me</a:t>
            </a:r>
            <a:r>
              <a:rPr sz="1200" b="1" dirty="0">
                <a:solidFill>
                  <a:srgbClr val="695D46"/>
                </a:solidFill>
                <a:latin typeface="Times New Roman"/>
                <a:cs typeface="Times New Roman"/>
              </a:rPr>
              <a:t>s,</a:t>
            </a:r>
            <a:r>
              <a:rPr sz="1200" b="1" spc="10"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isclassi</a:t>
            </a:r>
            <a:r>
              <a:rPr sz="1200" b="1" spc="5" dirty="0">
                <a:solidFill>
                  <a:srgbClr val="695D46"/>
                </a:solidFill>
                <a:latin typeface="Times New Roman"/>
                <a:cs typeface="Times New Roman"/>
              </a:rPr>
              <a:t>f</a:t>
            </a:r>
            <a:r>
              <a:rPr sz="1200" b="1" dirty="0">
                <a:solidFill>
                  <a:srgbClr val="695D46"/>
                </a:solidFill>
                <a:latin typeface="Times New Roman"/>
                <a:cs typeface="Times New Roman"/>
              </a:rPr>
              <a:t>ied it as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aiz</a:t>
            </a:r>
            <a:r>
              <a:rPr sz="1200" b="1" spc="-10" dirty="0">
                <a:solidFill>
                  <a:srgbClr val="695D46"/>
                </a:solidFill>
                <a:latin typeface="Times New Roman"/>
                <a:cs typeface="Times New Roman"/>
              </a:rPr>
              <a:t>e</a:t>
            </a:r>
            <a:r>
              <a:rPr sz="1200" b="1" dirty="0">
                <a:solidFill>
                  <a:srgbClr val="695D46"/>
                </a:solidFill>
                <a:latin typeface="Times New Roman"/>
                <a:cs typeface="Times New Roman"/>
              </a:rPr>
              <a:t>" on</a:t>
            </a:r>
            <a:r>
              <a:rPr sz="1200" b="1" spc="-5" dirty="0">
                <a:solidFill>
                  <a:srgbClr val="695D46"/>
                </a:solidFill>
                <a:latin typeface="Times New Roman"/>
                <a:cs typeface="Times New Roman"/>
              </a:rPr>
              <a:t>ce</a:t>
            </a:r>
            <a:r>
              <a:rPr sz="1200" b="1" dirty="0">
                <a:solidFill>
                  <a:srgbClr val="695D46"/>
                </a:solidFill>
                <a:latin typeface="Times New Roman"/>
                <a:cs typeface="Times New Roman"/>
              </a:rPr>
              <a:t>,</a:t>
            </a:r>
            <a:r>
              <a:rPr sz="1200" b="1" spc="10"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i</a:t>
            </a:r>
            <a:r>
              <a:rPr sz="1200" b="1" spc="10" dirty="0">
                <a:solidFill>
                  <a:srgbClr val="695D46"/>
                </a:solidFill>
                <a:latin typeface="Times New Roman"/>
                <a:cs typeface="Times New Roman"/>
              </a:rPr>
              <a:t>s</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lassi</a:t>
            </a:r>
            <a:r>
              <a:rPr sz="1200" b="1" spc="5" dirty="0">
                <a:solidFill>
                  <a:srgbClr val="695D46"/>
                </a:solidFill>
                <a:latin typeface="Times New Roman"/>
                <a:cs typeface="Times New Roman"/>
              </a:rPr>
              <a:t>f</a:t>
            </a:r>
            <a:r>
              <a:rPr sz="1200" b="1" dirty="0">
                <a:solidFill>
                  <a:srgbClr val="695D46"/>
                </a:solidFill>
                <a:latin typeface="Times New Roman"/>
                <a:cs typeface="Times New Roman"/>
              </a:rPr>
              <a:t>ied it as </a:t>
            </a:r>
            <a:r>
              <a:rPr sz="1200" b="1" spc="-10" dirty="0">
                <a:solidFill>
                  <a:srgbClr val="695D46"/>
                </a:solidFill>
                <a:latin typeface="Times New Roman"/>
                <a:cs typeface="Times New Roman"/>
              </a:rPr>
              <a:t>"</a:t>
            </a:r>
            <a:r>
              <a:rPr sz="1200" b="1" dirty="0">
                <a:solidFill>
                  <a:srgbClr val="695D46"/>
                </a:solidFill>
                <a:latin typeface="Times New Roman"/>
                <a:cs typeface="Times New Roman"/>
              </a:rPr>
              <a:t>banan</a:t>
            </a:r>
            <a:r>
              <a:rPr sz="1200" b="1" spc="-15" dirty="0">
                <a:solidFill>
                  <a:srgbClr val="695D46"/>
                </a:solidFill>
                <a:latin typeface="Times New Roman"/>
                <a:cs typeface="Times New Roman"/>
              </a:rPr>
              <a:t>a</a:t>
            </a:r>
            <a:r>
              <a:rPr sz="1200" b="1" dirty="0">
                <a:solidFill>
                  <a:srgbClr val="695D46"/>
                </a:solidFill>
                <a:latin typeface="Times New Roman"/>
                <a:cs typeface="Times New Roman"/>
              </a:rPr>
              <a:t>" t</a:t>
            </a:r>
            <a:r>
              <a:rPr sz="1200" b="1" spc="-10" dirty="0">
                <a:solidFill>
                  <a:srgbClr val="695D46"/>
                </a:solidFill>
                <a:latin typeface="Times New Roman"/>
                <a:cs typeface="Times New Roman"/>
              </a:rPr>
              <a:t>w</a:t>
            </a:r>
            <a:r>
              <a:rPr sz="1200" b="1" dirty="0">
                <a:solidFill>
                  <a:srgbClr val="695D46"/>
                </a:solidFill>
                <a:latin typeface="Times New Roman"/>
                <a:cs typeface="Times New Roman"/>
              </a:rPr>
              <a:t>ic</a:t>
            </a:r>
            <a:r>
              <a:rPr sz="1200" b="1" spc="-10" dirty="0">
                <a:solidFill>
                  <a:srgbClr val="695D46"/>
                </a:solidFill>
                <a:latin typeface="Times New Roman"/>
                <a:cs typeface="Times New Roman"/>
              </a:rPr>
              <a:t>e</a:t>
            </a:r>
            <a:r>
              <a:rPr sz="1200" b="1" dirty="0">
                <a:solidFill>
                  <a:srgbClr val="695D46"/>
                </a:solidFill>
                <a:latin typeface="Times New Roman"/>
                <a:cs typeface="Times New Roman"/>
              </a:rPr>
              <a:t>, and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isclassi</a:t>
            </a:r>
            <a:r>
              <a:rPr sz="1200" b="1" spc="5" dirty="0">
                <a:solidFill>
                  <a:srgbClr val="695D46"/>
                </a:solidFill>
                <a:latin typeface="Times New Roman"/>
                <a:cs typeface="Times New Roman"/>
              </a:rPr>
              <a:t>f</a:t>
            </a:r>
            <a:r>
              <a:rPr sz="1200" b="1" dirty="0">
                <a:solidFill>
                  <a:srgbClr val="695D46"/>
                </a:solidFill>
                <a:latin typeface="Times New Roman"/>
                <a:cs typeface="Times New Roman"/>
              </a:rPr>
              <a:t>ied it as</a:t>
            </a:r>
            <a:r>
              <a:rPr sz="1200" b="1" spc="25" dirty="0">
                <a:solidFill>
                  <a:srgbClr val="695D46"/>
                </a:solidFill>
                <a:latin typeface="Times New Roman"/>
                <a:cs typeface="Times New Roman"/>
              </a:rPr>
              <a:t> </a:t>
            </a:r>
            <a:r>
              <a:rPr sz="1200" b="1" dirty="0">
                <a:solidFill>
                  <a:srgbClr val="695D46"/>
                </a:solidFill>
                <a:latin typeface="Times New Roman"/>
                <a:cs typeface="Times New Roman"/>
              </a:rPr>
              <a:t>"</a:t>
            </a:r>
            <a:r>
              <a:rPr sz="1200" b="1" spc="5" dirty="0">
                <a:solidFill>
                  <a:srgbClr val="695D46"/>
                </a:solidFill>
                <a:latin typeface="Times New Roman"/>
                <a:cs typeface="Times New Roman"/>
              </a:rPr>
              <a:t>w</a:t>
            </a:r>
            <a:r>
              <a:rPr sz="1200" b="1" spc="-5" dirty="0">
                <a:solidFill>
                  <a:srgbClr val="695D46"/>
                </a:solidFill>
                <a:latin typeface="Times New Roman"/>
                <a:cs typeface="Times New Roman"/>
              </a:rPr>
              <a:t>ee</a:t>
            </a:r>
            <a:r>
              <a:rPr sz="1200" b="1" dirty="0">
                <a:solidFill>
                  <a:srgbClr val="695D46"/>
                </a:solidFill>
                <a:latin typeface="Times New Roman"/>
                <a:cs typeface="Times New Roman"/>
              </a:rPr>
              <a:t>d" </a:t>
            </a:r>
            <a:r>
              <a:rPr sz="1200" b="1" spc="-15" dirty="0">
                <a:solidFill>
                  <a:srgbClr val="695D46"/>
                </a:solidFill>
                <a:latin typeface="Times New Roman"/>
                <a:cs typeface="Times New Roman"/>
              </a:rPr>
              <a:t>o</a:t>
            </a:r>
            <a:r>
              <a:rPr sz="1200" b="1" dirty="0">
                <a:solidFill>
                  <a:srgbClr val="695D46"/>
                </a:solidFill>
                <a:latin typeface="Times New Roman"/>
                <a:cs typeface="Times New Roman"/>
              </a:rPr>
              <a:t>n</a:t>
            </a:r>
            <a:r>
              <a:rPr sz="1200" b="1" spc="-5" dirty="0">
                <a:solidFill>
                  <a:srgbClr val="695D46"/>
                </a:solidFill>
                <a:latin typeface="Times New Roman"/>
                <a:cs typeface="Times New Roman"/>
              </a:rPr>
              <a:t>ce</a:t>
            </a:r>
            <a:r>
              <a:rPr sz="1200" b="1" dirty="0">
                <a:solidFill>
                  <a:srgbClr val="695D46"/>
                </a:solidFill>
                <a:latin typeface="Times New Roman"/>
                <a:cs typeface="Times New Roman"/>
              </a:rPr>
              <a:t>.</a:t>
            </a:r>
            <a:endParaRPr sz="1200">
              <a:latin typeface="Times New Roman"/>
              <a:cs typeface="Times New Roman"/>
            </a:endParaRPr>
          </a:p>
          <a:p>
            <a:pPr marL="12700">
              <a:lnSpc>
                <a:spcPct val="100000"/>
              </a:lnSpc>
              <a:spcBef>
                <a:spcPts val="815"/>
              </a:spcBef>
            </a:pPr>
            <a:r>
              <a:rPr sz="1200" b="1" spc="-15" dirty="0">
                <a:solidFill>
                  <a:srgbClr val="695D46"/>
                </a:solidFill>
                <a:latin typeface="Times New Roman"/>
                <a:cs typeface="Times New Roman"/>
              </a:rPr>
              <a:t>F</a:t>
            </a:r>
            <a:r>
              <a:rPr sz="1200" b="1" dirty="0">
                <a:solidFill>
                  <a:srgbClr val="695D46"/>
                </a:solidFill>
                <a:latin typeface="Times New Roman"/>
                <a:cs typeface="Times New Roman"/>
              </a:rPr>
              <a:t>or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the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a:t>
            </a:r>
            <a:r>
              <a:rPr sz="1200" b="1" spc="-10" dirty="0">
                <a:solidFill>
                  <a:srgbClr val="695D46"/>
                </a:solidFill>
                <a:latin typeface="Times New Roman"/>
                <a:cs typeface="Times New Roman"/>
              </a:rPr>
              <a:t>r</a:t>
            </a:r>
            <a:r>
              <a:rPr sz="1200" b="1" dirty="0">
                <a:solidFill>
                  <a:srgbClr val="695D46"/>
                </a:solidFill>
                <a:latin typeface="Times New Roman"/>
                <a:cs typeface="Times New Roman"/>
              </a:rPr>
              <a:t>ue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la</a:t>
            </a:r>
            <a:r>
              <a:rPr sz="1200" b="1" spc="5" dirty="0">
                <a:solidFill>
                  <a:srgbClr val="695D46"/>
                </a:solidFill>
                <a:latin typeface="Times New Roman"/>
                <a:cs typeface="Times New Roman"/>
              </a:rPr>
              <a:t>b</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15" dirty="0">
                <a:solidFill>
                  <a:srgbClr val="695D46"/>
                </a:solidFill>
                <a:latin typeface="Times New Roman"/>
                <a:cs typeface="Times New Roman"/>
              </a:rPr>
              <a:t>"</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a</a:t>
            </a:r>
            <a:r>
              <a:rPr sz="1200" b="1" spc="10" dirty="0">
                <a:solidFill>
                  <a:srgbClr val="695D46"/>
                </a:solidFill>
                <a:latin typeface="Times New Roman"/>
                <a:cs typeface="Times New Roman"/>
              </a:rPr>
              <a:t>i</a:t>
            </a:r>
            <a:r>
              <a:rPr sz="1200" b="1" spc="-5" dirty="0">
                <a:solidFill>
                  <a:srgbClr val="695D46"/>
                </a:solidFill>
                <a:latin typeface="Times New Roman"/>
                <a:cs typeface="Times New Roman"/>
              </a:rPr>
              <a:t>ze</a:t>
            </a:r>
            <a:r>
              <a:rPr sz="1200" b="1" dirty="0">
                <a:solidFill>
                  <a:srgbClr val="695D46"/>
                </a:solidFill>
                <a:latin typeface="Times New Roman"/>
                <a:cs typeface="Times New Roman"/>
              </a:rPr>
              <a:t>", the</a:t>
            </a:r>
            <a:r>
              <a:rPr sz="1200" b="1" spc="5"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od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p</a:t>
            </a:r>
            <a:r>
              <a:rPr sz="1200" b="1" spc="-5" dirty="0">
                <a:solidFill>
                  <a:srgbClr val="695D46"/>
                </a:solidFill>
                <a:latin typeface="Times New Roman"/>
                <a:cs typeface="Times New Roman"/>
              </a:rPr>
              <a:t>re</a:t>
            </a:r>
            <a:r>
              <a:rPr sz="1200" b="1" dirty="0">
                <a:solidFill>
                  <a:srgbClr val="695D46"/>
                </a:solidFill>
                <a:latin typeface="Times New Roman"/>
                <a:cs typeface="Times New Roman"/>
              </a:rPr>
              <a:t>dict</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d it </a:t>
            </a:r>
            <a:r>
              <a:rPr sz="1200" b="1" spc="-10" dirty="0">
                <a:solidFill>
                  <a:srgbClr val="695D46"/>
                </a:solidFill>
                <a:latin typeface="Times New Roman"/>
                <a:cs typeface="Times New Roman"/>
              </a:rPr>
              <a:t>c</a:t>
            </a:r>
            <a:r>
              <a:rPr sz="1200" b="1" dirty="0">
                <a:solidFill>
                  <a:srgbClr val="695D46"/>
                </a:solidFill>
                <a:latin typeface="Times New Roman"/>
                <a:cs typeface="Times New Roman"/>
              </a:rPr>
              <a:t>o</a:t>
            </a:r>
            <a:r>
              <a:rPr sz="1200" b="1" spc="-5" dirty="0">
                <a:solidFill>
                  <a:srgbClr val="695D46"/>
                </a:solidFill>
                <a:latin typeface="Times New Roman"/>
                <a:cs typeface="Times New Roman"/>
              </a:rPr>
              <a:t>rr</a:t>
            </a:r>
            <a:r>
              <a:rPr sz="1200" b="1" spc="5" dirty="0">
                <a:solidFill>
                  <a:srgbClr val="695D46"/>
                </a:solidFill>
                <a:latin typeface="Times New Roman"/>
                <a:cs typeface="Times New Roman"/>
              </a:rPr>
              <a:t>e</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tly 7 </a:t>
            </a:r>
            <a:r>
              <a:rPr sz="1200" b="1" spc="-5" dirty="0">
                <a:solidFill>
                  <a:srgbClr val="695D46"/>
                </a:solidFill>
                <a:latin typeface="Times New Roman"/>
                <a:cs typeface="Times New Roman"/>
              </a:rPr>
              <a:t>t</a:t>
            </a:r>
            <a:r>
              <a:rPr sz="1200" b="1" spc="10" dirty="0">
                <a:solidFill>
                  <a:srgbClr val="695D46"/>
                </a:solidFill>
                <a:latin typeface="Times New Roman"/>
                <a:cs typeface="Times New Roman"/>
              </a:rPr>
              <a:t>i</a:t>
            </a:r>
            <a:r>
              <a:rPr sz="1200" b="1" spc="-5" dirty="0">
                <a:solidFill>
                  <a:srgbClr val="695D46"/>
                </a:solidFill>
                <a:latin typeface="Times New Roman"/>
                <a:cs typeface="Times New Roman"/>
              </a:rPr>
              <a:t>me</a:t>
            </a:r>
            <a:r>
              <a:rPr sz="1200" b="1" dirty="0">
                <a:solidFill>
                  <a:srgbClr val="695D46"/>
                </a:solidFill>
                <a:latin typeface="Times New Roman"/>
                <a:cs typeface="Times New Roman"/>
              </a:rPr>
              <a:t>s.</a:t>
            </a:r>
            <a:endParaRPr sz="1200">
              <a:latin typeface="Times New Roman"/>
              <a:cs typeface="Times New Roman"/>
            </a:endParaRPr>
          </a:p>
          <a:p>
            <a:pPr marL="12700">
              <a:lnSpc>
                <a:spcPct val="100000"/>
              </a:lnSpc>
              <a:spcBef>
                <a:spcPts val="815"/>
              </a:spcBef>
            </a:pPr>
            <a:r>
              <a:rPr sz="1200" b="1" spc="-15" dirty="0">
                <a:solidFill>
                  <a:srgbClr val="695D46"/>
                </a:solidFill>
                <a:latin typeface="Times New Roman"/>
                <a:cs typeface="Times New Roman"/>
              </a:rPr>
              <a:t>F</a:t>
            </a:r>
            <a:r>
              <a:rPr sz="1200" b="1" dirty="0">
                <a:solidFill>
                  <a:srgbClr val="695D46"/>
                </a:solidFill>
                <a:latin typeface="Times New Roman"/>
                <a:cs typeface="Times New Roman"/>
              </a:rPr>
              <a:t>or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the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a:t>
            </a:r>
            <a:r>
              <a:rPr sz="1200" b="1" spc="-10" dirty="0">
                <a:solidFill>
                  <a:srgbClr val="695D46"/>
                </a:solidFill>
                <a:latin typeface="Times New Roman"/>
                <a:cs typeface="Times New Roman"/>
              </a:rPr>
              <a:t>r</a:t>
            </a:r>
            <a:r>
              <a:rPr sz="1200" b="1" dirty="0">
                <a:solidFill>
                  <a:srgbClr val="695D46"/>
                </a:solidFill>
                <a:latin typeface="Times New Roman"/>
                <a:cs typeface="Times New Roman"/>
              </a:rPr>
              <a:t>ue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la</a:t>
            </a:r>
            <a:r>
              <a:rPr sz="1200" b="1" spc="5" dirty="0">
                <a:solidFill>
                  <a:srgbClr val="695D46"/>
                </a:solidFill>
                <a:latin typeface="Times New Roman"/>
                <a:cs typeface="Times New Roman"/>
              </a:rPr>
              <a:t>b</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a:t>
            </a:r>
            <a:r>
              <a:rPr sz="1200" b="1" dirty="0">
                <a:solidFill>
                  <a:srgbClr val="695D46"/>
                </a:solidFill>
                <a:latin typeface="Times New Roman"/>
                <a:cs typeface="Times New Roman"/>
              </a:rPr>
              <a:t>banana", the</a:t>
            </a:r>
            <a:r>
              <a:rPr sz="1200" b="1" spc="-5"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od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a:t>
            </a:r>
            <a:r>
              <a:rPr sz="1200" b="1" spc="10"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iscla</a:t>
            </a:r>
            <a:r>
              <a:rPr sz="1200" b="1" spc="10" dirty="0">
                <a:solidFill>
                  <a:srgbClr val="695D46"/>
                </a:solidFill>
                <a:latin typeface="Times New Roman"/>
                <a:cs typeface="Times New Roman"/>
              </a:rPr>
              <a:t>s</a:t>
            </a:r>
            <a:r>
              <a:rPr sz="1200" b="1" dirty="0">
                <a:solidFill>
                  <a:srgbClr val="695D46"/>
                </a:solidFill>
                <a:latin typeface="Times New Roman"/>
                <a:cs typeface="Times New Roman"/>
              </a:rPr>
              <a:t>si</a:t>
            </a:r>
            <a:r>
              <a:rPr sz="1200" b="1" spc="10" dirty="0">
                <a:solidFill>
                  <a:srgbClr val="695D46"/>
                </a:solidFill>
                <a:latin typeface="Times New Roman"/>
                <a:cs typeface="Times New Roman"/>
              </a:rPr>
              <a:t>f</a:t>
            </a:r>
            <a:r>
              <a:rPr sz="1200" b="1" dirty="0">
                <a:solidFill>
                  <a:srgbClr val="695D46"/>
                </a:solidFill>
                <a:latin typeface="Times New Roman"/>
                <a:cs typeface="Times New Roman"/>
              </a:rPr>
              <a:t>ied it as</a:t>
            </a:r>
            <a:r>
              <a:rPr sz="1200" b="1" spc="-15" dirty="0">
                <a:solidFill>
                  <a:srgbClr val="695D46"/>
                </a:solidFill>
                <a:latin typeface="Times New Roman"/>
                <a:cs typeface="Times New Roman"/>
              </a:rPr>
              <a:t> </a:t>
            </a:r>
            <a:r>
              <a:rPr sz="1200" b="1" dirty="0">
                <a:solidFill>
                  <a:srgbClr val="695D46"/>
                </a:solidFill>
                <a:latin typeface="Times New Roman"/>
                <a:cs typeface="Times New Roman"/>
              </a:rPr>
              <a:t>"</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assava"</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a:t>
            </a:r>
            <a:r>
              <a:rPr sz="1200" b="1" spc="-10" dirty="0">
                <a:solidFill>
                  <a:srgbClr val="695D46"/>
                </a:solidFill>
                <a:latin typeface="Times New Roman"/>
                <a:cs typeface="Times New Roman"/>
              </a:rPr>
              <a:t>w</a:t>
            </a:r>
            <a:r>
              <a:rPr sz="1200" b="1" dirty="0">
                <a:solidFill>
                  <a:srgbClr val="695D46"/>
                </a:solidFill>
                <a:latin typeface="Times New Roman"/>
                <a:cs typeface="Times New Roman"/>
              </a:rPr>
              <a:t>ic</a:t>
            </a:r>
            <a:r>
              <a:rPr sz="1200" b="1" spc="-10" dirty="0">
                <a:solidFill>
                  <a:srgbClr val="695D46"/>
                </a:solidFill>
                <a:latin typeface="Times New Roman"/>
                <a:cs typeface="Times New Roman"/>
              </a:rPr>
              <a:t>e</a:t>
            </a:r>
            <a:r>
              <a:rPr sz="1200" b="1" dirty="0">
                <a:solidFill>
                  <a:srgbClr val="695D46"/>
                </a:solidFill>
                <a:latin typeface="Times New Roman"/>
                <a:cs typeface="Times New Roman"/>
              </a:rPr>
              <a:t>.</a:t>
            </a:r>
            <a:endParaRPr sz="1200">
              <a:latin typeface="Times New Roman"/>
              <a:cs typeface="Times New Roman"/>
            </a:endParaRPr>
          </a:p>
          <a:p>
            <a:pPr marL="12700" marR="404495">
              <a:lnSpc>
                <a:spcPct val="114999"/>
              </a:lnSpc>
              <a:spcBef>
                <a:spcPts val="600"/>
              </a:spcBef>
            </a:pPr>
            <a:r>
              <a:rPr sz="1200" b="1" spc="-15" dirty="0">
                <a:solidFill>
                  <a:srgbClr val="695D46"/>
                </a:solidFill>
                <a:latin typeface="Times New Roman"/>
                <a:cs typeface="Times New Roman"/>
              </a:rPr>
              <a:t>F</a:t>
            </a:r>
            <a:r>
              <a:rPr sz="1200" b="1" dirty="0">
                <a:solidFill>
                  <a:srgbClr val="695D46"/>
                </a:solidFill>
                <a:latin typeface="Times New Roman"/>
                <a:cs typeface="Times New Roman"/>
              </a:rPr>
              <a:t>or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the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a:t>
            </a:r>
            <a:r>
              <a:rPr sz="1200" b="1" spc="-10" dirty="0">
                <a:solidFill>
                  <a:srgbClr val="695D46"/>
                </a:solidFill>
                <a:latin typeface="Times New Roman"/>
                <a:cs typeface="Times New Roman"/>
              </a:rPr>
              <a:t>r</a:t>
            </a:r>
            <a:r>
              <a:rPr sz="1200" b="1" dirty="0">
                <a:solidFill>
                  <a:srgbClr val="695D46"/>
                </a:solidFill>
                <a:latin typeface="Times New Roman"/>
                <a:cs typeface="Times New Roman"/>
              </a:rPr>
              <a:t>ue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la</a:t>
            </a:r>
            <a:r>
              <a:rPr sz="1200" b="1" spc="5" dirty="0">
                <a:solidFill>
                  <a:srgbClr val="695D46"/>
                </a:solidFill>
                <a:latin typeface="Times New Roman"/>
                <a:cs typeface="Times New Roman"/>
              </a:rPr>
              <a:t>b</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"w</a:t>
            </a:r>
            <a:r>
              <a:rPr sz="1200" b="1" spc="-5" dirty="0">
                <a:solidFill>
                  <a:srgbClr val="695D46"/>
                </a:solidFill>
                <a:latin typeface="Times New Roman"/>
                <a:cs typeface="Times New Roman"/>
              </a:rPr>
              <a:t>e</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d", the</a:t>
            </a:r>
            <a:r>
              <a:rPr sz="1200" b="1" spc="-5"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od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 </a:t>
            </a:r>
            <a:r>
              <a:rPr sz="1200" b="1" spc="5" dirty="0">
                <a:solidFill>
                  <a:srgbClr val="695D46"/>
                </a:solidFill>
                <a:latin typeface="Times New Roman"/>
                <a:cs typeface="Times New Roman"/>
              </a:rPr>
              <a:t>p</a:t>
            </a:r>
            <a:r>
              <a:rPr sz="1200" b="1" spc="-5" dirty="0">
                <a:solidFill>
                  <a:srgbClr val="695D46"/>
                </a:solidFill>
                <a:latin typeface="Times New Roman"/>
                <a:cs typeface="Times New Roman"/>
              </a:rPr>
              <a:t>re</a:t>
            </a:r>
            <a:r>
              <a:rPr sz="1200" b="1" dirty="0">
                <a:solidFill>
                  <a:srgbClr val="695D46"/>
                </a:solidFill>
                <a:latin typeface="Times New Roman"/>
                <a:cs typeface="Times New Roman"/>
              </a:rPr>
              <a:t>dic</a:t>
            </a:r>
            <a:r>
              <a:rPr sz="1200" b="1" spc="-10" dirty="0">
                <a:solidFill>
                  <a:srgbClr val="695D46"/>
                </a:solidFill>
                <a:latin typeface="Times New Roman"/>
                <a:cs typeface="Times New Roman"/>
              </a:rPr>
              <a:t>t</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d</a:t>
            </a:r>
            <a:r>
              <a:rPr sz="1200" b="1" spc="15" dirty="0">
                <a:solidFill>
                  <a:srgbClr val="695D46"/>
                </a:solidFill>
                <a:latin typeface="Times New Roman"/>
                <a:cs typeface="Times New Roman"/>
              </a:rPr>
              <a:t> </a:t>
            </a:r>
            <a:r>
              <a:rPr sz="1200" b="1" dirty="0">
                <a:solidFill>
                  <a:srgbClr val="695D46"/>
                </a:solidFill>
                <a:latin typeface="Times New Roman"/>
                <a:cs typeface="Times New Roman"/>
              </a:rPr>
              <a:t>it </a:t>
            </a:r>
            <a:r>
              <a:rPr sz="1200" b="1" spc="-10" dirty="0">
                <a:solidFill>
                  <a:srgbClr val="695D46"/>
                </a:solidFill>
                <a:latin typeface="Times New Roman"/>
                <a:cs typeface="Times New Roman"/>
              </a:rPr>
              <a:t>c</a:t>
            </a:r>
            <a:r>
              <a:rPr sz="1200" b="1" dirty="0">
                <a:solidFill>
                  <a:srgbClr val="695D46"/>
                </a:solidFill>
                <a:latin typeface="Times New Roman"/>
                <a:cs typeface="Times New Roman"/>
              </a:rPr>
              <a:t>o</a:t>
            </a:r>
            <a:r>
              <a:rPr sz="1200" b="1" spc="-5" dirty="0">
                <a:solidFill>
                  <a:srgbClr val="695D46"/>
                </a:solidFill>
                <a:latin typeface="Times New Roman"/>
                <a:cs typeface="Times New Roman"/>
              </a:rPr>
              <a:t>r</a:t>
            </a:r>
            <a:r>
              <a:rPr sz="1200" b="1" spc="5" dirty="0">
                <a:solidFill>
                  <a:srgbClr val="695D46"/>
                </a:solidFill>
                <a:latin typeface="Times New Roman"/>
                <a:cs typeface="Times New Roman"/>
              </a:rPr>
              <a:t>r</a:t>
            </a:r>
            <a:r>
              <a:rPr sz="1200" b="1" spc="-5" dirty="0">
                <a:solidFill>
                  <a:srgbClr val="695D46"/>
                </a:solidFill>
                <a:latin typeface="Times New Roman"/>
                <a:cs typeface="Times New Roman"/>
              </a:rPr>
              <a:t>ec</a:t>
            </a:r>
            <a:r>
              <a:rPr sz="1200" b="1" dirty="0">
                <a:solidFill>
                  <a:srgbClr val="695D46"/>
                </a:solidFill>
                <a:latin typeface="Times New Roman"/>
                <a:cs typeface="Times New Roman"/>
              </a:rPr>
              <a:t>tly on</a:t>
            </a:r>
            <a:r>
              <a:rPr sz="1200" b="1" spc="5" dirty="0">
                <a:solidFill>
                  <a:srgbClr val="695D46"/>
                </a:solidFill>
                <a:latin typeface="Times New Roman"/>
                <a:cs typeface="Times New Roman"/>
              </a:rPr>
              <a:t>c</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a:t>
            </a:r>
            <a:r>
              <a:rPr sz="1200" b="1" spc="10"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isc</a:t>
            </a:r>
            <a:r>
              <a:rPr sz="1200" b="1" spc="10" dirty="0">
                <a:solidFill>
                  <a:srgbClr val="695D46"/>
                </a:solidFill>
                <a:latin typeface="Times New Roman"/>
                <a:cs typeface="Times New Roman"/>
              </a:rPr>
              <a:t>l</a:t>
            </a:r>
            <a:r>
              <a:rPr sz="1200" b="1" dirty="0">
                <a:solidFill>
                  <a:srgbClr val="695D46"/>
                </a:solidFill>
                <a:latin typeface="Times New Roman"/>
                <a:cs typeface="Times New Roman"/>
              </a:rPr>
              <a:t>assi</a:t>
            </a:r>
            <a:r>
              <a:rPr sz="1200" b="1" spc="5" dirty="0">
                <a:solidFill>
                  <a:srgbClr val="695D46"/>
                </a:solidFill>
                <a:latin typeface="Times New Roman"/>
                <a:cs typeface="Times New Roman"/>
              </a:rPr>
              <a:t>f</a:t>
            </a:r>
            <a:r>
              <a:rPr sz="1200" b="1" dirty="0">
                <a:solidFill>
                  <a:srgbClr val="695D46"/>
                </a:solidFill>
                <a:latin typeface="Times New Roman"/>
                <a:cs typeface="Times New Roman"/>
              </a:rPr>
              <a:t>ied it as "</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assava"</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twic</a:t>
            </a:r>
            <a:r>
              <a:rPr sz="1200" b="1" spc="-10" dirty="0">
                <a:solidFill>
                  <a:srgbClr val="695D46"/>
                </a:solidFill>
                <a:latin typeface="Times New Roman"/>
                <a:cs typeface="Times New Roman"/>
              </a:rPr>
              <a:t>e</a:t>
            </a:r>
            <a:r>
              <a:rPr sz="1200" b="1" dirty="0">
                <a:solidFill>
                  <a:srgbClr val="695D46"/>
                </a:solidFill>
                <a:latin typeface="Times New Roman"/>
                <a:cs typeface="Times New Roman"/>
              </a:rPr>
              <a:t>.</a:t>
            </a:r>
            <a:endParaRPr sz="1200">
              <a:latin typeface="Times New Roman"/>
              <a:cs typeface="Times New Roman"/>
            </a:endParaRPr>
          </a:p>
        </p:txBody>
      </p:sp>
      <p:sp>
        <p:nvSpPr>
          <p:cNvPr id="6" name="object 6"/>
          <p:cNvSpPr/>
          <p:nvPr/>
        </p:nvSpPr>
        <p:spPr>
          <a:xfrm>
            <a:off x="1298575" y="1011936"/>
            <a:ext cx="5237469" cy="374282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50229" y="388398"/>
            <a:ext cx="223520" cy="203835"/>
          </a:xfrm>
          <a:prstGeom prst="rect">
            <a:avLst/>
          </a:prstGeom>
        </p:spPr>
        <p:txBody>
          <a:bodyPr vert="horz" wrap="square" lIns="0" tIns="0" rIns="0" bIns="0" rtlCol="0">
            <a:spAutoFit/>
          </a:bodyPr>
          <a:lstStyle/>
          <a:p>
            <a:pPr marL="12700">
              <a:lnSpc>
                <a:spcPct val="100000"/>
              </a:lnSpc>
            </a:pPr>
            <a:r>
              <a:rPr sz="1400" spc="-5" dirty="0">
                <a:latin typeface="Arial"/>
                <a:cs typeface="Arial"/>
              </a:rPr>
              <a:t>14</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66018" y="4554066"/>
            <a:ext cx="5887720" cy="3907790"/>
          </a:xfrm>
          <a:prstGeom prst="rect">
            <a:avLst/>
          </a:prstGeom>
        </p:spPr>
        <p:txBody>
          <a:bodyPr vert="horz" wrap="square" lIns="0" tIns="0" rIns="0" bIns="0" rtlCol="0">
            <a:spAutoFit/>
          </a:bodyPr>
          <a:lstStyle/>
          <a:p>
            <a:pPr marR="39370" algn="ctr">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30" dirty="0">
                <a:solidFill>
                  <a:srgbClr val="1F487C"/>
                </a:solidFill>
                <a:latin typeface="Times New Roman"/>
                <a:cs typeface="Times New Roman"/>
              </a:rPr>
              <a:t> </a:t>
            </a:r>
            <a:r>
              <a:rPr sz="900" i="1" spc="-10" dirty="0">
                <a:solidFill>
                  <a:srgbClr val="1F487C"/>
                </a:solidFill>
                <a:latin typeface="Segoe UI"/>
                <a:cs typeface="Segoe UI"/>
              </a:rPr>
              <a:t>7</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15" dirty="0">
                <a:solidFill>
                  <a:srgbClr val="1F487C"/>
                </a:solidFill>
                <a:latin typeface="Segoe UI"/>
                <a:cs typeface="Segoe UI"/>
              </a:rPr>
              <a:t>M</a:t>
            </a:r>
            <a:r>
              <a:rPr sz="900" i="1" spc="-5" dirty="0">
                <a:solidFill>
                  <a:srgbClr val="1F487C"/>
                </a:solidFill>
                <a:latin typeface="Segoe UI"/>
                <a:cs typeface="Segoe UI"/>
              </a:rPr>
              <a:t>o</a:t>
            </a:r>
            <a:r>
              <a:rPr sz="900" i="1" dirty="0">
                <a:solidFill>
                  <a:srgbClr val="1F487C"/>
                </a:solidFill>
                <a:latin typeface="Segoe UI"/>
                <a:cs typeface="Segoe UI"/>
              </a:rPr>
              <a:t>d</a:t>
            </a:r>
            <a:r>
              <a:rPr sz="900" i="1" spc="-5" dirty="0">
                <a:solidFill>
                  <a:srgbClr val="1F487C"/>
                </a:solidFill>
                <a:latin typeface="Segoe UI"/>
                <a:cs typeface="Segoe UI"/>
              </a:rPr>
              <a:t>el</a:t>
            </a:r>
            <a:r>
              <a:rPr sz="900" i="1" spc="20" dirty="0">
                <a:solidFill>
                  <a:srgbClr val="1F487C"/>
                </a:solidFill>
                <a:latin typeface="Times New Roman"/>
                <a:cs typeface="Times New Roman"/>
              </a:rPr>
              <a:t> </a:t>
            </a:r>
            <a:r>
              <a:rPr sz="900" i="1" spc="-5" dirty="0">
                <a:solidFill>
                  <a:srgbClr val="1F487C"/>
                </a:solidFill>
                <a:latin typeface="Segoe UI"/>
                <a:cs typeface="Segoe UI"/>
              </a:rPr>
              <a:t>P</a:t>
            </a:r>
            <a:r>
              <a:rPr sz="900" i="1" dirty="0">
                <a:solidFill>
                  <a:srgbClr val="1F487C"/>
                </a:solidFill>
                <a:latin typeface="Segoe UI"/>
                <a:cs typeface="Segoe UI"/>
              </a:rPr>
              <a:t>e</a:t>
            </a:r>
            <a:r>
              <a:rPr sz="900" i="1" spc="-5" dirty="0">
                <a:solidFill>
                  <a:srgbClr val="1F487C"/>
                </a:solidFill>
                <a:latin typeface="Segoe UI"/>
                <a:cs typeface="Segoe UI"/>
              </a:rPr>
              <a:t>r</a:t>
            </a:r>
            <a:r>
              <a:rPr sz="900" i="1" dirty="0">
                <a:solidFill>
                  <a:srgbClr val="1F487C"/>
                </a:solidFill>
                <a:latin typeface="Segoe UI"/>
                <a:cs typeface="Segoe UI"/>
              </a:rPr>
              <a:t>f</a:t>
            </a:r>
            <a:r>
              <a:rPr sz="900" i="1" spc="-5" dirty="0">
                <a:solidFill>
                  <a:srgbClr val="1F487C"/>
                </a:solidFill>
                <a:latin typeface="Segoe UI"/>
                <a:cs typeface="Segoe UI"/>
              </a:rPr>
              <a:t>or</a:t>
            </a:r>
            <a:r>
              <a:rPr sz="900" i="1" spc="-15" dirty="0">
                <a:solidFill>
                  <a:srgbClr val="1F487C"/>
                </a:solidFill>
                <a:latin typeface="Segoe UI"/>
                <a:cs typeface="Segoe UI"/>
              </a:rPr>
              <a:t>m</a:t>
            </a:r>
            <a:r>
              <a:rPr sz="900" i="1" spc="-5" dirty="0">
                <a:solidFill>
                  <a:srgbClr val="1F487C"/>
                </a:solidFill>
                <a:latin typeface="Segoe UI"/>
                <a:cs typeface="Segoe UI"/>
              </a:rPr>
              <a:t>ance</a:t>
            </a:r>
            <a:endParaRPr sz="900">
              <a:latin typeface="Segoe UI"/>
              <a:cs typeface="Segoe UI"/>
            </a:endParaRPr>
          </a:p>
          <a:p>
            <a:pPr marL="12700" marR="410209">
              <a:lnSpc>
                <a:spcPct val="114999"/>
              </a:lnSpc>
              <a:spcBef>
                <a:spcPts val="705"/>
              </a:spcBef>
            </a:pPr>
            <a:r>
              <a:rPr sz="1200" dirty="0">
                <a:solidFill>
                  <a:srgbClr val="695D46"/>
                </a:solidFill>
                <a:latin typeface="Times New Roman"/>
                <a:cs typeface="Times New Roman"/>
              </a:rPr>
              <a:t>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dirty="0">
                <a:solidFill>
                  <a:srgbClr val="695D46"/>
                </a:solidFill>
                <a:latin typeface="Times New Roman"/>
                <a:cs typeface="Times New Roman"/>
              </a:rPr>
              <a:t>sults provid</a:t>
            </a:r>
            <a:r>
              <a:rPr sz="1200" spc="-5" dirty="0">
                <a:solidFill>
                  <a:srgbClr val="695D46"/>
                </a:solidFill>
                <a:latin typeface="Times New Roman"/>
                <a:cs typeface="Times New Roman"/>
              </a:rPr>
              <a:t>e</a:t>
            </a:r>
            <a:r>
              <a:rPr sz="1200" dirty="0">
                <a:solidFill>
                  <a:srgbClr val="695D46"/>
                </a:solidFill>
                <a:latin typeface="Times New Roman"/>
                <a:cs typeface="Times New Roman"/>
              </a:rPr>
              <a:t>d inc</a:t>
            </a:r>
            <a:r>
              <a:rPr sz="1200" spc="10" dirty="0">
                <a:solidFill>
                  <a:srgbClr val="695D46"/>
                </a:solidFill>
                <a:latin typeface="Times New Roman"/>
                <a:cs typeface="Times New Roman"/>
              </a:rPr>
              <a:t>l</a:t>
            </a:r>
            <a:r>
              <a:rPr sz="1200" dirty="0">
                <a:solidFill>
                  <a:srgbClr val="695D46"/>
                </a:solidFill>
                <a:latin typeface="Times New Roman"/>
                <a:cs typeface="Times New Roman"/>
              </a:rPr>
              <a:t>ude</a:t>
            </a:r>
            <a:r>
              <a:rPr sz="1200" spc="-5" dirty="0">
                <a:solidFill>
                  <a:srgbClr val="695D46"/>
                </a:solidFill>
                <a:latin typeface="Times New Roman"/>
                <a:cs typeface="Times New Roman"/>
              </a:rPr>
              <a:t> a</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ura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 re</a:t>
            </a:r>
            <a:r>
              <a:rPr sz="1200" spc="-5" dirty="0">
                <a:solidFill>
                  <a:srgbClr val="695D46"/>
                </a:solidFill>
                <a:latin typeface="Times New Roman"/>
                <a:cs typeface="Times New Roman"/>
              </a:rPr>
              <a:t>ca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a:t>
            </a:r>
            <a:r>
              <a:rPr sz="1200" dirty="0">
                <a:solidFill>
                  <a:srgbClr val="695D46"/>
                </a:solidFill>
                <a:latin typeface="Times New Roman"/>
                <a:cs typeface="Times New Roman"/>
              </a:rPr>
              <a:t>nd</a:t>
            </a:r>
            <a:r>
              <a:rPr sz="1200" spc="10" dirty="0">
                <a:solidFill>
                  <a:srgbClr val="695D46"/>
                </a:solidFill>
                <a:latin typeface="Times New Roman"/>
                <a:cs typeface="Times New Roman"/>
              </a:rPr>
              <a:t> </a:t>
            </a:r>
            <a:r>
              <a:rPr sz="1200" spc="-10" dirty="0">
                <a:solidFill>
                  <a:srgbClr val="695D46"/>
                </a:solidFill>
                <a:latin typeface="Times New Roman"/>
                <a:cs typeface="Times New Roman"/>
              </a:rPr>
              <a:t>F</a:t>
            </a:r>
            <a:r>
              <a:rPr sz="1200" dirty="0">
                <a:solidFill>
                  <a:srgbClr val="695D46"/>
                </a:solidFill>
                <a:latin typeface="Times New Roman"/>
                <a:cs typeface="Times New Roman"/>
              </a:rPr>
              <a:t>1 s</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 Here</a:t>
            </a:r>
            <a:r>
              <a:rPr sz="1200" spc="-15" dirty="0">
                <a:solidFill>
                  <a:srgbClr val="695D46"/>
                </a:solidFill>
                <a:latin typeface="Times New Roman"/>
                <a:cs typeface="Times New Roman"/>
              </a:rPr>
              <a:t>'</a:t>
            </a:r>
            <a:r>
              <a:rPr sz="1200" dirty="0">
                <a:solidFill>
                  <a:srgbClr val="695D46"/>
                </a:solidFill>
                <a:latin typeface="Times New Roman"/>
                <a:cs typeface="Times New Roman"/>
              </a:rPr>
              <a:t>s </a:t>
            </a:r>
            <a:r>
              <a:rPr sz="1200" spc="-5" dirty="0">
                <a:solidFill>
                  <a:srgbClr val="695D46"/>
                </a:solidFill>
                <a:latin typeface="Times New Roman"/>
                <a:cs typeface="Times New Roman"/>
              </a:rPr>
              <a:t>a</a:t>
            </a:r>
            <a:r>
              <a:rPr sz="1200" dirty="0">
                <a:solidFill>
                  <a:srgbClr val="695D46"/>
                </a:solidFill>
                <a:latin typeface="Times New Roman"/>
                <a:cs typeface="Times New Roman"/>
              </a:rPr>
              <a:t>n</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x</a:t>
            </a:r>
            <a:r>
              <a:rPr sz="1200" dirty="0">
                <a:solidFill>
                  <a:srgbClr val="695D46"/>
                </a:solidFill>
                <a:latin typeface="Times New Roman"/>
                <a:cs typeface="Times New Roman"/>
              </a:rPr>
              <a:t>plan</a:t>
            </a:r>
            <a:r>
              <a:rPr sz="1200" spc="-10" dirty="0">
                <a:solidFill>
                  <a:srgbClr val="695D46"/>
                </a:solidFill>
                <a:latin typeface="Times New Roman"/>
                <a:cs typeface="Times New Roman"/>
              </a:rPr>
              <a:t>a</a:t>
            </a:r>
            <a:r>
              <a:rPr sz="1200" dirty="0">
                <a:solidFill>
                  <a:srgbClr val="695D46"/>
                </a:solidFill>
                <a:latin typeface="Times New Roman"/>
                <a:cs typeface="Times New Roman"/>
              </a:rPr>
              <a:t>tion of</a:t>
            </a:r>
            <a:r>
              <a:rPr sz="1200" spc="-5" dirty="0">
                <a:solidFill>
                  <a:srgbClr val="695D46"/>
                </a:solidFill>
                <a:latin typeface="Times New Roman"/>
                <a:cs typeface="Times New Roman"/>
              </a:rPr>
              <a:t> eac</a:t>
            </a:r>
            <a:r>
              <a:rPr sz="1200" dirty="0">
                <a:solidFill>
                  <a:srgbClr val="695D46"/>
                </a:solidFill>
                <a:latin typeface="Times New Roman"/>
                <a:cs typeface="Times New Roman"/>
              </a:rPr>
              <a:t>h met</a:t>
            </a:r>
            <a:r>
              <a:rPr sz="1200" spc="-5" dirty="0">
                <a:solidFill>
                  <a:srgbClr val="695D46"/>
                </a:solidFill>
                <a:latin typeface="Times New Roman"/>
                <a:cs typeface="Times New Roman"/>
              </a:rPr>
              <a:t>r</a:t>
            </a:r>
            <a:r>
              <a:rPr sz="1200" dirty="0">
                <a:solidFill>
                  <a:srgbClr val="695D46"/>
                </a:solidFill>
                <a:latin typeface="Times New Roman"/>
                <a:cs typeface="Times New Roman"/>
              </a:rPr>
              <a:t>ic:</a:t>
            </a:r>
            <a:endParaRPr sz="1200">
              <a:latin typeface="Times New Roman"/>
              <a:cs typeface="Times New Roman"/>
            </a:endParaRPr>
          </a:p>
          <a:p>
            <a:pPr marL="405765" marR="391160" indent="-228600">
              <a:lnSpc>
                <a:spcPct val="114999"/>
              </a:lnSpc>
              <a:spcBef>
                <a:spcPts val="600"/>
              </a:spcBef>
              <a:buClr>
                <a:srgbClr val="695D46"/>
              </a:buClr>
              <a:buSzPct val="83333"/>
              <a:buFont typeface="Symbol"/>
              <a:buChar char=""/>
              <a:tabLst>
                <a:tab pos="406400" algn="l"/>
              </a:tabLst>
            </a:pPr>
            <a:r>
              <a:rPr sz="1200" dirty="0">
                <a:solidFill>
                  <a:srgbClr val="695D46"/>
                </a:solidFill>
                <a:latin typeface="Times New Roman"/>
                <a:cs typeface="Times New Roman"/>
              </a:rPr>
              <a:t>A</a:t>
            </a:r>
            <a:r>
              <a:rPr sz="1200" spc="-10"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 0.777777777</a:t>
            </a:r>
            <a:r>
              <a:rPr sz="1200" spc="10" dirty="0">
                <a:solidFill>
                  <a:srgbClr val="695D46"/>
                </a:solidFill>
                <a:latin typeface="Times New Roman"/>
                <a:cs typeface="Times New Roman"/>
              </a:rPr>
              <a:t>7</a:t>
            </a:r>
            <a:r>
              <a:rPr sz="1200" dirty="0">
                <a:solidFill>
                  <a:srgbClr val="695D46"/>
                </a:solidFill>
                <a:latin typeface="Times New Roman"/>
                <a:cs typeface="Times New Roman"/>
              </a:rPr>
              <a:t>777778. This m</a:t>
            </a:r>
            <a:r>
              <a:rPr sz="1200" spc="-5" dirty="0">
                <a:solidFill>
                  <a:srgbClr val="695D46"/>
                </a:solidFill>
                <a:latin typeface="Times New Roman"/>
                <a:cs typeface="Times New Roman"/>
              </a:rPr>
              <a:t>e</a:t>
            </a:r>
            <a:r>
              <a:rPr sz="1200" dirty="0">
                <a:solidFill>
                  <a:srgbClr val="695D46"/>
                </a:solidFill>
                <a:latin typeface="Times New Roman"/>
                <a:cs typeface="Times New Roman"/>
              </a:rPr>
              <a:t>tric</a:t>
            </a:r>
            <a:r>
              <a:rPr sz="1200" spc="-5" dirty="0">
                <a:solidFill>
                  <a:srgbClr val="695D46"/>
                </a:solidFill>
                <a:latin typeface="Times New Roman"/>
                <a:cs typeface="Times New Roman"/>
              </a:rPr>
              <a:t> </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dirty="0">
                <a:solidFill>
                  <a:srgbClr val="695D46"/>
                </a:solidFill>
                <a:latin typeface="Times New Roman"/>
                <a:cs typeface="Times New Roman"/>
              </a:rPr>
              <a:t>p</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nts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ov</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acc</a:t>
            </a:r>
            <a:r>
              <a:rPr sz="1200" spc="10" dirty="0">
                <a:solidFill>
                  <a:srgbClr val="695D46"/>
                </a:solidFill>
                <a:latin typeface="Times New Roman"/>
                <a:cs typeface="Times New Roman"/>
              </a:rPr>
              <a:t>u</a:t>
            </a:r>
            <a:r>
              <a:rPr sz="1200" dirty="0">
                <a:solidFill>
                  <a:srgbClr val="695D46"/>
                </a:solidFill>
                <a:latin typeface="Times New Roman"/>
                <a:cs typeface="Times New Roman"/>
              </a:rPr>
              <a:t>ra</a:t>
            </a:r>
            <a:r>
              <a:rPr sz="1200" spc="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a:t>
            </a:r>
            <a:r>
              <a:rPr sz="1200" spc="15" dirty="0">
                <a:solidFill>
                  <a:srgbClr val="695D46"/>
                </a:solidFill>
                <a:latin typeface="Times New Roman"/>
                <a:cs typeface="Times New Roman"/>
              </a:rPr>
              <a:t> </a:t>
            </a:r>
            <a:r>
              <a:rPr sz="1200" dirty="0">
                <a:solidFill>
                  <a:srgbClr val="695D46"/>
                </a:solidFill>
                <a:latin typeface="Times New Roman"/>
                <a:cs typeface="Times New Roman"/>
              </a:rPr>
              <a:t>the model in co</a:t>
            </a:r>
            <a:r>
              <a:rPr sz="1200" spc="-10" dirty="0">
                <a:solidFill>
                  <a:srgbClr val="695D46"/>
                </a:solidFill>
                <a:latin typeface="Times New Roman"/>
                <a:cs typeface="Times New Roman"/>
              </a:rPr>
              <a:t>r</a:t>
            </a:r>
            <a:r>
              <a:rPr sz="1200" dirty="0">
                <a:solidFill>
                  <a:srgbClr val="695D46"/>
                </a:solidFill>
                <a:latin typeface="Times New Roman"/>
                <a:cs typeface="Times New Roman"/>
              </a:rPr>
              <a:t>re</a:t>
            </a:r>
            <a:r>
              <a:rPr sz="1200" spc="-5" dirty="0">
                <a:solidFill>
                  <a:srgbClr val="695D46"/>
                </a:solidFill>
                <a:latin typeface="Times New Roman"/>
                <a:cs typeface="Times New Roman"/>
              </a:rPr>
              <a:t>c</a:t>
            </a:r>
            <a:r>
              <a:rPr sz="1200" dirty="0">
                <a:solidFill>
                  <a:srgbClr val="695D46"/>
                </a:solidFill>
                <a:latin typeface="Times New Roman"/>
                <a:cs typeface="Times New Roman"/>
              </a:rPr>
              <a:t>t</a:t>
            </a:r>
            <a:r>
              <a:rPr sz="1200" spc="15" dirty="0">
                <a:solidFill>
                  <a:srgbClr val="695D46"/>
                </a:solidFill>
                <a:latin typeface="Times New Roman"/>
                <a:cs typeface="Times New Roman"/>
              </a:rPr>
              <a:t>l</a:t>
            </a:r>
            <a:r>
              <a:rPr sz="1200" dirty="0">
                <a:solidFill>
                  <a:srgbClr val="695D46"/>
                </a:solidFill>
                <a:latin typeface="Times New Roman"/>
                <a:cs typeface="Times New Roman"/>
              </a:rPr>
              <a:t>y</a:t>
            </a:r>
            <a:r>
              <a:rPr sz="1200" spc="-1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lassi</a:t>
            </a:r>
            <a:r>
              <a:rPr sz="1200" spc="5" dirty="0">
                <a:solidFill>
                  <a:srgbClr val="695D46"/>
                </a:solidFill>
                <a:latin typeface="Times New Roman"/>
                <a:cs typeface="Times New Roman"/>
              </a:rPr>
              <a:t>f</a:t>
            </a:r>
            <a:r>
              <a:rPr sz="1200" spc="-25" dirty="0">
                <a:solidFill>
                  <a:srgbClr val="695D46"/>
                </a:solidFill>
                <a:latin typeface="Times New Roman"/>
                <a:cs typeface="Times New Roman"/>
              </a:rPr>
              <a:t>y</a:t>
            </a:r>
            <a:r>
              <a:rPr sz="1200" spc="10" dirty="0">
                <a:solidFill>
                  <a:srgbClr val="695D46"/>
                </a:solidFill>
                <a:latin typeface="Times New Roman"/>
                <a:cs typeface="Times New Roman"/>
              </a:rPr>
              <a:t>in</a:t>
            </a:r>
            <a:r>
              <a:rPr sz="1200" dirty="0">
                <a:solidFill>
                  <a:srgbClr val="695D46"/>
                </a:solidFill>
                <a:latin typeface="Times New Roman"/>
                <a:cs typeface="Times New Roman"/>
              </a:rPr>
              <a:t>g</a:t>
            </a:r>
            <a:r>
              <a:rPr sz="1200" spc="-15" dirty="0">
                <a:solidFill>
                  <a:srgbClr val="695D46"/>
                </a:solidFill>
                <a:latin typeface="Times New Roman"/>
                <a:cs typeface="Times New Roman"/>
              </a:rPr>
              <a:t> </a:t>
            </a:r>
            <a:r>
              <a:rPr sz="1200" dirty="0">
                <a:solidFill>
                  <a:srgbClr val="695D46"/>
                </a:solidFill>
                <a:latin typeface="Times New Roman"/>
                <a:cs typeface="Times New Roman"/>
              </a:rPr>
              <a:t>the s</a:t>
            </a:r>
            <a:r>
              <a:rPr sz="1200" spc="-10" dirty="0">
                <a:solidFill>
                  <a:srgbClr val="695D46"/>
                </a:solidFill>
                <a:latin typeface="Times New Roman"/>
                <a:cs typeface="Times New Roman"/>
              </a:rPr>
              <a:t>a</a:t>
            </a:r>
            <a:r>
              <a:rPr sz="1200" dirty="0">
                <a:solidFill>
                  <a:srgbClr val="695D46"/>
                </a:solidFill>
                <a:latin typeface="Times New Roman"/>
                <a:cs typeface="Times New Roman"/>
              </a:rPr>
              <a:t>mpl</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r>
              <a:rPr sz="1200" spc="10" dirty="0">
                <a:solidFill>
                  <a:srgbClr val="695D46"/>
                </a:solidFill>
                <a:latin typeface="Times New Roman"/>
                <a:cs typeface="Times New Roman"/>
              </a:rPr>
              <a:t> </a:t>
            </a:r>
            <a:r>
              <a:rPr sz="1200" spc="-20" dirty="0">
                <a:solidFill>
                  <a:srgbClr val="695D46"/>
                </a:solidFill>
                <a:latin typeface="Times New Roman"/>
                <a:cs typeface="Times New Roman"/>
              </a:rPr>
              <a:t>I</a:t>
            </a:r>
            <a:r>
              <a:rPr sz="1200" dirty="0">
                <a:solidFill>
                  <a:srgbClr val="695D46"/>
                </a:solidFill>
                <a:latin typeface="Times New Roman"/>
                <a:cs typeface="Times New Roman"/>
              </a:rPr>
              <a:t>t indi</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a</a:t>
            </a:r>
            <a:r>
              <a:rPr sz="1200" dirty="0">
                <a:solidFill>
                  <a:srgbClr val="695D46"/>
                </a:solidFill>
                <a:latin typeface="Times New Roman"/>
                <a:cs typeface="Times New Roman"/>
              </a:rPr>
              <a:t>tes th</a:t>
            </a:r>
            <a:r>
              <a:rPr sz="1200" spc="-5" dirty="0">
                <a:solidFill>
                  <a:srgbClr val="695D46"/>
                </a:solidFill>
                <a:latin typeface="Times New Roman"/>
                <a:cs typeface="Times New Roman"/>
              </a:rPr>
              <a:t>a</a:t>
            </a:r>
            <a:r>
              <a:rPr sz="1200" dirty="0">
                <a:solidFill>
                  <a:srgbClr val="695D46"/>
                </a:solidFill>
                <a:latin typeface="Times New Roman"/>
                <a:cs typeface="Times New Roman"/>
              </a:rPr>
              <a:t>t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5" dirty="0">
                <a:solidFill>
                  <a:srgbClr val="695D46"/>
                </a:solidFill>
                <a:latin typeface="Times New Roman"/>
                <a:cs typeface="Times New Roman"/>
              </a:rPr>
              <a:t>ac</a:t>
            </a:r>
            <a:r>
              <a:rPr sz="1200" dirty="0">
                <a:solidFill>
                  <a:srgbClr val="695D46"/>
                </a:solidFill>
                <a:latin typeface="Times New Roman"/>
                <a:cs typeface="Times New Roman"/>
              </a:rPr>
              <a:t>h</a:t>
            </a:r>
            <a:r>
              <a:rPr sz="1200" spc="10" dirty="0">
                <a:solidFill>
                  <a:srgbClr val="695D46"/>
                </a:solidFill>
                <a:latin typeface="Times New Roman"/>
                <a:cs typeface="Times New Roman"/>
              </a:rPr>
              <a:t>i</a:t>
            </a:r>
            <a:r>
              <a:rPr sz="1200" spc="5" dirty="0">
                <a:solidFill>
                  <a:srgbClr val="695D46"/>
                </a:solidFill>
                <a:latin typeface="Times New Roman"/>
                <a:cs typeface="Times New Roman"/>
              </a:rPr>
              <a:t>e</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d </a:t>
            </a:r>
            <a:r>
              <a:rPr sz="1200" spc="-5" dirty="0">
                <a:solidFill>
                  <a:srgbClr val="695D46"/>
                </a:solidFill>
                <a:latin typeface="Times New Roman"/>
                <a:cs typeface="Times New Roman"/>
              </a:rPr>
              <a:t>a</a:t>
            </a:r>
            <a:r>
              <a:rPr sz="1200" dirty="0">
                <a:solidFill>
                  <a:srgbClr val="695D46"/>
                </a:solidFill>
                <a:latin typeface="Times New Roman"/>
                <a:cs typeface="Times New Roman"/>
              </a:rPr>
              <a:t>n </a:t>
            </a:r>
            <a:r>
              <a:rPr sz="1200" spc="-5" dirty="0">
                <a:solidFill>
                  <a:srgbClr val="695D46"/>
                </a:solidFill>
                <a:latin typeface="Times New Roman"/>
                <a:cs typeface="Times New Roman"/>
              </a:rPr>
              <a:t>acc</a:t>
            </a:r>
            <a:r>
              <a:rPr sz="1200" dirty="0">
                <a:solidFill>
                  <a:srgbClr val="695D46"/>
                </a:solidFill>
                <a:latin typeface="Times New Roman"/>
                <a:cs typeface="Times New Roman"/>
              </a:rPr>
              <a: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a:t>
            </a:r>
            <a:r>
              <a:rPr sz="1200" spc="-10" dirty="0">
                <a:solidFill>
                  <a:srgbClr val="695D46"/>
                </a:solidFill>
                <a:latin typeface="Times New Roman"/>
                <a:cs typeface="Times New Roman"/>
              </a:rPr>
              <a:t>a</a:t>
            </a:r>
            <a:r>
              <a:rPr sz="1200" dirty="0">
                <a:solidFill>
                  <a:srgbClr val="695D46"/>
                </a:solidFill>
                <a:latin typeface="Times New Roman"/>
                <a:cs typeface="Times New Roman"/>
              </a:rPr>
              <a:t>ppro</a:t>
            </a:r>
            <a:r>
              <a:rPr sz="1200" spc="5" dirty="0">
                <a:solidFill>
                  <a:srgbClr val="695D46"/>
                </a:solidFill>
                <a:latin typeface="Times New Roman"/>
                <a:cs typeface="Times New Roman"/>
              </a:rPr>
              <a:t>x</a:t>
            </a:r>
            <a:r>
              <a:rPr sz="1200" dirty="0">
                <a:solidFill>
                  <a:srgbClr val="695D46"/>
                </a:solidFill>
                <a:latin typeface="Times New Roman"/>
                <a:cs typeface="Times New Roman"/>
              </a:rPr>
              <a:t>im</a:t>
            </a:r>
            <a:r>
              <a:rPr sz="1200" spc="-5" dirty="0">
                <a:solidFill>
                  <a:srgbClr val="695D46"/>
                </a:solidFill>
                <a:latin typeface="Times New Roman"/>
                <a:cs typeface="Times New Roman"/>
              </a:rPr>
              <a:t>a</a:t>
            </a:r>
            <a:r>
              <a:rPr sz="1200" dirty="0">
                <a:solidFill>
                  <a:srgbClr val="695D46"/>
                </a:solidFill>
                <a:latin typeface="Times New Roman"/>
                <a:cs typeface="Times New Roman"/>
              </a:rPr>
              <a:t>tely</a:t>
            </a:r>
            <a:r>
              <a:rPr sz="1200" spc="-15" dirty="0">
                <a:solidFill>
                  <a:srgbClr val="695D46"/>
                </a:solidFill>
                <a:latin typeface="Times New Roman"/>
                <a:cs typeface="Times New Roman"/>
              </a:rPr>
              <a:t> </a:t>
            </a:r>
            <a:r>
              <a:rPr sz="1200" dirty="0">
                <a:solidFill>
                  <a:srgbClr val="695D46"/>
                </a:solidFill>
                <a:latin typeface="Times New Roman"/>
                <a:cs typeface="Times New Roman"/>
              </a:rPr>
              <a:t>77.78</a:t>
            </a:r>
            <a:r>
              <a:rPr sz="1200" spc="-5" dirty="0">
                <a:solidFill>
                  <a:srgbClr val="695D46"/>
                </a:solidFill>
                <a:latin typeface="Times New Roman"/>
                <a:cs typeface="Times New Roman"/>
              </a:rPr>
              <a:t>%</a:t>
            </a:r>
            <a:r>
              <a:rPr sz="1200" dirty="0">
                <a:solidFill>
                  <a:srgbClr val="695D46"/>
                </a:solidFill>
                <a:latin typeface="Times New Roman"/>
                <a:cs typeface="Times New Roman"/>
              </a:rPr>
              <a:t>.</a:t>
            </a:r>
            <a:endParaRPr sz="1200">
              <a:latin typeface="Times New Roman"/>
              <a:cs typeface="Times New Roman"/>
            </a:endParaRPr>
          </a:p>
          <a:p>
            <a:pPr marL="405765" marR="186690" indent="-228600">
              <a:lnSpc>
                <a:spcPct val="114999"/>
              </a:lnSpc>
              <a:spcBef>
                <a:spcPts val="600"/>
              </a:spcBef>
              <a:buClr>
                <a:srgbClr val="695D46"/>
              </a:buClr>
              <a:buSzPct val="83333"/>
              <a:buFont typeface="Symbol"/>
              <a:buChar char=""/>
              <a:tabLst>
                <a:tab pos="406400" algn="l"/>
              </a:tabLst>
            </a:pPr>
            <a:r>
              <a:rPr sz="1200" dirty="0">
                <a:solidFill>
                  <a:srgbClr val="695D46"/>
                </a:solidFill>
                <a:latin typeface="Times New Roman"/>
                <a:cs typeface="Times New Roman"/>
              </a:rPr>
              <a:t>R</a:t>
            </a:r>
            <a:r>
              <a:rPr sz="1200" spc="-5" dirty="0">
                <a:solidFill>
                  <a:srgbClr val="695D46"/>
                </a:solidFill>
                <a:latin typeface="Times New Roman"/>
                <a:cs typeface="Times New Roman"/>
              </a:rPr>
              <a:t>eca</a:t>
            </a:r>
            <a:r>
              <a:rPr sz="1200" dirty="0">
                <a:solidFill>
                  <a:srgbClr val="695D46"/>
                </a:solidFill>
                <a:latin typeface="Times New Roman"/>
                <a:cs typeface="Times New Roman"/>
              </a:rPr>
              <a:t>ll: 0.7777777777777778. R</a:t>
            </a:r>
            <a:r>
              <a:rPr sz="1200" spc="-5" dirty="0">
                <a:solidFill>
                  <a:srgbClr val="695D46"/>
                </a:solidFill>
                <a:latin typeface="Times New Roman"/>
                <a:cs typeface="Times New Roman"/>
              </a:rPr>
              <a:t>eca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a:t>
            </a:r>
            <a:r>
              <a:rPr sz="1200" dirty="0">
                <a:solidFill>
                  <a:srgbClr val="695D46"/>
                </a:solidFill>
                <a:latin typeface="Times New Roman"/>
                <a:cs typeface="Times New Roman"/>
              </a:rPr>
              <a:t>lso known</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s sensitivi</a:t>
            </a:r>
            <a:r>
              <a:rPr sz="1200" spc="10" dirty="0">
                <a:solidFill>
                  <a:srgbClr val="695D46"/>
                </a:solidFill>
                <a:latin typeface="Times New Roman"/>
                <a:cs typeface="Times New Roman"/>
              </a:rPr>
              <a:t>t</a:t>
            </a:r>
            <a:r>
              <a:rPr sz="1200" dirty="0">
                <a:solidFill>
                  <a:srgbClr val="695D46"/>
                </a:solidFill>
                <a:latin typeface="Times New Roman"/>
                <a:cs typeface="Times New Roman"/>
              </a:rPr>
              <a:t>y</a:t>
            </a:r>
            <a:r>
              <a:rPr sz="1200" spc="-40"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r t</a:t>
            </a:r>
            <a:r>
              <a:rPr sz="1200" spc="-5" dirty="0">
                <a:solidFill>
                  <a:srgbClr val="695D46"/>
                </a:solidFill>
                <a:latin typeface="Times New Roman"/>
                <a:cs typeface="Times New Roman"/>
              </a:rPr>
              <a:t>r</a:t>
            </a:r>
            <a:r>
              <a:rPr sz="1200" dirty="0">
                <a:solidFill>
                  <a:srgbClr val="695D46"/>
                </a:solidFill>
                <a:latin typeface="Times New Roman"/>
                <a:cs typeface="Times New Roman"/>
              </a:rPr>
              <a:t>ue</a:t>
            </a:r>
            <a:r>
              <a:rPr sz="1200" spc="-5" dirty="0">
                <a:solidFill>
                  <a:srgbClr val="695D46"/>
                </a:solidFill>
                <a:latin typeface="Times New Roman"/>
                <a:cs typeface="Times New Roman"/>
              </a:rPr>
              <a:t> </a:t>
            </a:r>
            <a:r>
              <a:rPr sz="1200" dirty="0">
                <a:solidFill>
                  <a:srgbClr val="695D46"/>
                </a:solidFill>
                <a:latin typeface="Times New Roman"/>
                <a:cs typeface="Times New Roman"/>
              </a:rPr>
              <a:t>po</a:t>
            </a:r>
            <a:r>
              <a:rPr sz="1200" spc="10" dirty="0">
                <a:solidFill>
                  <a:srgbClr val="695D46"/>
                </a:solidFill>
                <a:latin typeface="Times New Roman"/>
                <a:cs typeface="Times New Roman"/>
              </a:rPr>
              <a:t>s</a:t>
            </a:r>
            <a:r>
              <a:rPr sz="1200" dirty="0">
                <a:solidFill>
                  <a:srgbClr val="695D46"/>
                </a:solidFill>
                <a:latin typeface="Times New Roman"/>
                <a:cs typeface="Times New Roman"/>
              </a:rPr>
              <a:t>itive </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a</a:t>
            </a:r>
            <a:r>
              <a:rPr sz="1200" dirty="0">
                <a:solidFill>
                  <a:srgbClr val="695D46"/>
                </a:solidFill>
                <a:latin typeface="Times New Roman"/>
                <a:cs typeface="Times New Roman"/>
              </a:rPr>
              <a:t>te, me</a:t>
            </a:r>
            <a:r>
              <a:rPr sz="1200" spc="-10" dirty="0">
                <a:solidFill>
                  <a:srgbClr val="695D46"/>
                </a:solidFill>
                <a:latin typeface="Times New Roman"/>
                <a:cs typeface="Times New Roman"/>
              </a:rPr>
              <a:t>a</a:t>
            </a:r>
            <a:r>
              <a:rPr sz="1200" dirty="0">
                <a:solidFill>
                  <a:srgbClr val="695D46"/>
                </a:solidFill>
                <a:latin typeface="Times New Roman"/>
                <a:cs typeface="Times New Roman"/>
              </a:rPr>
              <a:t>sur</a:t>
            </a:r>
            <a:r>
              <a:rPr sz="1200" spc="-10" dirty="0">
                <a:solidFill>
                  <a:srgbClr val="695D46"/>
                </a:solidFill>
                <a:latin typeface="Times New Roman"/>
                <a:cs typeface="Times New Roman"/>
              </a:rPr>
              <a:t>e</a:t>
            </a:r>
            <a:r>
              <a:rPr sz="1200" dirty="0">
                <a:solidFill>
                  <a:srgbClr val="695D46"/>
                </a:solidFill>
                <a:latin typeface="Times New Roman"/>
                <a:cs typeface="Times New Roman"/>
              </a:rPr>
              <a:t>s the </a:t>
            </a:r>
            <a:r>
              <a:rPr sz="1200" spc="5" dirty="0">
                <a:solidFill>
                  <a:srgbClr val="695D46"/>
                </a:solidFill>
                <a:latin typeface="Times New Roman"/>
                <a:cs typeface="Times New Roman"/>
              </a:rPr>
              <a:t>p</a:t>
            </a:r>
            <a:r>
              <a:rPr sz="1200" dirty="0">
                <a:solidFill>
                  <a:srgbClr val="695D46"/>
                </a:solidFill>
                <a:latin typeface="Times New Roman"/>
                <a:cs typeface="Times New Roman"/>
              </a:rPr>
              <a:t>ropo</a:t>
            </a:r>
            <a:r>
              <a:rPr sz="1200" spc="-10" dirty="0">
                <a:solidFill>
                  <a:srgbClr val="695D46"/>
                </a:solidFill>
                <a:latin typeface="Times New Roman"/>
                <a:cs typeface="Times New Roman"/>
              </a:rPr>
              <a:t>r</a:t>
            </a:r>
            <a:r>
              <a:rPr sz="1200" dirty="0">
                <a:solidFill>
                  <a:srgbClr val="695D46"/>
                </a:solidFill>
                <a:latin typeface="Times New Roman"/>
                <a:cs typeface="Times New Roman"/>
              </a:rPr>
              <a:t>tion of</a:t>
            </a:r>
            <a:r>
              <a:rPr sz="1200" spc="-5" dirty="0">
                <a:solidFill>
                  <a:srgbClr val="695D46"/>
                </a:solidFill>
                <a:latin typeface="Times New Roman"/>
                <a:cs typeface="Times New Roman"/>
              </a:rPr>
              <a:t> ac</a:t>
            </a:r>
            <a:r>
              <a:rPr sz="1200" dirty="0">
                <a:solidFill>
                  <a:srgbClr val="695D46"/>
                </a:solidFill>
                <a:latin typeface="Times New Roman"/>
                <a:cs typeface="Times New Roman"/>
              </a:rPr>
              <a:t>tual positive</a:t>
            </a:r>
            <a:r>
              <a:rPr sz="1200" spc="-5"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a</a:t>
            </a:r>
            <a:r>
              <a:rPr sz="1200" dirty="0">
                <a:solidFill>
                  <a:srgbClr val="695D46"/>
                </a:solidFill>
                <a:latin typeface="Times New Roman"/>
                <a:cs typeface="Times New Roman"/>
              </a:rPr>
              <a:t>mpl</a:t>
            </a:r>
            <a:r>
              <a:rPr sz="1200" spc="15" dirty="0">
                <a:solidFill>
                  <a:srgbClr val="695D46"/>
                </a:solidFill>
                <a:latin typeface="Times New Roman"/>
                <a:cs typeface="Times New Roman"/>
              </a:rPr>
              <a:t>e</a:t>
            </a:r>
            <a:r>
              <a:rPr sz="1200" dirty="0">
                <a:solidFill>
                  <a:srgbClr val="695D46"/>
                </a:solidFill>
                <a:latin typeface="Times New Roman"/>
                <a:cs typeface="Times New Roman"/>
              </a:rPr>
              <a:t>s that </a:t>
            </a:r>
            <a:r>
              <a:rPr sz="1200" spc="-5" dirty="0">
                <a:solidFill>
                  <a:srgbClr val="695D46"/>
                </a:solidFill>
                <a:latin typeface="Times New Roman"/>
                <a:cs typeface="Times New Roman"/>
              </a:rPr>
              <a:t>a</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c</a:t>
            </a:r>
            <a:r>
              <a:rPr sz="1200" spc="10" dirty="0">
                <a:solidFill>
                  <a:srgbClr val="695D46"/>
                </a:solidFill>
                <a:latin typeface="Times New Roman"/>
                <a:cs typeface="Times New Roman"/>
              </a:rPr>
              <a:t>o</a:t>
            </a:r>
            <a:r>
              <a:rPr sz="1200" dirty="0">
                <a:solidFill>
                  <a:srgbClr val="695D46"/>
                </a:solidFill>
                <a:latin typeface="Times New Roman"/>
                <a:cs typeface="Times New Roman"/>
              </a:rPr>
              <a:t>r</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c</a:t>
            </a:r>
            <a:r>
              <a:rPr sz="1200" dirty="0">
                <a:solidFill>
                  <a:srgbClr val="695D46"/>
                </a:solidFill>
                <a:latin typeface="Times New Roman"/>
                <a:cs typeface="Times New Roman"/>
              </a:rPr>
              <a:t>t</a:t>
            </a:r>
            <a:r>
              <a:rPr sz="1200" spc="15" dirty="0">
                <a:solidFill>
                  <a:srgbClr val="695D46"/>
                </a:solidFill>
                <a:latin typeface="Times New Roman"/>
                <a:cs typeface="Times New Roman"/>
              </a:rPr>
              <a:t>l</a:t>
            </a:r>
            <a:r>
              <a:rPr sz="1200" dirty="0">
                <a:solidFill>
                  <a:srgbClr val="695D46"/>
                </a:solidFill>
                <a:latin typeface="Times New Roman"/>
                <a:cs typeface="Times New Roman"/>
              </a:rPr>
              <a:t>y</a:t>
            </a:r>
            <a:r>
              <a:rPr sz="1200" spc="-1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lassi</a:t>
            </a:r>
            <a:r>
              <a:rPr sz="1200" spc="5" dirty="0">
                <a:solidFill>
                  <a:srgbClr val="695D46"/>
                </a:solidFill>
                <a:latin typeface="Times New Roman"/>
                <a:cs typeface="Times New Roman"/>
              </a:rPr>
              <a:t>f</a:t>
            </a:r>
            <a:r>
              <a:rPr sz="1200" dirty="0">
                <a:solidFill>
                  <a:srgbClr val="695D46"/>
                </a:solidFill>
                <a:latin typeface="Times New Roman"/>
                <a:cs typeface="Times New Roman"/>
              </a:rPr>
              <a:t>ied </a:t>
            </a:r>
            <a:r>
              <a:rPr sz="1200" spc="5" dirty="0">
                <a:solidFill>
                  <a:srgbClr val="695D46"/>
                </a:solidFill>
                <a:latin typeface="Times New Roman"/>
                <a:cs typeface="Times New Roman"/>
              </a:rPr>
              <a:t>b</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the model.</a:t>
            </a:r>
            <a:r>
              <a:rPr sz="1200" spc="10" dirty="0">
                <a:solidFill>
                  <a:srgbClr val="695D46"/>
                </a:solidFill>
                <a:latin typeface="Times New Roman"/>
                <a:cs typeface="Times New Roman"/>
              </a:rPr>
              <a:t> </a:t>
            </a:r>
            <a:r>
              <a:rPr sz="1200" spc="-30" dirty="0">
                <a:solidFill>
                  <a:srgbClr val="695D46"/>
                </a:solidFill>
                <a:latin typeface="Times New Roman"/>
                <a:cs typeface="Times New Roman"/>
              </a:rPr>
              <a:t>I</a:t>
            </a:r>
            <a:r>
              <a:rPr sz="1200" dirty="0">
                <a:solidFill>
                  <a:srgbClr val="695D46"/>
                </a:solidFill>
                <a:latin typeface="Times New Roman"/>
                <a:cs typeface="Times New Roman"/>
              </a:rPr>
              <a:t>n this </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a</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 the r</a:t>
            </a:r>
            <a:r>
              <a:rPr sz="1200" spc="-5" dirty="0">
                <a:solidFill>
                  <a:srgbClr val="695D46"/>
                </a:solidFill>
                <a:latin typeface="Times New Roman"/>
                <a:cs typeface="Times New Roman"/>
              </a:rPr>
              <a:t>eca</a:t>
            </a:r>
            <a:r>
              <a:rPr sz="1200" dirty="0">
                <a:solidFill>
                  <a:srgbClr val="695D46"/>
                </a:solidFill>
                <a:latin typeface="Times New Roman"/>
                <a:cs typeface="Times New Roman"/>
              </a:rPr>
              <a:t>ll is app</a:t>
            </a:r>
            <a:r>
              <a:rPr sz="1200" spc="-5" dirty="0">
                <a:solidFill>
                  <a:srgbClr val="695D46"/>
                </a:solidFill>
                <a:latin typeface="Times New Roman"/>
                <a:cs typeface="Times New Roman"/>
              </a:rPr>
              <a:t>r</a:t>
            </a:r>
            <a:r>
              <a:rPr sz="1200" dirty="0">
                <a:solidFill>
                  <a:srgbClr val="695D46"/>
                </a:solidFill>
                <a:latin typeface="Times New Roman"/>
                <a:cs typeface="Times New Roman"/>
              </a:rPr>
              <a:t>o</a:t>
            </a:r>
            <a:r>
              <a:rPr sz="1200" spc="10" dirty="0">
                <a:solidFill>
                  <a:srgbClr val="695D46"/>
                </a:solidFill>
                <a:latin typeface="Times New Roman"/>
                <a:cs typeface="Times New Roman"/>
              </a:rPr>
              <a:t>x</a:t>
            </a:r>
            <a:r>
              <a:rPr sz="1200" dirty="0">
                <a:solidFill>
                  <a:srgbClr val="695D46"/>
                </a:solidFill>
                <a:latin typeface="Times New Roman"/>
                <a:cs typeface="Times New Roman"/>
              </a:rPr>
              <a:t>im</a:t>
            </a:r>
            <a:r>
              <a:rPr sz="1200" spc="-5" dirty="0">
                <a:solidFill>
                  <a:srgbClr val="695D46"/>
                </a:solidFill>
                <a:latin typeface="Times New Roman"/>
                <a:cs typeface="Times New Roman"/>
              </a:rPr>
              <a:t>a</a:t>
            </a:r>
            <a:r>
              <a:rPr sz="1200" dirty="0">
                <a:solidFill>
                  <a:srgbClr val="695D46"/>
                </a:solidFill>
                <a:latin typeface="Times New Roman"/>
                <a:cs typeface="Times New Roman"/>
              </a:rPr>
              <a:t>te</a:t>
            </a:r>
            <a:r>
              <a:rPr sz="1200" spc="10" dirty="0">
                <a:solidFill>
                  <a:srgbClr val="695D46"/>
                </a:solidFill>
                <a:latin typeface="Times New Roman"/>
                <a:cs typeface="Times New Roman"/>
              </a:rPr>
              <a:t>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7</a:t>
            </a:r>
            <a:r>
              <a:rPr sz="1200" spc="10" dirty="0">
                <a:solidFill>
                  <a:srgbClr val="695D46"/>
                </a:solidFill>
                <a:latin typeface="Times New Roman"/>
                <a:cs typeface="Times New Roman"/>
              </a:rPr>
              <a:t>7</a:t>
            </a:r>
            <a:r>
              <a:rPr sz="1200" dirty="0">
                <a:solidFill>
                  <a:srgbClr val="695D46"/>
                </a:solidFill>
                <a:latin typeface="Times New Roman"/>
                <a:cs typeface="Times New Roman"/>
              </a:rPr>
              <a:t>.78</a:t>
            </a:r>
            <a:r>
              <a:rPr sz="1200" spc="-5" dirty="0">
                <a:solidFill>
                  <a:srgbClr val="695D46"/>
                </a:solidFill>
                <a:latin typeface="Times New Roman"/>
                <a:cs typeface="Times New Roman"/>
              </a:rPr>
              <a:t>%</a:t>
            </a:r>
            <a:r>
              <a:rPr sz="1200" dirty="0">
                <a:solidFill>
                  <a:srgbClr val="695D46"/>
                </a:solidFill>
                <a:latin typeface="Times New Roman"/>
                <a:cs typeface="Times New Roman"/>
              </a:rPr>
              <a:t>, indi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ting</a:t>
            </a:r>
            <a:r>
              <a:rPr sz="1200" spc="-15" dirty="0">
                <a:solidFill>
                  <a:srgbClr val="695D46"/>
                </a:solidFill>
                <a:latin typeface="Times New Roman"/>
                <a:cs typeface="Times New Roman"/>
              </a:rPr>
              <a:t> </a:t>
            </a:r>
            <a:r>
              <a:rPr sz="1200" dirty="0">
                <a:solidFill>
                  <a:srgbClr val="695D46"/>
                </a:solidFill>
                <a:latin typeface="Times New Roman"/>
                <a:cs typeface="Times New Roman"/>
              </a:rPr>
              <a:t>that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 h</a:t>
            </a:r>
            <a:r>
              <a:rPr sz="1200" spc="-5" dirty="0">
                <a:solidFill>
                  <a:srgbClr val="695D46"/>
                </a:solidFill>
                <a:latin typeface="Times New Roman"/>
                <a:cs typeface="Times New Roman"/>
              </a:rPr>
              <a:t>a</a:t>
            </a:r>
            <a:r>
              <a:rPr sz="1200" dirty="0">
                <a:solidFill>
                  <a:srgbClr val="695D46"/>
                </a:solidFill>
                <a:latin typeface="Times New Roman"/>
                <a:cs typeface="Times New Roman"/>
              </a:rPr>
              <a:t>s a simil</a:t>
            </a:r>
            <a:r>
              <a:rPr sz="1200" spc="-5" dirty="0">
                <a:solidFill>
                  <a:srgbClr val="695D46"/>
                </a:solidFill>
                <a:latin typeface="Times New Roman"/>
                <a:cs typeface="Times New Roman"/>
              </a:rPr>
              <a:t>a</a:t>
            </a:r>
            <a:r>
              <a:rPr sz="1200" dirty="0">
                <a:solidFill>
                  <a:srgbClr val="695D46"/>
                </a:solidFill>
                <a:latin typeface="Times New Roman"/>
                <a:cs typeface="Times New Roman"/>
              </a:rPr>
              <a:t>r p</a:t>
            </a:r>
            <a:r>
              <a:rPr sz="1200" spc="-10"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dirty="0">
                <a:solidFill>
                  <a:srgbClr val="695D46"/>
                </a:solidFill>
                <a:latin typeface="Times New Roman"/>
                <a:cs typeface="Times New Roman"/>
              </a:rPr>
              <a:t>orm</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dirty="0">
                <a:solidFill>
                  <a:srgbClr val="695D46"/>
                </a:solidFill>
                <a:latin typeface="Times New Roman"/>
                <a:cs typeface="Times New Roman"/>
              </a:rPr>
              <a:t>in </a:t>
            </a:r>
            <a:r>
              <a:rPr sz="1200" spc="5" dirty="0">
                <a:solidFill>
                  <a:srgbClr val="695D46"/>
                </a:solidFill>
                <a:latin typeface="Times New Roman"/>
                <a:cs typeface="Times New Roman"/>
              </a:rPr>
              <a:t>c</a:t>
            </a:r>
            <a:r>
              <a:rPr sz="1200" dirty="0">
                <a:solidFill>
                  <a:srgbClr val="695D46"/>
                </a:solidFill>
                <a:latin typeface="Times New Roman"/>
                <a:cs typeface="Times New Roman"/>
              </a:rPr>
              <a:t>or</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ec</a:t>
            </a:r>
            <a:r>
              <a:rPr sz="1200" dirty="0">
                <a:solidFill>
                  <a:srgbClr val="695D46"/>
                </a:solidFill>
                <a:latin typeface="Times New Roman"/>
                <a:cs typeface="Times New Roman"/>
              </a:rPr>
              <a:t>t</a:t>
            </a:r>
            <a:r>
              <a:rPr sz="1200" spc="25" dirty="0">
                <a:solidFill>
                  <a:srgbClr val="695D46"/>
                </a:solidFill>
                <a:latin typeface="Times New Roman"/>
                <a:cs typeface="Times New Roman"/>
              </a:rPr>
              <a:t>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identi</a:t>
            </a:r>
            <a:r>
              <a:rPr sz="1200" spc="20" dirty="0">
                <a:solidFill>
                  <a:srgbClr val="695D46"/>
                </a:solidFill>
                <a:latin typeface="Times New Roman"/>
                <a:cs typeface="Times New Roman"/>
              </a:rPr>
              <a:t>f</a:t>
            </a:r>
            <a:r>
              <a:rPr sz="1200" spc="-25" dirty="0">
                <a:solidFill>
                  <a:srgbClr val="695D46"/>
                </a:solidFill>
                <a:latin typeface="Times New Roman"/>
                <a:cs typeface="Times New Roman"/>
              </a:rPr>
              <a:t>y</a:t>
            </a:r>
            <a:r>
              <a:rPr sz="1200" dirty="0">
                <a:solidFill>
                  <a:srgbClr val="695D46"/>
                </a:solidFill>
                <a:latin typeface="Times New Roman"/>
                <a:cs typeface="Times New Roman"/>
              </a:rPr>
              <a:t>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15" dirty="0">
                <a:solidFill>
                  <a:srgbClr val="695D46"/>
                </a:solidFill>
                <a:latin typeface="Times New Roman"/>
                <a:cs typeface="Times New Roman"/>
              </a:rPr>
              <a:t> </a:t>
            </a:r>
            <a:r>
              <a:rPr sz="1200" dirty="0">
                <a:solidFill>
                  <a:srgbClr val="695D46"/>
                </a:solidFill>
                <a:latin typeface="Times New Roman"/>
                <a:cs typeface="Times New Roman"/>
              </a:rPr>
              <a:t>positive</a:t>
            </a:r>
            <a:r>
              <a:rPr sz="1200" spc="-5"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a</a:t>
            </a:r>
            <a:r>
              <a:rPr sz="1200" dirty="0">
                <a:solidFill>
                  <a:srgbClr val="695D46"/>
                </a:solidFill>
                <a:latin typeface="Times New Roman"/>
                <a:cs typeface="Times New Roman"/>
              </a:rPr>
              <a:t>mpl</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endParaRPr sz="1200">
              <a:latin typeface="Times New Roman"/>
              <a:cs typeface="Times New Roman"/>
            </a:endParaRPr>
          </a:p>
          <a:p>
            <a:pPr marL="405765" marR="68580" indent="-228600">
              <a:lnSpc>
                <a:spcPct val="115100"/>
              </a:lnSpc>
              <a:spcBef>
                <a:spcPts val="595"/>
              </a:spcBef>
              <a:buClr>
                <a:srgbClr val="695D46"/>
              </a:buClr>
              <a:buSzPct val="83333"/>
              <a:buFont typeface="Symbol"/>
              <a:buChar char=""/>
              <a:tabLst>
                <a:tab pos="406400" algn="l"/>
              </a:tabLst>
            </a:pPr>
            <a:r>
              <a:rPr sz="1200" spc="-10" dirty="0">
                <a:solidFill>
                  <a:srgbClr val="695D46"/>
                </a:solidFill>
                <a:latin typeface="Times New Roman"/>
                <a:cs typeface="Times New Roman"/>
              </a:rPr>
              <a:t>F</a:t>
            </a:r>
            <a:r>
              <a:rPr sz="1200" dirty="0">
                <a:solidFill>
                  <a:srgbClr val="695D46"/>
                </a:solidFill>
                <a:latin typeface="Times New Roman"/>
                <a:cs typeface="Times New Roman"/>
              </a:rPr>
              <a:t>1</a:t>
            </a:r>
            <a:r>
              <a:rPr sz="1200" spc="-5" dirty="0">
                <a:solidFill>
                  <a:srgbClr val="695D46"/>
                </a:solidFill>
                <a:latin typeface="Times New Roman"/>
                <a:cs typeface="Times New Roman"/>
              </a:rPr>
              <a:t>-</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 0.772310405643739. The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F</a:t>
            </a:r>
            <a:r>
              <a:rPr sz="1200" spc="5" dirty="0">
                <a:solidFill>
                  <a:srgbClr val="695D46"/>
                </a:solidFill>
                <a:latin typeface="Times New Roman"/>
                <a:cs typeface="Times New Roman"/>
              </a:rPr>
              <a:t>1</a:t>
            </a:r>
            <a:r>
              <a:rPr sz="1200" spc="-5" dirty="0">
                <a:solidFill>
                  <a:srgbClr val="695D46"/>
                </a:solidFill>
                <a:latin typeface="Times New Roman"/>
                <a:cs typeface="Times New Roman"/>
              </a:rPr>
              <a:t>-</a:t>
            </a:r>
            <a:r>
              <a:rPr sz="1200" spc="1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ore</a:t>
            </a:r>
            <a:r>
              <a:rPr sz="1200" spc="-10" dirty="0">
                <a:solidFill>
                  <a:srgbClr val="695D46"/>
                </a:solidFill>
                <a:latin typeface="Times New Roman"/>
                <a:cs typeface="Times New Roman"/>
              </a:rPr>
              <a:t> </a:t>
            </a:r>
            <a:r>
              <a:rPr sz="1200" dirty="0">
                <a:solidFill>
                  <a:srgbClr val="695D46"/>
                </a:solidFill>
                <a:latin typeface="Times New Roman"/>
                <a:cs typeface="Times New Roman"/>
              </a:rPr>
              <a:t>is </a:t>
            </a:r>
            <a:r>
              <a:rPr sz="1200" spc="15" dirty="0">
                <a:solidFill>
                  <a:srgbClr val="695D46"/>
                </a:solidFill>
                <a:latin typeface="Times New Roman"/>
                <a:cs typeface="Times New Roman"/>
              </a:rPr>
              <a:t>t</a:t>
            </a:r>
            <a:r>
              <a:rPr sz="1200" dirty="0">
                <a:solidFill>
                  <a:srgbClr val="695D46"/>
                </a:solidFill>
                <a:latin typeface="Times New Roman"/>
                <a:cs typeface="Times New Roman"/>
              </a:rPr>
              <a:t>he</a:t>
            </a:r>
            <a:r>
              <a:rPr sz="1200" spc="-5" dirty="0">
                <a:solidFill>
                  <a:srgbClr val="695D46"/>
                </a:solidFill>
                <a:latin typeface="Times New Roman"/>
                <a:cs typeface="Times New Roman"/>
              </a:rPr>
              <a:t> </a:t>
            </a:r>
            <a:r>
              <a:rPr sz="1200" dirty="0">
                <a:solidFill>
                  <a:srgbClr val="695D46"/>
                </a:solidFill>
                <a:latin typeface="Times New Roman"/>
                <a:cs typeface="Times New Roman"/>
              </a:rPr>
              <a:t>h</a:t>
            </a:r>
            <a:r>
              <a:rPr sz="1200" spc="-5" dirty="0">
                <a:solidFill>
                  <a:srgbClr val="695D46"/>
                </a:solidFill>
                <a:latin typeface="Times New Roman"/>
                <a:cs typeface="Times New Roman"/>
              </a:rPr>
              <a:t>a</a:t>
            </a:r>
            <a:r>
              <a:rPr sz="1200" dirty="0">
                <a:solidFill>
                  <a:srgbClr val="695D46"/>
                </a:solidFill>
                <a:latin typeface="Times New Roman"/>
                <a:cs typeface="Times New Roman"/>
              </a:rPr>
              <a:t>rmonic me</a:t>
            </a:r>
            <a:r>
              <a:rPr sz="1200" spc="-5" dirty="0">
                <a:solidFill>
                  <a:srgbClr val="695D46"/>
                </a:solidFill>
                <a:latin typeface="Times New Roman"/>
                <a:cs typeface="Times New Roman"/>
              </a:rPr>
              <a:t>a</a:t>
            </a:r>
            <a:r>
              <a:rPr sz="1200" dirty="0">
                <a:solidFill>
                  <a:srgbClr val="695D46"/>
                </a:solidFill>
                <a:latin typeface="Times New Roman"/>
                <a:cs typeface="Times New Roman"/>
              </a:rPr>
              <a:t>n of p</a:t>
            </a:r>
            <a:r>
              <a:rPr sz="1200" spc="5" dirty="0">
                <a:solidFill>
                  <a:srgbClr val="695D46"/>
                </a:solidFill>
                <a:latin typeface="Times New Roman"/>
                <a:cs typeface="Times New Roman"/>
              </a:rPr>
              <a:t>re</a:t>
            </a:r>
            <a:r>
              <a:rPr sz="1200" spc="-5" dirty="0">
                <a:solidFill>
                  <a:srgbClr val="695D46"/>
                </a:solidFill>
                <a:latin typeface="Times New Roman"/>
                <a:cs typeface="Times New Roman"/>
              </a:rPr>
              <a:t>c</a:t>
            </a:r>
            <a:r>
              <a:rPr sz="1200" dirty="0">
                <a:solidFill>
                  <a:srgbClr val="695D46"/>
                </a:solidFill>
                <a:latin typeface="Times New Roman"/>
                <a:cs typeface="Times New Roman"/>
              </a:rPr>
              <a:t>ision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r</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ca</a:t>
            </a:r>
            <a:r>
              <a:rPr sz="1200" dirty="0">
                <a:solidFill>
                  <a:srgbClr val="695D46"/>
                </a:solidFill>
                <a:latin typeface="Times New Roman"/>
                <a:cs typeface="Times New Roman"/>
              </a:rPr>
              <a:t>ll.</a:t>
            </a:r>
            <a:r>
              <a:rPr sz="1200" spc="10" dirty="0">
                <a:solidFill>
                  <a:srgbClr val="695D46"/>
                </a:solidFill>
                <a:latin typeface="Times New Roman"/>
                <a:cs typeface="Times New Roman"/>
              </a:rPr>
              <a:t> </a:t>
            </a:r>
            <a:r>
              <a:rPr sz="1200" spc="-20" dirty="0">
                <a:solidFill>
                  <a:srgbClr val="695D46"/>
                </a:solidFill>
                <a:latin typeface="Times New Roman"/>
                <a:cs typeface="Times New Roman"/>
              </a:rPr>
              <a:t>I</a:t>
            </a:r>
            <a:r>
              <a:rPr sz="1200" dirty="0">
                <a:solidFill>
                  <a:srgbClr val="695D46"/>
                </a:solidFill>
                <a:latin typeface="Times New Roman"/>
                <a:cs typeface="Times New Roman"/>
              </a:rPr>
              <a:t>t provi</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s a</a:t>
            </a:r>
            <a:r>
              <a:rPr sz="1200" spc="-5" dirty="0">
                <a:solidFill>
                  <a:srgbClr val="695D46"/>
                </a:solidFill>
                <a:latin typeface="Times New Roman"/>
                <a:cs typeface="Times New Roman"/>
              </a:rPr>
              <a:t> </a:t>
            </a:r>
            <a:r>
              <a:rPr sz="1200" dirty="0">
                <a:solidFill>
                  <a:srgbClr val="695D46"/>
                </a:solidFill>
                <a:latin typeface="Times New Roman"/>
                <a:cs typeface="Times New Roman"/>
              </a:rPr>
              <a:t>b</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l</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ce</a:t>
            </a:r>
            <a:r>
              <a:rPr sz="1200" dirty="0">
                <a:solidFill>
                  <a:srgbClr val="695D46"/>
                </a:solidFill>
                <a:latin typeface="Times New Roman"/>
                <a:cs typeface="Times New Roman"/>
              </a:rPr>
              <a:t>d me</a:t>
            </a:r>
            <a:r>
              <a:rPr sz="1200" spc="-10" dirty="0">
                <a:solidFill>
                  <a:srgbClr val="695D46"/>
                </a:solidFill>
                <a:latin typeface="Times New Roman"/>
                <a:cs typeface="Times New Roman"/>
              </a:rPr>
              <a:t>a</a:t>
            </a:r>
            <a:r>
              <a:rPr sz="1200" dirty="0">
                <a:solidFill>
                  <a:srgbClr val="695D46"/>
                </a:solidFill>
                <a:latin typeface="Times New Roman"/>
                <a:cs typeface="Times New Roman"/>
              </a:rPr>
              <a:t>s</a:t>
            </a:r>
            <a:r>
              <a:rPr sz="1200" spc="10" dirty="0">
                <a:solidFill>
                  <a:srgbClr val="695D46"/>
                </a:solidFill>
                <a:latin typeface="Times New Roman"/>
                <a:cs typeface="Times New Roman"/>
              </a:rPr>
              <a:t>u</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dirty="0">
                <a:solidFill>
                  <a:srgbClr val="695D46"/>
                </a:solidFill>
                <a:latin typeface="Times New Roman"/>
                <a:cs typeface="Times New Roman"/>
              </a:rPr>
              <a:t>of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mo</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l</a:t>
            </a:r>
            <a:r>
              <a:rPr sz="1200" spc="-10" dirty="0">
                <a:solidFill>
                  <a:srgbClr val="695D46"/>
                </a:solidFill>
                <a:latin typeface="Times New Roman"/>
                <a:cs typeface="Times New Roman"/>
              </a:rPr>
              <a:t>'</a:t>
            </a:r>
            <a:r>
              <a:rPr sz="1200" dirty="0">
                <a:solidFill>
                  <a:srgbClr val="695D46"/>
                </a:solidFill>
                <a:latin typeface="Times New Roman"/>
                <a:cs typeface="Times New Roman"/>
              </a:rPr>
              <a:t>s p</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r</a:t>
            </a:r>
            <a:r>
              <a:rPr sz="1200" dirty="0">
                <a:solidFill>
                  <a:srgbClr val="695D46"/>
                </a:solidFill>
                <a:latin typeface="Times New Roman"/>
                <a:cs typeface="Times New Roman"/>
              </a:rPr>
              <a:t>fo</a:t>
            </a:r>
            <a:r>
              <a:rPr sz="1200" spc="-10" dirty="0">
                <a:solidFill>
                  <a:srgbClr val="695D46"/>
                </a:solidFill>
                <a:latin typeface="Times New Roman"/>
                <a:cs typeface="Times New Roman"/>
              </a:rPr>
              <a:t>r</a:t>
            </a:r>
            <a:r>
              <a:rPr sz="1200" dirty="0">
                <a:solidFill>
                  <a:srgbClr val="695D46"/>
                </a:solidFill>
                <a:latin typeface="Times New Roman"/>
                <a:cs typeface="Times New Roman"/>
              </a:rPr>
              <a:t>ma</a:t>
            </a:r>
            <a:r>
              <a:rPr sz="1200" spc="5"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spc="20" dirty="0">
                <a:solidFill>
                  <a:srgbClr val="695D46"/>
                </a:solidFill>
                <a:latin typeface="Times New Roman"/>
                <a:cs typeface="Times New Roman"/>
              </a:rPr>
              <a:t>b</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ons</a:t>
            </a:r>
            <a:r>
              <a:rPr sz="1200" spc="10" dirty="0">
                <a:solidFill>
                  <a:srgbClr val="695D46"/>
                </a:solidFill>
                <a:latin typeface="Times New Roman"/>
                <a:cs typeface="Times New Roman"/>
              </a:rPr>
              <a:t>i</a:t>
            </a:r>
            <a:r>
              <a:rPr sz="120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ring</a:t>
            </a:r>
            <a:r>
              <a:rPr sz="1200" spc="-15" dirty="0">
                <a:solidFill>
                  <a:srgbClr val="695D46"/>
                </a:solidFill>
                <a:latin typeface="Times New Roman"/>
                <a:cs typeface="Times New Roman"/>
              </a:rPr>
              <a:t> </a:t>
            </a:r>
            <a:r>
              <a:rPr sz="1200" dirty="0">
                <a:solidFill>
                  <a:srgbClr val="695D46"/>
                </a:solidFill>
                <a:latin typeface="Times New Roman"/>
                <a:cs typeface="Times New Roman"/>
              </a:rPr>
              <a:t>both pr</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c</a:t>
            </a:r>
            <a:r>
              <a:rPr sz="1200" dirty="0">
                <a:solidFill>
                  <a:srgbClr val="695D46"/>
                </a:solidFill>
                <a:latin typeface="Times New Roman"/>
                <a:cs typeface="Times New Roman"/>
              </a:rPr>
              <a:t>ision (</a:t>
            </a:r>
            <a:r>
              <a:rPr sz="1200" spc="-10" dirty="0">
                <a:solidFill>
                  <a:srgbClr val="695D46"/>
                </a:solidFill>
                <a:latin typeface="Times New Roman"/>
                <a:cs typeface="Times New Roman"/>
              </a:rPr>
              <a:t>a</a:t>
            </a:r>
            <a:r>
              <a:rPr sz="1200" dirty="0">
                <a:solidFill>
                  <a:srgbClr val="695D46"/>
                </a:solidFill>
                <a:latin typeface="Times New Roman"/>
                <a:cs typeface="Times New Roman"/>
              </a:rPr>
              <a:t>bili</a:t>
            </a:r>
            <a:r>
              <a:rPr sz="1200" spc="15" dirty="0">
                <a:solidFill>
                  <a:srgbClr val="695D46"/>
                </a:solidFill>
                <a:latin typeface="Times New Roman"/>
                <a:cs typeface="Times New Roman"/>
              </a:rPr>
              <a:t>t</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to</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orr</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c</a:t>
            </a:r>
            <a:r>
              <a:rPr sz="1200" dirty="0">
                <a:solidFill>
                  <a:srgbClr val="695D46"/>
                </a:solidFill>
                <a:latin typeface="Times New Roman"/>
                <a:cs typeface="Times New Roman"/>
              </a:rPr>
              <a:t>t</a:t>
            </a:r>
            <a:r>
              <a:rPr sz="1200" spc="15" dirty="0">
                <a:solidFill>
                  <a:srgbClr val="695D46"/>
                </a:solidFill>
                <a:latin typeface="Times New Roman"/>
                <a:cs typeface="Times New Roman"/>
              </a:rPr>
              <a:t>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5" dirty="0">
                <a:solidFill>
                  <a:srgbClr val="695D46"/>
                </a:solidFill>
                <a:latin typeface="Times New Roman"/>
                <a:cs typeface="Times New Roman"/>
              </a:rPr>
              <a:t>c</a:t>
            </a:r>
            <a:r>
              <a:rPr sz="1200" spc="10" dirty="0">
                <a:solidFill>
                  <a:srgbClr val="695D46"/>
                </a:solidFill>
                <a:latin typeface="Times New Roman"/>
                <a:cs typeface="Times New Roman"/>
              </a:rPr>
              <a:t>l</a:t>
            </a:r>
            <a:r>
              <a:rPr sz="1200" spc="-5" dirty="0">
                <a:solidFill>
                  <a:srgbClr val="695D46"/>
                </a:solidFill>
                <a:latin typeface="Times New Roman"/>
                <a:cs typeface="Times New Roman"/>
              </a:rPr>
              <a:t>a</a:t>
            </a:r>
            <a:r>
              <a:rPr sz="1200" dirty="0">
                <a:solidFill>
                  <a:srgbClr val="695D46"/>
                </a:solidFill>
                <a:latin typeface="Times New Roman"/>
                <a:cs typeface="Times New Roman"/>
              </a:rPr>
              <a:t>ssi</a:t>
            </a:r>
            <a:r>
              <a:rPr sz="1200" spc="5" dirty="0">
                <a:solidFill>
                  <a:srgbClr val="695D46"/>
                </a:solidFill>
                <a:latin typeface="Times New Roman"/>
                <a:cs typeface="Times New Roman"/>
              </a:rPr>
              <a:t>f</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positive</a:t>
            </a:r>
            <a:r>
              <a:rPr sz="1200" spc="-5"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m</a:t>
            </a:r>
            <a:r>
              <a:rPr sz="1200" dirty="0">
                <a:solidFill>
                  <a:srgbClr val="695D46"/>
                </a:solidFill>
                <a:latin typeface="Times New Roman"/>
                <a:cs typeface="Times New Roman"/>
              </a:rPr>
              <a:t>ples)</a:t>
            </a:r>
            <a:r>
              <a:rPr sz="1200" spc="-5" dirty="0">
                <a:solidFill>
                  <a:srgbClr val="695D46"/>
                </a:solidFill>
                <a:latin typeface="Times New Roman"/>
                <a:cs typeface="Times New Roman"/>
              </a:rPr>
              <a:t> a</a:t>
            </a:r>
            <a:r>
              <a:rPr sz="1200" dirty="0">
                <a:solidFill>
                  <a:srgbClr val="695D46"/>
                </a:solidFill>
                <a:latin typeface="Times New Roman"/>
                <a:cs typeface="Times New Roman"/>
              </a:rPr>
              <a:t>nd re</a:t>
            </a:r>
            <a:r>
              <a:rPr sz="1200" spc="-5" dirty="0">
                <a:solidFill>
                  <a:srgbClr val="695D46"/>
                </a:solidFill>
                <a:latin typeface="Times New Roman"/>
                <a:cs typeface="Times New Roman"/>
              </a:rPr>
              <a:t>ca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t>
            </a:r>
            <a:r>
              <a:rPr sz="1200" spc="-5" dirty="0">
                <a:solidFill>
                  <a:srgbClr val="695D46"/>
                </a:solidFill>
                <a:latin typeface="Times New Roman"/>
                <a:cs typeface="Times New Roman"/>
              </a:rPr>
              <a:t>a</a:t>
            </a:r>
            <a:r>
              <a:rPr sz="1200" dirty="0">
                <a:solidFill>
                  <a:srgbClr val="695D46"/>
                </a:solidFill>
                <a:latin typeface="Times New Roman"/>
                <a:cs typeface="Times New Roman"/>
              </a:rPr>
              <a:t>bili</a:t>
            </a:r>
            <a:r>
              <a:rPr sz="1200" spc="15" dirty="0">
                <a:solidFill>
                  <a:srgbClr val="695D46"/>
                </a:solidFill>
                <a:latin typeface="Times New Roman"/>
                <a:cs typeface="Times New Roman"/>
              </a:rPr>
              <a:t>t</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to co</a:t>
            </a:r>
            <a:r>
              <a:rPr sz="1200" spc="-10" dirty="0">
                <a:solidFill>
                  <a:srgbClr val="695D46"/>
                </a:solidFill>
                <a:latin typeface="Times New Roman"/>
                <a:cs typeface="Times New Roman"/>
              </a:rPr>
              <a:t>r</a:t>
            </a:r>
            <a:r>
              <a:rPr sz="1200" dirty="0">
                <a:solidFill>
                  <a:srgbClr val="695D46"/>
                </a:solidFill>
                <a:latin typeface="Times New Roman"/>
                <a:cs typeface="Times New Roman"/>
              </a:rPr>
              <a:t>re</a:t>
            </a:r>
            <a:r>
              <a:rPr sz="1200" spc="-5" dirty="0">
                <a:solidFill>
                  <a:srgbClr val="695D46"/>
                </a:solidFill>
                <a:latin typeface="Times New Roman"/>
                <a:cs typeface="Times New Roman"/>
              </a:rPr>
              <a:t>c</a:t>
            </a:r>
            <a:r>
              <a:rPr sz="1200" dirty="0">
                <a:solidFill>
                  <a:srgbClr val="695D46"/>
                </a:solidFill>
                <a:latin typeface="Times New Roman"/>
                <a:cs typeface="Times New Roman"/>
              </a:rPr>
              <a:t>t</a:t>
            </a:r>
            <a:r>
              <a:rPr sz="1200" spc="15" dirty="0">
                <a:solidFill>
                  <a:srgbClr val="695D46"/>
                </a:solidFill>
                <a:latin typeface="Times New Roman"/>
                <a:cs typeface="Times New Roman"/>
              </a:rPr>
              <a:t>l</a:t>
            </a:r>
            <a:r>
              <a:rPr sz="1200" dirty="0">
                <a:solidFill>
                  <a:srgbClr val="695D46"/>
                </a:solidFill>
                <a:latin typeface="Times New Roman"/>
                <a:cs typeface="Times New Roman"/>
              </a:rPr>
              <a:t>y identi</a:t>
            </a:r>
            <a:r>
              <a:rPr sz="1200" spc="5" dirty="0">
                <a:solidFill>
                  <a:srgbClr val="695D46"/>
                </a:solidFill>
                <a:latin typeface="Times New Roman"/>
                <a:cs typeface="Times New Roman"/>
              </a:rPr>
              <a:t>f</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positive</a:t>
            </a:r>
            <a:r>
              <a:rPr sz="1200" spc="-5"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a</a:t>
            </a:r>
            <a:r>
              <a:rPr sz="1200" dirty="0">
                <a:solidFill>
                  <a:srgbClr val="695D46"/>
                </a:solidFill>
                <a:latin typeface="Times New Roman"/>
                <a:cs typeface="Times New Roman"/>
              </a:rPr>
              <a:t>mpl</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s</a:t>
            </a:r>
            <a:r>
              <a:rPr sz="1200" dirty="0">
                <a:solidFill>
                  <a:srgbClr val="695D46"/>
                </a:solidFill>
                <a:latin typeface="Times New Roman"/>
                <a:cs typeface="Times New Roman"/>
              </a:rPr>
              <a:t>). </a:t>
            </a:r>
            <a:r>
              <a:rPr sz="1200" spc="-5" dirty="0">
                <a:solidFill>
                  <a:srgbClr val="695D46"/>
                </a:solidFill>
                <a:latin typeface="Times New Roman"/>
                <a:cs typeface="Times New Roman"/>
              </a:rPr>
              <a:t>T</a:t>
            </a:r>
            <a:r>
              <a:rPr sz="1200" dirty="0">
                <a:solidFill>
                  <a:srgbClr val="695D46"/>
                </a:solidFill>
                <a:latin typeface="Times New Roman"/>
                <a:cs typeface="Times New Roman"/>
              </a:rPr>
              <a:t>he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F</a:t>
            </a:r>
            <a:r>
              <a:rPr sz="1200" spc="20" dirty="0">
                <a:solidFill>
                  <a:srgbClr val="695D46"/>
                </a:solidFill>
                <a:latin typeface="Times New Roman"/>
                <a:cs typeface="Times New Roman"/>
              </a:rPr>
              <a:t>1</a:t>
            </a:r>
            <a:r>
              <a:rPr sz="1200" spc="-5" dirty="0">
                <a:solidFill>
                  <a:srgbClr val="695D46"/>
                </a:solidFill>
                <a:latin typeface="Times New Roman"/>
                <a:cs typeface="Times New Roman"/>
              </a:rPr>
              <a:t>-</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dirty="0">
                <a:solidFill>
                  <a:srgbClr val="695D46"/>
                </a:solidFill>
                <a:latin typeface="Times New Roman"/>
                <a:cs typeface="Times New Roman"/>
              </a:rPr>
              <a:t>in this case</a:t>
            </a:r>
            <a:r>
              <a:rPr sz="1200" spc="-5" dirty="0">
                <a:solidFill>
                  <a:srgbClr val="695D46"/>
                </a:solidFill>
                <a:latin typeface="Times New Roman"/>
                <a:cs typeface="Times New Roman"/>
              </a:rPr>
              <a:t> </a:t>
            </a:r>
            <a:r>
              <a:rPr sz="1200" dirty="0">
                <a:solidFill>
                  <a:srgbClr val="695D46"/>
                </a:solidFill>
                <a:latin typeface="Times New Roman"/>
                <a:cs typeface="Times New Roman"/>
              </a:rPr>
              <a:t>is app</a:t>
            </a:r>
            <a:r>
              <a:rPr sz="1200" spc="-5" dirty="0">
                <a:solidFill>
                  <a:srgbClr val="695D46"/>
                </a:solidFill>
                <a:latin typeface="Times New Roman"/>
                <a:cs typeface="Times New Roman"/>
              </a:rPr>
              <a:t>r</a:t>
            </a:r>
            <a:r>
              <a:rPr sz="1200" dirty="0">
                <a:solidFill>
                  <a:srgbClr val="695D46"/>
                </a:solidFill>
                <a:latin typeface="Times New Roman"/>
                <a:cs typeface="Times New Roman"/>
              </a:rPr>
              <a:t>o</a:t>
            </a:r>
            <a:r>
              <a:rPr sz="1200" spc="20" dirty="0">
                <a:solidFill>
                  <a:srgbClr val="695D46"/>
                </a:solidFill>
                <a:latin typeface="Times New Roman"/>
                <a:cs typeface="Times New Roman"/>
              </a:rPr>
              <a:t>x</a:t>
            </a:r>
            <a:r>
              <a:rPr sz="1200" dirty="0">
                <a:solidFill>
                  <a:srgbClr val="695D46"/>
                </a:solidFill>
                <a:latin typeface="Times New Roman"/>
                <a:cs typeface="Times New Roman"/>
              </a:rPr>
              <a:t>im</a:t>
            </a:r>
            <a:r>
              <a:rPr sz="1200" spc="-5" dirty="0">
                <a:solidFill>
                  <a:srgbClr val="695D46"/>
                </a:solidFill>
                <a:latin typeface="Times New Roman"/>
                <a:cs typeface="Times New Roman"/>
              </a:rPr>
              <a:t>a</a:t>
            </a:r>
            <a:r>
              <a:rPr sz="1200" dirty="0">
                <a:solidFill>
                  <a:srgbClr val="695D46"/>
                </a:solidFill>
                <a:latin typeface="Times New Roman"/>
                <a:cs typeface="Times New Roman"/>
              </a:rPr>
              <a:t>te</a:t>
            </a:r>
            <a:r>
              <a:rPr sz="1200" spc="10" dirty="0">
                <a:solidFill>
                  <a:srgbClr val="695D46"/>
                </a:solidFill>
                <a:latin typeface="Times New Roman"/>
                <a:cs typeface="Times New Roman"/>
              </a:rPr>
              <a:t>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0.7</a:t>
            </a:r>
            <a:r>
              <a:rPr sz="1200" spc="10" dirty="0">
                <a:solidFill>
                  <a:srgbClr val="695D46"/>
                </a:solidFill>
                <a:latin typeface="Times New Roman"/>
                <a:cs typeface="Times New Roman"/>
              </a:rPr>
              <a:t>7</a:t>
            </a:r>
            <a:r>
              <a:rPr sz="1200" dirty="0">
                <a:solidFill>
                  <a:srgbClr val="695D46"/>
                </a:solidFill>
                <a:latin typeface="Times New Roman"/>
                <a:cs typeface="Times New Roman"/>
              </a:rPr>
              <a:t>2, indi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ting</a:t>
            </a:r>
            <a:r>
              <a:rPr sz="1200" spc="-15" dirty="0">
                <a:solidFill>
                  <a:srgbClr val="695D46"/>
                </a:solidFill>
                <a:latin typeface="Times New Roman"/>
                <a:cs typeface="Times New Roman"/>
              </a:rPr>
              <a:t> </a:t>
            </a:r>
            <a:r>
              <a:rPr sz="1200" dirty="0">
                <a:solidFill>
                  <a:srgbClr val="695D46"/>
                </a:solidFill>
                <a:latin typeface="Times New Roman"/>
                <a:cs typeface="Times New Roman"/>
              </a:rPr>
              <a:t>a r</a:t>
            </a:r>
            <a:r>
              <a:rPr sz="1200" spc="-10" dirty="0">
                <a:solidFill>
                  <a:srgbClr val="695D46"/>
                </a:solidFill>
                <a:latin typeface="Times New Roman"/>
                <a:cs typeface="Times New Roman"/>
              </a:rPr>
              <a:t>e</a:t>
            </a:r>
            <a:r>
              <a:rPr sz="1200" dirty="0">
                <a:solidFill>
                  <a:srgbClr val="695D46"/>
                </a:solidFill>
                <a:latin typeface="Times New Roman"/>
                <a:cs typeface="Times New Roman"/>
              </a:rPr>
              <a:t>lative</a:t>
            </a:r>
            <a:r>
              <a:rPr sz="1200" spc="20" dirty="0">
                <a:solidFill>
                  <a:srgbClr val="695D46"/>
                </a:solidFill>
                <a:latin typeface="Times New Roman"/>
                <a:cs typeface="Times New Roman"/>
              </a:rPr>
              <a:t>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b</a:t>
            </a:r>
            <a:r>
              <a:rPr sz="1200" spc="-5" dirty="0">
                <a:solidFill>
                  <a:srgbClr val="695D46"/>
                </a:solidFill>
                <a:latin typeface="Times New Roman"/>
                <a:cs typeface="Times New Roman"/>
              </a:rPr>
              <a:t>a</a:t>
            </a:r>
            <a:r>
              <a:rPr sz="1200" dirty="0">
                <a:solidFill>
                  <a:srgbClr val="695D46"/>
                </a:solidFill>
                <a:latin typeface="Times New Roman"/>
                <a:cs typeface="Times New Roman"/>
              </a:rPr>
              <a:t>la</a:t>
            </a:r>
            <a:r>
              <a:rPr sz="1200" spc="5" dirty="0">
                <a:solidFill>
                  <a:srgbClr val="695D46"/>
                </a:solidFill>
                <a:latin typeface="Times New Roman"/>
                <a:cs typeface="Times New Roman"/>
              </a:rPr>
              <a:t>n</a:t>
            </a:r>
            <a:r>
              <a:rPr sz="1200" spc="-5" dirty="0">
                <a:solidFill>
                  <a:srgbClr val="695D46"/>
                </a:solidFill>
                <a:latin typeface="Times New Roman"/>
                <a:cs typeface="Times New Roman"/>
              </a:rPr>
              <a:t>ce</a:t>
            </a:r>
            <a:r>
              <a:rPr sz="1200" dirty="0">
                <a:solidFill>
                  <a:srgbClr val="695D46"/>
                </a:solidFill>
                <a:latin typeface="Times New Roman"/>
                <a:cs typeface="Times New Roman"/>
              </a:rPr>
              <a:t>d 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spc="10" dirty="0">
                <a:solidFill>
                  <a:srgbClr val="695D46"/>
                </a:solidFill>
                <a:latin typeface="Times New Roman"/>
                <a:cs typeface="Times New Roman"/>
              </a:rPr>
              <a:t>o</a:t>
            </a:r>
            <a:r>
              <a:rPr sz="1200" dirty="0">
                <a:solidFill>
                  <a:srgbClr val="695D46"/>
                </a:solidFill>
                <a:latin typeface="Times New Roman"/>
                <a:cs typeface="Times New Roman"/>
              </a:rPr>
              <a:t>rm</a:t>
            </a:r>
            <a:r>
              <a:rPr sz="1200" spc="-10" dirty="0">
                <a:solidFill>
                  <a:srgbClr val="695D46"/>
                </a:solidFill>
                <a:latin typeface="Times New Roman"/>
                <a:cs typeface="Times New Roman"/>
              </a:rPr>
              <a:t>a</a:t>
            </a:r>
            <a:r>
              <a:rPr sz="1200"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b</a:t>
            </a:r>
            <a:r>
              <a:rPr sz="1200" spc="-5" dirty="0">
                <a:solidFill>
                  <a:srgbClr val="695D46"/>
                </a:solidFill>
                <a:latin typeface="Times New Roman"/>
                <a:cs typeface="Times New Roman"/>
              </a:rPr>
              <a:t>e</a:t>
            </a:r>
            <a:r>
              <a:rPr sz="1200" dirty="0">
                <a:solidFill>
                  <a:srgbClr val="695D46"/>
                </a:solidFill>
                <a:latin typeface="Times New Roman"/>
                <a:cs typeface="Times New Roman"/>
              </a:rPr>
              <a:t>tw</a:t>
            </a:r>
            <a:r>
              <a:rPr sz="1200" spc="-5" dirty="0">
                <a:solidFill>
                  <a:srgbClr val="695D46"/>
                </a:solidFill>
                <a:latin typeface="Times New Roman"/>
                <a:cs typeface="Times New Roman"/>
              </a:rPr>
              <a:t>ee</a:t>
            </a:r>
            <a:r>
              <a:rPr sz="1200" dirty="0">
                <a:solidFill>
                  <a:srgbClr val="695D46"/>
                </a:solidFill>
                <a:latin typeface="Times New Roman"/>
                <a:cs typeface="Times New Roman"/>
              </a:rPr>
              <a:t>n </a:t>
            </a:r>
            <a:r>
              <a:rPr sz="1200" spc="10" dirty="0">
                <a:solidFill>
                  <a:srgbClr val="695D46"/>
                </a:solidFill>
                <a:latin typeface="Times New Roman"/>
                <a:cs typeface="Times New Roman"/>
              </a:rPr>
              <a:t>p</a:t>
            </a:r>
            <a:r>
              <a:rPr sz="1200" dirty="0">
                <a:solidFill>
                  <a:srgbClr val="695D46"/>
                </a:solidFill>
                <a:latin typeface="Times New Roman"/>
                <a:cs typeface="Times New Roman"/>
              </a:rPr>
              <a:t>re</a:t>
            </a:r>
            <a:r>
              <a:rPr sz="1200" spc="-5" dirty="0">
                <a:solidFill>
                  <a:srgbClr val="695D46"/>
                </a:solidFill>
                <a:latin typeface="Times New Roman"/>
                <a:cs typeface="Times New Roman"/>
              </a:rPr>
              <a:t>c</a:t>
            </a:r>
            <a:r>
              <a:rPr sz="1200" dirty="0">
                <a:solidFill>
                  <a:srgbClr val="695D46"/>
                </a:solidFill>
                <a:latin typeface="Times New Roman"/>
                <a:cs typeface="Times New Roman"/>
              </a:rPr>
              <a:t>ision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r</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a</a:t>
            </a:r>
            <a:r>
              <a:rPr sz="1200" dirty="0">
                <a:solidFill>
                  <a:srgbClr val="695D46"/>
                </a:solidFill>
                <a:latin typeface="Times New Roman"/>
                <a:cs typeface="Times New Roman"/>
              </a:rPr>
              <a:t>ll.</a:t>
            </a:r>
            <a:endParaRPr sz="1200">
              <a:latin typeface="Times New Roman"/>
              <a:cs typeface="Times New Roman"/>
            </a:endParaRPr>
          </a:p>
          <a:p>
            <a:pPr marL="12700" marR="5080">
              <a:lnSpc>
                <a:spcPct val="114999"/>
              </a:lnSpc>
              <a:spcBef>
                <a:spcPts val="600"/>
              </a:spcBef>
            </a:pPr>
            <a:r>
              <a:rPr sz="1200" dirty="0">
                <a:solidFill>
                  <a:srgbClr val="695D46"/>
                </a:solidFill>
                <a:latin typeface="Times New Roman"/>
                <a:cs typeface="Times New Roman"/>
              </a:rPr>
              <a:t>Ov</a:t>
            </a:r>
            <a:r>
              <a:rPr sz="1200" spc="-10"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dirty="0">
                <a:solidFill>
                  <a:srgbClr val="695D46"/>
                </a:solidFill>
                <a:latin typeface="Times New Roman"/>
                <a:cs typeface="Times New Roman"/>
              </a:rPr>
              <a:t>ll, the mod</a:t>
            </a:r>
            <a:r>
              <a:rPr sz="1200" spc="-5" dirty="0">
                <a:solidFill>
                  <a:srgbClr val="695D46"/>
                </a:solidFill>
                <a:latin typeface="Times New Roman"/>
                <a:cs typeface="Times New Roman"/>
              </a:rPr>
              <a:t>e</a:t>
            </a:r>
            <a:r>
              <a:rPr sz="1200" dirty="0">
                <a:solidFill>
                  <a:srgbClr val="695D46"/>
                </a:solidFill>
                <a:latin typeface="Times New Roman"/>
                <a:cs typeface="Times New Roman"/>
              </a:rPr>
              <a:t>l dem</a:t>
            </a:r>
            <a:r>
              <a:rPr sz="1200" spc="10" dirty="0">
                <a:solidFill>
                  <a:srgbClr val="695D46"/>
                </a:solidFill>
                <a:latin typeface="Times New Roman"/>
                <a:cs typeface="Times New Roman"/>
              </a:rPr>
              <a:t>o</a:t>
            </a:r>
            <a:r>
              <a:rPr sz="1200" dirty="0">
                <a:solidFill>
                  <a:srgbClr val="695D46"/>
                </a:solidFill>
                <a:latin typeface="Times New Roman"/>
                <a:cs typeface="Times New Roman"/>
              </a:rPr>
              <a:t>nstr</a:t>
            </a:r>
            <a:r>
              <a:rPr sz="1200" spc="-5" dirty="0">
                <a:solidFill>
                  <a:srgbClr val="695D46"/>
                </a:solidFill>
                <a:latin typeface="Times New Roman"/>
                <a:cs typeface="Times New Roman"/>
              </a:rPr>
              <a:t>a</a:t>
            </a:r>
            <a:r>
              <a:rPr sz="1200" dirty="0">
                <a:solidFill>
                  <a:srgbClr val="695D46"/>
                </a:solidFill>
                <a:latin typeface="Times New Roman"/>
                <a:cs typeface="Times New Roman"/>
              </a:rPr>
              <a:t>tes a</a:t>
            </a:r>
            <a:r>
              <a:rPr sz="1200" spc="-10"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a</a:t>
            </a:r>
            <a:r>
              <a:rPr sz="1200" dirty="0">
                <a:solidFill>
                  <a:srgbClr val="695D46"/>
                </a:solidFill>
                <a:latin typeface="Times New Roman"/>
                <a:cs typeface="Times New Roman"/>
              </a:rPr>
              <a:t>tisfa</a:t>
            </a:r>
            <a:r>
              <a:rPr sz="1200" spc="-5" dirty="0">
                <a:solidFill>
                  <a:srgbClr val="695D46"/>
                </a:solidFill>
                <a:latin typeface="Times New Roman"/>
                <a:cs typeface="Times New Roman"/>
              </a:rPr>
              <a:t>c</a:t>
            </a:r>
            <a:r>
              <a:rPr sz="1200" dirty="0">
                <a:solidFill>
                  <a:srgbClr val="695D46"/>
                </a:solidFill>
                <a:latin typeface="Times New Roman"/>
                <a:cs typeface="Times New Roman"/>
              </a:rPr>
              <a:t>to</a:t>
            </a:r>
            <a:r>
              <a:rPr sz="1200" spc="20" dirty="0">
                <a:solidFill>
                  <a:srgbClr val="695D46"/>
                </a:solidFill>
                <a:latin typeface="Times New Roman"/>
                <a:cs typeface="Times New Roman"/>
              </a:rPr>
              <a:t>r</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le</a:t>
            </a:r>
            <a:r>
              <a:rPr sz="1200" spc="5"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l of p</a:t>
            </a:r>
            <a:r>
              <a:rPr sz="1200" spc="-10"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spc="10" dirty="0">
                <a:solidFill>
                  <a:srgbClr val="695D46"/>
                </a:solidFill>
                <a:latin typeface="Times New Roman"/>
                <a:cs typeface="Times New Roman"/>
              </a:rPr>
              <a:t>o</a:t>
            </a:r>
            <a:r>
              <a:rPr sz="1200" dirty="0">
                <a:solidFill>
                  <a:srgbClr val="695D46"/>
                </a:solidFill>
                <a:latin typeface="Times New Roman"/>
                <a:cs typeface="Times New Roman"/>
              </a:rPr>
              <a:t>rm</a:t>
            </a:r>
            <a:r>
              <a:rPr sz="1200" spc="-10" dirty="0">
                <a:solidFill>
                  <a:srgbClr val="695D46"/>
                </a:solidFill>
                <a:latin typeface="Times New Roman"/>
                <a:cs typeface="Times New Roman"/>
              </a:rPr>
              <a:t>a</a:t>
            </a:r>
            <a:r>
              <a:rPr sz="1200"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dirty="0">
                <a:solidFill>
                  <a:srgbClr val="695D46"/>
                </a:solidFill>
                <a:latin typeface="Times New Roman"/>
                <a:cs typeface="Times New Roman"/>
              </a:rPr>
              <a:t>in t</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5" dirty="0">
                <a:solidFill>
                  <a:srgbClr val="695D46"/>
                </a:solidFill>
                <a:latin typeface="Times New Roman"/>
                <a:cs typeface="Times New Roman"/>
              </a:rPr>
              <a:t>m</a:t>
            </a:r>
            <a:r>
              <a:rPr sz="1200" dirty="0">
                <a:solidFill>
                  <a:srgbClr val="695D46"/>
                </a:solidFill>
                <a:latin typeface="Times New Roman"/>
                <a:cs typeface="Times New Roman"/>
              </a:rPr>
              <a:t>s of </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cc</a:t>
            </a:r>
            <a:r>
              <a:rPr sz="1200" spc="10" dirty="0">
                <a:solidFill>
                  <a:srgbClr val="695D46"/>
                </a:solidFill>
                <a:latin typeface="Times New Roman"/>
                <a:cs typeface="Times New Roman"/>
              </a:rPr>
              <a:t>u</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a:t>
            </a:r>
            <a:r>
              <a:rPr sz="1200" spc="10" dirty="0">
                <a:solidFill>
                  <a:srgbClr val="695D46"/>
                </a:solidFill>
                <a:latin typeface="Times New Roman"/>
                <a:cs typeface="Times New Roman"/>
              </a:rPr>
              <a:t> </a:t>
            </a:r>
            <a:r>
              <a:rPr sz="1200" dirty="0">
                <a:solidFill>
                  <a:srgbClr val="695D46"/>
                </a:solidFill>
                <a:latin typeface="Times New Roman"/>
                <a:cs typeface="Times New Roman"/>
              </a:rPr>
              <a:t>re</a:t>
            </a:r>
            <a:r>
              <a:rPr sz="1200" spc="-5" dirty="0">
                <a:solidFill>
                  <a:srgbClr val="695D46"/>
                </a:solidFill>
                <a:latin typeface="Times New Roman"/>
                <a:cs typeface="Times New Roman"/>
              </a:rPr>
              <a:t>ca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spc="-10" dirty="0">
                <a:solidFill>
                  <a:srgbClr val="695D46"/>
                </a:solidFill>
                <a:latin typeface="Times New Roman"/>
                <a:cs typeface="Times New Roman"/>
              </a:rPr>
              <a:t>F</a:t>
            </a:r>
            <a:r>
              <a:rPr sz="1200" spc="-5" dirty="0">
                <a:solidFill>
                  <a:srgbClr val="695D46"/>
                </a:solidFill>
                <a:latin typeface="Times New Roman"/>
                <a:cs typeface="Times New Roman"/>
              </a:rPr>
              <a:t>1-</a:t>
            </a:r>
            <a:r>
              <a:rPr sz="1200" spc="1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or</a:t>
            </a:r>
            <a:r>
              <a:rPr sz="1200" spc="-10" dirty="0">
                <a:solidFill>
                  <a:srgbClr val="695D46"/>
                </a:solidFill>
                <a:latin typeface="Times New Roman"/>
                <a:cs typeface="Times New Roman"/>
              </a:rPr>
              <a:t>e</a:t>
            </a:r>
            <a:r>
              <a:rPr sz="1200" dirty="0">
                <a:solidFill>
                  <a:srgbClr val="695D46"/>
                </a:solidFill>
                <a:latin typeface="Times New Roman"/>
                <a:cs typeface="Times New Roman"/>
              </a:rPr>
              <a:t>.</a:t>
            </a:r>
            <a:endParaRPr sz="1200">
              <a:latin typeface="Times New Roman"/>
              <a:cs typeface="Times New Roman"/>
            </a:endParaRPr>
          </a:p>
        </p:txBody>
      </p:sp>
      <p:sp>
        <p:nvSpPr>
          <p:cNvPr id="5" name="object 5"/>
          <p:cNvSpPr/>
          <p:nvPr/>
        </p:nvSpPr>
        <p:spPr>
          <a:xfrm>
            <a:off x="1527175" y="1011936"/>
            <a:ext cx="4778380" cy="348526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018" y="388398"/>
            <a:ext cx="5908040" cy="1124585"/>
          </a:xfrm>
          <a:prstGeom prst="rect">
            <a:avLst/>
          </a:prstGeom>
        </p:spPr>
        <p:txBody>
          <a:bodyPr vert="horz" wrap="square" lIns="0" tIns="0" rIns="0" bIns="0" rtlCol="0">
            <a:spAutoFit/>
          </a:bodyPr>
          <a:lstStyle/>
          <a:p>
            <a:pPr marR="5080" algn="r">
              <a:lnSpc>
                <a:spcPct val="100000"/>
              </a:lnSpc>
            </a:pPr>
            <a:r>
              <a:rPr sz="1400" spc="-5" dirty="0">
                <a:latin typeface="Arial"/>
                <a:cs typeface="Arial"/>
              </a:rPr>
              <a:t>15</a:t>
            </a:r>
            <a:endParaRPr sz="1400">
              <a:latin typeface="Arial"/>
              <a:cs typeface="Arial"/>
            </a:endParaRPr>
          </a:p>
          <a:p>
            <a:pPr>
              <a:lnSpc>
                <a:spcPct val="100000"/>
              </a:lnSpc>
            </a:pPr>
            <a:endParaRPr sz="1400">
              <a:latin typeface="Times New Roman"/>
              <a:cs typeface="Times New Roman"/>
            </a:endParaRPr>
          </a:p>
          <a:p>
            <a:pPr>
              <a:lnSpc>
                <a:spcPct val="100000"/>
              </a:lnSpc>
              <a:spcBef>
                <a:spcPts val="12"/>
              </a:spcBef>
            </a:pPr>
            <a:endParaRPr sz="1450">
              <a:latin typeface="Times New Roman"/>
              <a:cs typeface="Times New Roman"/>
            </a:endParaRPr>
          </a:p>
          <a:p>
            <a:pPr marL="12700">
              <a:lnSpc>
                <a:spcPct val="100000"/>
              </a:lnSpc>
            </a:pPr>
            <a:r>
              <a:rPr sz="1400" b="1" dirty="0">
                <a:solidFill>
                  <a:srgbClr val="695D46"/>
                </a:solidFill>
                <a:latin typeface="Times New Roman"/>
                <a:cs typeface="Times New Roman"/>
              </a:rPr>
              <a:t>3.3</a:t>
            </a:r>
            <a:r>
              <a:rPr sz="1400" b="1" spc="-15" dirty="0">
                <a:solidFill>
                  <a:srgbClr val="695D46"/>
                </a:solidFill>
                <a:latin typeface="Times New Roman"/>
                <a:cs typeface="Times New Roman"/>
              </a:rPr>
              <a:t>.</a:t>
            </a:r>
            <a:r>
              <a:rPr sz="1400" b="1" dirty="0">
                <a:solidFill>
                  <a:srgbClr val="695D46"/>
                </a:solidFill>
                <a:latin typeface="Times New Roman"/>
                <a:cs typeface="Times New Roman"/>
              </a:rPr>
              <a:t>6 </a:t>
            </a:r>
            <a:r>
              <a:rPr sz="1400" b="1" spc="100" dirty="0">
                <a:solidFill>
                  <a:srgbClr val="695D46"/>
                </a:solidFill>
                <a:latin typeface="Times New Roman"/>
                <a:cs typeface="Times New Roman"/>
              </a:rPr>
              <a:t> </a:t>
            </a:r>
            <a:r>
              <a:rPr sz="1100" b="1" dirty="0">
                <a:solidFill>
                  <a:srgbClr val="695D46"/>
                </a:solidFill>
                <a:latin typeface="Segoe UI"/>
                <a:cs typeface="Segoe UI"/>
              </a:rPr>
              <a:t>Re</a:t>
            </a:r>
            <a:r>
              <a:rPr sz="1100" b="1" spc="-5" dirty="0">
                <a:solidFill>
                  <a:srgbClr val="695D46"/>
                </a:solidFill>
                <a:latin typeface="Segoe UI"/>
                <a:cs typeface="Segoe UI"/>
              </a:rPr>
              <a:t>s</a:t>
            </a:r>
            <a:r>
              <a:rPr sz="1100" b="1" dirty="0">
                <a:solidFill>
                  <a:srgbClr val="695D46"/>
                </a:solidFill>
                <a:latin typeface="Segoe UI"/>
                <a:cs typeface="Segoe UI"/>
              </a:rPr>
              <a:t>u</a:t>
            </a:r>
            <a:r>
              <a:rPr sz="1100" b="1" spc="-5" dirty="0">
                <a:solidFill>
                  <a:srgbClr val="695D46"/>
                </a:solidFill>
                <a:latin typeface="Segoe UI"/>
                <a:cs typeface="Segoe UI"/>
              </a:rPr>
              <a:t>lt</a:t>
            </a:r>
            <a:r>
              <a:rPr sz="1100" b="1" dirty="0">
                <a:solidFill>
                  <a:srgbClr val="695D46"/>
                </a:solidFill>
                <a:latin typeface="Segoe UI"/>
                <a:cs typeface="Segoe UI"/>
              </a:rPr>
              <a:t>s</a:t>
            </a:r>
            <a:r>
              <a:rPr sz="1100" b="1" spc="20" dirty="0">
                <a:solidFill>
                  <a:srgbClr val="695D46"/>
                </a:solidFill>
                <a:latin typeface="Times New Roman"/>
                <a:cs typeface="Times New Roman"/>
              </a:rPr>
              <a:t> </a:t>
            </a:r>
            <a:r>
              <a:rPr sz="1100" b="1" spc="-10" dirty="0">
                <a:solidFill>
                  <a:srgbClr val="695D46"/>
                </a:solidFill>
                <a:latin typeface="Segoe UI"/>
                <a:cs typeface="Segoe UI"/>
              </a:rPr>
              <a:t>a</a:t>
            </a:r>
            <a:r>
              <a:rPr sz="1100" b="1" dirty="0">
                <a:solidFill>
                  <a:srgbClr val="695D46"/>
                </a:solidFill>
                <a:latin typeface="Segoe UI"/>
                <a:cs typeface="Segoe UI"/>
              </a:rPr>
              <a:t>nd</a:t>
            </a:r>
            <a:r>
              <a:rPr sz="1100" b="1" spc="25" dirty="0">
                <a:solidFill>
                  <a:srgbClr val="695D46"/>
                </a:solidFill>
                <a:latin typeface="Times New Roman"/>
                <a:cs typeface="Times New Roman"/>
              </a:rPr>
              <a:t> </a:t>
            </a:r>
            <a:r>
              <a:rPr sz="1100" b="1" spc="-5" dirty="0">
                <a:solidFill>
                  <a:srgbClr val="695D46"/>
                </a:solidFill>
                <a:latin typeface="Segoe UI"/>
                <a:cs typeface="Segoe UI"/>
              </a:rPr>
              <a:t>Dis</a:t>
            </a:r>
            <a:r>
              <a:rPr sz="1100" b="1" dirty="0">
                <a:solidFill>
                  <a:srgbClr val="695D46"/>
                </a:solidFill>
                <a:latin typeface="Segoe UI"/>
                <a:cs typeface="Segoe UI"/>
              </a:rPr>
              <a:t>cu</a:t>
            </a:r>
            <a:r>
              <a:rPr sz="1100" b="1" spc="-5" dirty="0">
                <a:solidFill>
                  <a:srgbClr val="695D46"/>
                </a:solidFill>
                <a:latin typeface="Segoe UI"/>
                <a:cs typeface="Segoe UI"/>
              </a:rPr>
              <a:t>s</a:t>
            </a:r>
            <a:r>
              <a:rPr sz="1100" b="1" spc="-10" dirty="0">
                <a:solidFill>
                  <a:srgbClr val="695D46"/>
                </a:solidFill>
                <a:latin typeface="Segoe UI"/>
                <a:cs typeface="Segoe UI"/>
              </a:rPr>
              <a:t>s</a:t>
            </a:r>
            <a:r>
              <a:rPr sz="1100" b="1" spc="-5" dirty="0">
                <a:solidFill>
                  <a:srgbClr val="695D46"/>
                </a:solidFill>
                <a:latin typeface="Segoe UI"/>
                <a:cs typeface="Segoe UI"/>
              </a:rPr>
              <a:t>io</a:t>
            </a:r>
            <a:r>
              <a:rPr sz="1100" b="1" dirty="0">
                <a:solidFill>
                  <a:srgbClr val="695D46"/>
                </a:solidFill>
                <a:latin typeface="Segoe UI"/>
                <a:cs typeface="Segoe UI"/>
              </a:rPr>
              <a:t>n</a:t>
            </a:r>
            <a:endParaRPr sz="1100">
              <a:latin typeface="Segoe UI"/>
              <a:cs typeface="Segoe UI"/>
            </a:endParaRPr>
          </a:p>
          <a:p>
            <a:pPr marL="12700">
              <a:lnSpc>
                <a:spcPct val="100000"/>
              </a:lnSpc>
              <a:spcBef>
                <a:spcPts val="775"/>
              </a:spcBef>
            </a:pPr>
            <a:r>
              <a:rPr sz="1200" dirty="0">
                <a:solidFill>
                  <a:srgbClr val="695D46"/>
                </a:solidFill>
                <a:latin typeface="Times New Roman"/>
                <a:cs typeface="Times New Roman"/>
              </a:rPr>
              <a:t>Compa</a:t>
            </a:r>
            <a:r>
              <a:rPr sz="1200" spc="-10" dirty="0">
                <a:solidFill>
                  <a:srgbClr val="695D46"/>
                </a:solidFill>
                <a:latin typeface="Times New Roman"/>
                <a:cs typeface="Times New Roman"/>
              </a:rPr>
              <a:t>r</a:t>
            </a:r>
            <a:r>
              <a:rPr sz="1200" dirty="0">
                <a:solidFill>
                  <a:srgbClr val="695D46"/>
                </a:solidFill>
                <a:latin typeface="Times New Roman"/>
                <a:cs typeface="Times New Roman"/>
              </a:rPr>
              <a:t>ison of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CNN</a:t>
            </a:r>
            <a:r>
              <a:rPr sz="1200" spc="5"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ee</a:t>
            </a:r>
            <a:r>
              <a:rPr sz="1200" dirty="0">
                <a:solidFill>
                  <a:srgbClr val="695D46"/>
                </a:solidFill>
                <a:latin typeface="Times New Roman"/>
                <a:cs typeface="Times New Roman"/>
              </a:rPr>
              <a:t>p learning</a:t>
            </a:r>
            <a:r>
              <a:rPr sz="1200" spc="-15" dirty="0">
                <a:solidFill>
                  <a:srgbClr val="695D46"/>
                </a:solidFill>
                <a:latin typeface="Times New Roman"/>
                <a:cs typeface="Times New Roman"/>
              </a:rPr>
              <a:t> </a:t>
            </a:r>
            <a:r>
              <a:rPr sz="1200" dirty="0">
                <a:solidFill>
                  <a:srgbClr val="695D46"/>
                </a:solidFill>
                <a:latin typeface="Times New Roman"/>
                <a:cs typeface="Times New Roman"/>
              </a:rPr>
              <a:t>mo</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l with K</a:t>
            </a:r>
            <a:r>
              <a:rPr sz="1200" spc="-5" dirty="0">
                <a:solidFill>
                  <a:srgbClr val="695D46"/>
                </a:solidFill>
                <a:latin typeface="Times New Roman"/>
                <a:cs typeface="Times New Roman"/>
              </a:rPr>
              <a:t>N</a:t>
            </a:r>
            <a:r>
              <a:rPr sz="1200" dirty="0">
                <a:solidFill>
                  <a:srgbClr val="695D46"/>
                </a:solidFill>
                <a:latin typeface="Times New Roman"/>
                <a:cs typeface="Times New Roman"/>
              </a:rPr>
              <a:t>N M</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hi</a:t>
            </a:r>
            <a:r>
              <a:rPr sz="1200" spc="10" dirty="0">
                <a:solidFill>
                  <a:srgbClr val="695D46"/>
                </a:solidFill>
                <a:latin typeface="Times New Roman"/>
                <a:cs typeface="Times New Roman"/>
              </a:rPr>
              <a:t>n</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dirty="0">
                <a:solidFill>
                  <a:srgbClr val="695D46"/>
                </a:solidFill>
                <a:latin typeface="Times New Roman"/>
                <a:cs typeface="Times New Roman"/>
              </a:rPr>
              <a:t>le</a:t>
            </a:r>
            <a:r>
              <a:rPr sz="1200" spc="-10" dirty="0">
                <a:solidFill>
                  <a:srgbClr val="695D46"/>
                </a:solidFill>
                <a:latin typeface="Times New Roman"/>
                <a:cs typeface="Times New Roman"/>
              </a:rPr>
              <a:t>a</a:t>
            </a:r>
            <a:r>
              <a:rPr sz="1200" dirty="0">
                <a:solidFill>
                  <a:srgbClr val="695D46"/>
                </a:solidFill>
                <a:latin typeface="Times New Roman"/>
                <a:cs typeface="Times New Roman"/>
              </a:rPr>
              <a:t>rni</a:t>
            </a:r>
            <a:r>
              <a:rPr sz="1200" spc="5" dirty="0">
                <a:solidFill>
                  <a:srgbClr val="695D46"/>
                </a:solidFill>
                <a:latin typeface="Times New Roman"/>
                <a:cs typeface="Times New Roman"/>
              </a:rPr>
              <a:t>n</a:t>
            </a:r>
            <a:r>
              <a:rPr sz="1200" dirty="0">
                <a:solidFill>
                  <a:srgbClr val="695D46"/>
                </a:solidFill>
                <a:latin typeface="Times New Roman"/>
                <a:cs typeface="Times New Roman"/>
              </a:rPr>
              <a:t>g</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a:t>
            </a:r>
            <a:endParaRPr sz="1200">
              <a:latin typeface="Times New Roman"/>
              <a:cs typeface="Times New Roman"/>
            </a:endParaRPr>
          </a:p>
        </p:txBody>
      </p:sp>
      <p:graphicFrame>
        <p:nvGraphicFramePr>
          <p:cNvPr id="3" name="object 3"/>
          <p:cNvGraphicFramePr>
            <a:graphicFrameLocks noGrp="1"/>
          </p:cNvGraphicFramePr>
          <p:nvPr/>
        </p:nvGraphicFramePr>
        <p:xfrm>
          <a:off x="842447" y="1535801"/>
          <a:ext cx="5938716" cy="6218873"/>
        </p:xfrm>
        <a:graphic>
          <a:graphicData uri="http://schemas.openxmlformats.org/drawingml/2006/table">
            <a:tbl>
              <a:tblPr firstRow="1" bandRow="1">
                <a:tableStyleId>{2D5ABB26-0587-4C30-8999-92F81FD0307C}</a:tableStyleId>
              </a:tblPr>
              <a:tblGrid>
                <a:gridCol w="850331">
                  <a:extLst>
                    <a:ext uri="{9D8B030D-6E8A-4147-A177-3AD203B41FA5}">
                      <a16:colId xmlns:a16="http://schemas.microsoft.com/office/drawing/2014/main" val="20000"/>
                    </a:ext>
                  </a:extLst>
                </a:gridCol>
                <a:gridCol w="1471050">
                  <a:extLst>
                    <a:ext uri="{9D8B030D-6E8A-4147-A177-3AD203B41FA5}">
                      <a16:colId xmlns:a16="http://schemas.microsoft.com/office/drawing/2014/main" val="20001"/>
                    </a:ext>
                  </a:extLst>
                </a:gridCol>
                <a:gridCol w="1504431">
                  <a:extLst>
                    <a:ext uri="{9D8B030D-6E8A-4147-A177-3AD203B41FA5}">
                      <a16:colId xmlns:a16="http://schemas.microsoft.com/office/drawing/2014/main" val="20002"/>
                    </a:ext>
                  </a:extLst>
                </a:gridCol>
                <a:gridCol w="2112904">
                  <a:extLst>
                    <a:ext uri="{9D8B030D-6E8A-4147-A177-3AD203B41FA5}">
                      <a16:colId xmlns:a16="http://schemas.microsoft.com/office/drawing/2014/main" val="20003"/>
                    </a:ext>
                  </a:extLst>
                </a:gridCol>
              </a:tblGrid>
              <a:tr h="181355">
                <a:tc>
                  <a:txBody>
                    <a:bodyPr/>
                    <a:lstStyle/>
                    <a:p>
                      <a:pPr marL="64769">
                        <a:lnSpc>
                          <a:spcPct val="100000"/>
                        </a:lnSpc>
                      </a:pPr>
                      <a:r>
                        <a:rPr sz="1200" dirty="0">
                          <a:solidFill>
                            <a:srgbClr val="695D46"/>
                          </a:solidFill>
                          <a:latin typeface="Times New Roman"/>
                          <a:cs typeface="Times New Roman"/>
                        </a:rPr>
                        <a:t>M</a:t>
                      </a:r>
                      <a:r>
                        <a:rPr sz="1200" spc="-5" dirty="0">
                          <a:solidFill>
                            <a:srgbClr val="695D46"/>
                          </a:solidFill>
                          <a:latin typeface="Times New Roman"/>
                          <a:cs typeface="Times New Roman"/>
                        </a:rPr>
                        <a:t>e</a:t>
                      </a:r>
                      <a:r>
                        <a:rPr sz="1200" dirty="0">
                          <a:solidFill>
                            <a:srgbClr val="695D46"/>
                          </a:solidFill>
                          <a:latin typeface="Times New Roman"/>
                          <a:cs typeface="Times New Roman"/>
                        </a:rPr>
                        <a:t>tric</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CNN</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spc="-5" dirty="0">
                          <a:solidFill>
                            <a:srgbClr val="695D46"/>
                          </a:solidFill>
                          <a:latin typeface="Times New Roman"/>
                          <a:cs typeface="Times New Roman"/>
                        </a:rPr>
                        <a:t>KNN</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Comm</a:t>
                      </a:r>
                      <a:r>
                        <a:rPr sz="1200" spc="-5" dirty="0">
                          <a:solidFill>
                            <a:srgbClr val="695D46"/>
                          </a:solidFill>
                          <a:latin typeface="Times New Roman"/>
                          <a:cs typeface="Times New Roman"/>
                        </a:rPr>
                        <a:t>e</a:t>
                      </a:r>
                      <a:r>
                        <a:rPr sz="1200" dirty="0">
                          <a:solidFill>
                            <a:srgbClr val="695D46"/>
                          </a:solidFill>
                          <a:latin typeface="Times New Roman"/>
                          <a:cs typeface="Times New Roman"/>
                        </a:rPr>
                        <a:t>nt</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1408423">
                <a:tc>
                  <a:txBody>
                    <a:bodyPr/>
                    <a:lstStyle/>
                    <a:p>
                      <a:pPr marL="64769">
                        <a:lnSpc>
                          <a:spcPct val="100000"/>
                        </a:lnSpc>
                      </a:pPr>
                      <a:r>
                        <a:rPr sz="1200" dirty="0">
                          <a:solidFill>
                            <a:srgbClr val="695D46"/>
                          </a:solidFill>
                          <a:latin typeface="Times New Roman"/>
                          <a:cs typeface="Times New Roman"/>
                        </a:rPr>
                        <a:t>A</a:t>
                      </a:r>
                      <a:r>
                        <a:rPr sz="1200" spc="-10"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663">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0.7777777777777778</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663">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0.7037037037037037</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663">
                      <a:solidFill>
                        <a:srgbClr val="000000"/>
                      </a:solidFill>
                      <a:prstDash val="solid"/>
                    </a:lnB>
                  </a:tcPr>
                </a:tc>
                <a:tc>
                  <a:txBody>
                    <a:bodyPr/>
                    <a:lstStyle/>
                    <a:p>
                      <a:pPr marL="64769" marR="61594">
                        <a:lnSpc>
                          <a:spcPts val="1380"/>
                        </a:lnSpc>
                      </a:pPr>
                      <a:r>
                        <a:rPr sz="1200" spc="-5" dirty="0">
                          <a:solidFill>
                            <a:srgbClr val="695D46"/>
                          </a:solidFill>
                          <a:latin typeface="Times New Roman"/>
                          <a:cs typeface="Times New Roman"/>
                        </a:rPr>
                        <a:t>T</a:t>
                      </a:r>
                      <a:r>
                        <a:rPr sz="1200" dirty="0">
                          <a:solidFill>
                            <a:srgbClr val="695D46"/>
                          </a:solidFill>
                          <a:latin typeface="Times New Roman"/>
                          <a:cs typeface="Times New Roman"/>
                        </a:rPr>
                        <a:t>he</a:t>
                      </a:r>
                      <a:r>
                        <a:rPr sz="1200" spc="-5" dirty="0">
                          <a:solidFill>
                            <a:srgbClr val="695D46"/>
                          </a:solidFill>
                          <a:latin typeface="Times New Roman"/>
                          <a:cs typeface="Times New Roman"/>
                        </a:rPr>
                        <a:t> </a:t>
                      </a:r>
                      <a:r>
                        <a:rPr sz="1200" dirty="0">
                          <a:solidFill>
                            <a:srgbClr val="695D46"/>
                          </a:solidFill>
                          <a:latin typeface="Times New Roman"/>
                          <a:cs typeface="Times New Roman"/>
                        </a:rPr>
                        <a:t>CNN</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5" dirty="0">
                          <a:solidFill>
                            <a:srgbClr val="695D46"/>
                          </a:solidFill>
                          <a:latin typeface="Times New Roman"/>
                          <a:cs typeface="Times New Roman"/>
                        </a:rPr>
                        <a:t>ac</a:t>
                      </a:r>
                      <a:r>
                        <a:rPr sz="1200" dirty="0">
                          <a:solidFill>
                            <a:srgbClr val="695D46"/>
                          </a:solidFill>
                          <a:latin typeface="Times New Roman"/>
                          <a:cs typeface="Times New Roman"/>
                        </a:rPr>
                        <a:t>h</a:t>
                      </a:r>
                      <a:r>
                        <a:rPr sz="1200" spc="10" dirty="0">
                          <a:solidFill>
                            <a:srgbClr val="695D46"/>
                          </a:solidFill>
                          <a:latin typeface="Times New Roman"/>
                          <a:cs typeface="Times New Roman"/>
                        </a:rPr>
                        <a:t>i</a:t>
                      </a:r>
                      <a:r>
                        <a:rPr sz="1200" spc="-5" dirty="0">
                          <a:solidFill>
                            <a:srgbClr val="695D46"/>
                          </a:solidFill>
                          <a:latin typeface="Times New Roman"/>
                          <a:cs typeface="Times New Roman"/>
                        </a:rPr>
                        <a:t>e</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d a hi</a:t>
                      </a:r>
                      <a:r>
                        <a:rPr sz="1200" spc="-10" dirty="0">
                          <a:solidFill>
                            <a:srgbClr val="695D46"/>
                          </a:solidFill>
                          <a:latin typeface="Times New Roman"/>
                          <a:cs typeface="Times New Roman"/>
                        </a:rPr>
                        <a:t>g</a:t>
                      </a:r>
                      <a:r>
                        <a:rPr sz="1200" dirty="0">
                          <a:solidFill>
                            <a:srgbClr val="695D46"/>
                          </a:solidFill>
                          <a:latin typeface="Times New Roman"/>
                          <a:cs typeface="Times New Roman"/>
                        </a:rPr>
                        <a:t>h</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ura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of 0</a:t>
                      </a:r>
                      <a:r>
                        <a:rPr sz="1200" spc="-5" dirty="0">
                          <a:solidFill>
                            <a:srgbClr val="695D46"/>
                          </a:solidFill>
                          <a:latin typeface="Times New Roman"/>
                          <a:cs typeface="Times New Roman"/>
                        </a:rPr>
                        <a:t>.</a:t>
                      </a:r>
                      <a:r>
                        <a:rPr sz="1200" dirty="0">
                          <a:solidFill>
                            <a:srgbClr val="695D46"/>
                          </a:solidFill>
                          <a:latin typeface="Times New Roman"/>
                          <a:cs typeface="Times New Roman"/>
                        </a:rPr>
                        <a:t>77</a:t>
                      </a:r>
                      <a:r>
                        <a:rPr sz="1200" spc="10" dirty="0">
                          <a:solidFill>
                            <a:srgbClr val="695D46"/>
                          </a:solidFill>
                          <a:latin typeface="Times New Roman"/>
                          <a:cs typeface="Times New Roman"/>
                        </a:rPr>
                        <a:t>7</a:t>
                      </a:r>
                      <a:r>
                        <a:rPr sz="1200" dirty="0">
                          <a:solidFill>
                            <a:srgbClr val="695D46"/>
                          </a:solidFill>
                          <a:latin typeface="Times New Roman"/>
                          <a:cs typeface="Times New Roman"/>
                        </a:rPr>
                        <a:t>8 </a:t>
                      </a:r>
                      <a:r>
                        <a:rPr sz="1200" spc="-5" dirty="0">
                          <a:solidFill>
                            <a:srgbClr val="695D46"/>
                          </a:solidFill>
                          <a:latin typeface="Times New Roman"/>
                          <a:cs typeface="Times New Roman"/>
                        </a:rPr>
                        <a:t>c</a:t>
                      </a:r>
                      <a:r>
                        <a:rPr sz="1200" dirty="0">
                          <a:solidFill>
                            <a:srgbClr val="695D46"/>
                          </a:solidFill>
                          <a:latin typeface="Times New Roman"/>
                          <a:cs typeface="Times New Roman"/>
                        </a:rPr>
                        <a:t>ompa</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d to the</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K</a:t>
                      </a:r>
                      <a:r>
                        <a:rPr sz="1200" dirty="0">
                          <a:solidFill>
                            <a:srgbClr val="695D46"/>
                          </a:solidFill>
                          <a:latin typeface="Times New Roman"/>
                          <a:cs typeface="Times New Roman"/>
                        </a:rPr>
                        <a:t>NN</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m</a:t>
                      </a:r>
                      <a:r>
                        <a:rPr sz="1200" dirty="0">
                          <a:solidFill>
                            <a:srgbClr val="695D46"/>
                          </a:solidFill>
                          <a:latin typeface="Times New Roman"/>
                          <a:cs typeface="Times New Roman"/>
                        </a:rPr>
                        <a:t>od</a:t>
                      </a:r>
                      <a:r>
                        <a:rPr sz="1200" spc="-5" dirty="0">
                          <a:solidFill>
                            <a:srgbClr val="695D46"/>
                          </a:solidFill>
                          <a:latin typeface="Times New Roman"/>
                          <a:cs typeface="Times New Roman"/>
                        </a:rPr>
                        <a:t>e</a:t>
                      </a:r>
                      <a:r>
                        <a:rPr sz="1200" dirty="0">
                          <a:solidFill>
                            <a:srgbClr val="695D46"/>
                          </a:solidFill>
                          <a:latin typeface="Times New Roman"/>
                          <a:cs typeface="Times New Roman"/>
                        </a:rPr>
                        <a:t>l, whi</a:t>
                      </a:r>
                      <a:r>
                        <a:rPr sz="1200" spc="-5" dirty="0">
                          <a:solidFill>
                            <a:srgbClr val="695D46"/>
                          </a:solidFill>
                          <a:latin typeface="Times New Roman"/>
                          <a:cs typeface="Times New Roman"/>
                        </a:rPr>
                        <a:t>c</a:t>
                      </a:r>
                      <a:r>
                        <a:rPr sz="1200" dirty="0">
                          <a:solidFill>
                            <a:srgbClr val="695D46"/>
                          </a:solidFill>
                          <a:latin typeface="Times New Roman"/>
                          <a:cs typeface="Times New Roman"/>
                        </a:rPr>
                        <a:t>h h</a:t>
                      </a:r>
                      <a:r>
                        <a:rPr sz="1200" spc="-5" dirty="0">
                          <a:solidFill>
                            <a:srgbClr val="695D46"/>
                          </a:solidFill>
                          <a:latin typeface="Times New Roman"/>
                          <a:cs typeface="Times New Roman"/>
                        </a:rPr>
                        <a:t>a</a:t>
                      </a:r>
                      <a:r>
                        <a:rPr sz="1200" dirty="0">
                          <a:solidFill>
                            <a:srgbClr val="695D46"/>
                          </a:solidFill>
                          <a:latin typeface="Times New Roman"/>
                          <a:cs typeface="Times New Roman"/>
                        </a:rPr>
                        <a:t>d </a:t>
                      </a:r>
                      <a:r>
                        <a:rPr sz="1200" spc="-5" dirty="0">
                          <a:solidFill>
                            <a:srgbClr val="695D46"/>
                          </a:solidFill>
                          <a:latin typeface="Times New Roman"/>
                          <a:cs typeface="Times New Roman"/>
                        </a:rPr>
                        <a:t>a</a:t>
                      </a:r>
                      <a:r>
                        <a:rPr sz="1200" dirty="0">
                          <a:solidFill>
                            <a:srgbClr val="695D46"/>
                          </a:solidFill>
                          <a:latin typeface="Times New Roman"/>
                          <a:cs typeface="Times New Roman"/>
                        </a:rPr>
                        <a:t>n</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acc</a:t>
                      </a:r>
                      <a:r>
                        <a:rPr sz="1200" spc="10" dirty="0">
                          <a:solidFill>
                            <a:srgbClr val="695D46"/>
                          </a:solidFill>
                          <a:latin typeface="Times New Roman"/>
                          <a:cs typeface="Times New Roman"/>
                        </a:rPr>
                        <a:t>u</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0.7037. Th</a:t>
                      </a:r>
                      <a:r>
                        <a:rPr sz="1200" spc="-10" dirty="0">
                          <a:solidFill>
                            <a:srgbClr val="695D46"/>
                          </a:solidFill>
                          <a:latin typeface="Times New Roman"/>
                          <a:cs typeface="Times New Roman"/>
                        </a:rPr>
                        <a:t>e</a:t>
                      </a:r>
                      <a:r>
                        <a:rPr sz="1200" dirty="0">
                          <a:solidFill>
                            <a:srgbClr val="695D46"/>
                          </a:solidFill>
                          <a:latin typeface="Times New Roman"/>
                          <a:cs typeface="Times New Roman"/>
                        </a:rPr>
                        <a:t>refo</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 the </a:t>
                      </a:r>
                      <a:r>
                        <a:rPr sz="1200" spc="10" dirty="0">
                          <a:solidFill>
                            <a:srgbClr val="695D46"/>
                          </a:solidFill>
                          <a:latin typeface="Times New Roman"/>
                          <a:cs typeface="Times New Roman"/>
                        </a:rPr>
                        <a:t>C</a:t>
                      </a:r>
                      <a:r>
                        <a:rPr sz="1200" dirty="0">
                          <a:solidFill>
                            <a:srgbClr val="695D46"/>
                          </a:solidFill>
                          <a:latin typeface="Times New Roman"/>
                          <a:cs typeface="Times New Roman"/>
                        </a:rPr>
                        <a:t>NN model 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dirty="0">
                          <a:solidFill>
                            <a:srgbClr val="695D46"/>
                          </a:solidFill>
                          <a:latin typeface="Times New Roman"/>
                          <a:cs typeface="Times New Roman"/>
                        </a:rPr>
                        <a:t>orm</a:t>
                      </a:r>
                      <a:r>
                        <a:rPr sz="1200" spc="-10" dirty="0">
                          <a:solidFill>
                            <a:srgbClr val="695D46"/>
                          </a:solidFill>
                          <a:latin typeface="Times New Roman"/>
                          <a:cs typeface="Times New Roman"/>
                        </a:rPr>
                        <a:t>e</a:t>
                      </a:r>
                      <a:r>
                        <a:rPr sz="1200" dirty="0">
                          <a:solidFill>
                            <a:srgbClr val="695D46"/>
                          </a:solidFill>
                          <a:latin typeface="Times New Roman"/>
                          <a:cs typeface="Times New Roman"/>
                        </a:rPr>
                        <a:t>d </a:t>
                      </a:r>
                      <a:r>
                        <a:rPr sz="1200" spc="10" dirty="0">
                          <a:solidFill>
                            <a:srgbClr val="695D46"/>
                          </a:solidFill>
                          <a:latin typeface="Times New Roman"/>
                          <a:cs typeface="Times New Roman"/>
                        </a:rPr>
                        <a:t>b</a:t>
                      </a:r>
                      <a:r>
                        <a:rPr sz="1200" spc="-5" dirty="0">
                          <a:solidFill>
                            <a:srgbClr val="695D46"/>
                          </a:solidFill>
                          <a:latin typeface="Times New Roman"/>
                          <a:cs typeface="Times New Roman"/>
                        </a:rPr>
                        <a:t>e</a:t>
                      </a:r>
                      <a:r>
                        <a:rPr sz="1200" dirty="0">
                          <a:solidFill>
                            <a:srgbClr val="695D46"/>
                          </a:solidFill>
                          <a:latin typeface="Times New Roman"/>
                          <a:cs typeface="Times New Roman"/>
                        </a:rPr>
                        <a:t>tt</a:t>
                      </a:r>
                      <a:r>
                        <a:rPr sz="1200" spc="-5" dirty="0">
                          <a:solidFill>
                            <a:srgbClr val="695D46"/>
                          </a:solidFill>
                          <a:latin typeface="Times New Roman"/>
                          <a:cs typeface="Times New Roman"/>
                        </a:rPr>
                        <a:t>e</a:t>
                      </a:r>
                      <a:r>
                        <a:rPr sz="1200" dirty="0">
                          <a:solidFill>
                            <a:srgbClr val="695D46"/>
                          </a:solidFill>
                          <a:latin typeface="Times New Roman"/>
                          <a:cs typeface="Times New Roman"/>
                        </a:rPr>
                        <a:t>r </a:t>
                      </a:r>
                      <a:r>
                        <a:rPr sz="1200" spc="5" dirty="0">
                          <a:solidFill>
                            <a:srgbClr val="695D46"/>
                          </a:solidFill>
                          <a:latin typeface="Times New Roman"/>
                          <a:cs typeface="Times New Roman"/>
                        </a:rPr>
                        <a:t>i</a:t>
                      </a:r>
                      <a:r>
                        <a:rPr sz="1200" dirty="0">
                          <a:solidFill>
                            <a:srgbClr val="695D46"/>
                          </a:solidFill>
                          <a:latin typeface="Times New Roman"/>
                          <a:cs typeface="Times New Roman"/>
                        </a:rPr>
                        <a:t>n te</a:t>
                      </a:r>
                      <a:r>
                        <a:rPr sz="1200" spc="-10" dirty="0">
                          <a:solidFill>
                            <a:srgbClr val="695D46"/>
                          </a:solidFill>
                          <a:latin typeface="Times New Roman"/>
                          <a:cs typeface="Times New Roman"/>
                        </a:rPr>
                        <a:t>r</a:t>
                      </a:r>
                      <a:r>
                        <a:rPr sz="1200" dirty="0">
                          <a:solidFill>
                            <a:srgbClr val="695D46"/>
                          </a:solidFill>
                          <a:latin typeface="Times New Roman"/>
                          <a:cs typeface="Times New Roman"/>
                        </a:rPr>
                        <a:t>ms of </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cc</a:t>
                      </a:r>
                      <a:r>
                        <a:rPr sz="1200" spc="10" dirty="0">
                          <a:solidFill>
                            <a:srgbClr val="695D46"/>
                          </a:solidFill>
                          <a:latin typeface="Times New Roman"/>
                          <a:cs typeface="Times New Roman"/>
                        </a:rPr>
                        <a:t>u</a:t>
                      </a:r>
                      <a:r>
                        <a:rPr sz="1200" dirty="0">
                          <a:solidFill>
                            <a:srgbClr val="695D46"/>
                          </a:solidFill>
                          <a:latin typeface="Times New Roman"/>
                          <a:cs typeface="Times New Roman"/>
                        </a:rPr>
                        <a:t>ra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on the</a:t>
                      </a:r>
                      <a:r>
                        <a:rPr sz="1200" spc="5" dirty="0">
                          <a:solidFill>
                            <a:srgbClr val="695D46"/>
                          </a:solidFill>
                          <a:latin typeface="Times New Roman"/>
                          <a:cs typeface="Times New Roman"/>
                        </a:rPr>
                        <a:t> </a:t>
                      </a:r>
                      <a:r>
                        <a:rPr sz="1200" spc="-15" dirty="0">
                          <a:solidFill>
                            <a:srgbClr val="695D46"/>
                          </a:solidFill>
                          <a:latin typeface="Times New Roman"/>
                          <a:cs typeface="Times New Roman"/>
                        </a:rPr>
                        <a:t>g</a:t>
                      </a:r>
                      <a:r>
                        <a:rPr sz="1200" dirty="0">
                          <a:solidFill>
                            <a:srgbClr val="695D46"/>
                          </a:solidFill>
                          <a:latin typeface="Times New Roman"/>
                          <a:cs typeface="Times New Roman"/>
                        </a:rPr>
                        <a:t>iven d</a:t>
                      </a:r>
                      <a:r>
                        <a:rPr sz="1200" spc="-5" dirty="0">
                          <a:solidFill>
                            <a:srgbClr val="695D46"/>
                          </a:solidFill>
                          <a:latin typeface="Times New Roman"/>
                          <a:cs typeface="Times New Roman"/>
                        </a:rPr>
                        <a:t>a</a:t>
                      </a:r>
                      <a:r>
                        <a:rPr sz="1200" dirty="0">
                          <a:solidFill>
                            <a:srgbClr val="695D46"/>
                          </a:solidFill>
                          <a:latin typeface="Times New Roman"/>
                          <a:cs typeface="Times New Roman"/>
                        </a:rPr>
                        <a:t>tas</a:t>
                      </a:r>
                      <a:r>
                        <a:rPr sz="1200" spc="-10" dirty="0">
                          <a:solidFill>
                            <a:srgbClr val="695D46"/>
                          </a:solidFill>
                          <a:latin typeface="Times New Roman"/>
                          <a:cs typeface="Times New Roman"/>
                        </a:rPr>
                        <a:t>e</a:t>
                      </a:r>
                      <a:r>
                        <a:rPr sz="1200" dirty="0">
                          <a:solidFill>
                            <a:srgbClr val="695D46"/>
                          </a:solidFill>
                          <a:latin typeface="Times New Roman"/>
                          <a:cs typeface="Times New Roman"/>
                        </a:rPr>
                        <a:t>t.</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663">
                      <a:solidFill>
                        <a:srgbClr val="000000"/>
                      </a:solidFill>
                      <a:prstDash val="solid"/>
                    </a:lnB>
                  </a:tcPr>
                </a:tc>
                <a:extLst>
                  <a:ext uri="{0D108BD9-81ED-4DB2-BD59-A6C34878D82A}">
                    <a16:rowId xmlns:a16="http://schemas.microsoft.com/office/drawing/2014/main" val="10001"/>
                  </a:ext>
                </a:extLst>
              </a:tr>
              <a:tr h="4212737">
                <a:tc>
                  <a:txBody>
                    <a:bodyPr/>
                    <a:lstStyle/>
                    <a:p>
                      <a:pPr marL="64769" marR="94615">
                        <a:lnSpc>
                          <a:spcPts val="1370"/>
                        </a:lnSpc>
                      </a:pPr>
                      <a:r>
                        <a:rPr sz="1200" dirty="0">
                          <a:solidFill>
                            <a:srgbClr val="695D46"/>
                          </a:solidFill>
                          <a:latin typeface="Times New Roman"/>
                          <a:cs typeface="Times New Roman"/>
                        </a:rPr>
                        <a:t>R</a:t>
                      </a:r>
                      <a:r>
                        <a:rPr sz="1200" spc="-5" dirty="0">
                          <a:solidFill>
                            <a:srgbClr val="695D46"/>
                          </a:solidFill>
                          <a:latin typeface="Times New Roman"/>
                          <a:cs typeface="Times New Roman"/>
                        </a:rPr>
                        <a:t>eca</a:t>
                      </a:r>
                      <a:r>
                        <a:rPr sz="1200" dirty="0">
                          <a:solidFill>
                            <a:srgbClr val="695D46"/>
                          </a:solidFill>
                          <a:latin typeface="Times New Roman"/>
                          <a:cs typeface="Times New Roman"/>
                        </a:rPr>
                        <a:t>ll, </a:t>
                      </a:r>
                      <a:r>
                        <a:rPr sz="1200" spc="-10" dirty="0">
                          <a:solidFill>
                            <a:srgbClr val="695D46"/>
                          </a:solidFill>
                          <a:latin typeface="Times New Roman"/>
                          <a:cs typeface="Times New Roman"/>
                        </a:rPr>
                        <a:t>F</a:t>
                      </a:r>
                      <a:r>
                        <a:rPr sz="1200" dirty="0">
                          <a:solidFill>
                            <a:srgbClr val="695D46"/>
                          </a:solidFill>
                          <a:latin typeface="Times New Roman"/>
                          <a:cs typeface="Times New Roman"/>
                        </a:rPr>
                        <a:t>1- S</a:t>
                      </a:r>
                      <a:r>
                        <a:rPr sz="1200" spc="-5" dirty="0">
                          <a:solidFill>
                            <a:srgbClr val="695D46"/>
                          </a:solidFill>
                          <a:latin typeface="Times New Roman"/>
                          <a:cs typeface="Times New Roman"/>
                        </a:rPr>
                        <a:t>c</a:t>
                      </a:r>
                      <a:r>
                        <a:rPr sz="1200" dirty="0">
                          <a:solidFill>
                            <a:srgbClr val="695D46"/>
                          </a:solidFill>
                          <a:latin typeface="Times New Roman"/>
                          <a:cs typeface="Times New Roman"/>
                        </a:rPr>
                        <a:t>ore</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663">
                      <a:solidFill>
                        <a:srgbClr val="000000"/>
                      </a:solidFill>
                      <a:prstDash val="solid"/>
                    </a:lnT>
                    <a:lnB w="7365">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0.7778, 0.7723</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663">
                      <a:solidFill>
                        <a:srgbClr val="000000"/>
                      </a:solidFill>
                      <a:prstDash val="solid"/>
                    </a:lnT>
                    <a:lnB w="7365">
                      <a:solidFill>
                        <a:srgbClr val="000000"/>
                      </a:solidFill>
                      <a:prstDash val="solid"/>
                    </a:lnB>
                  </a:tcPr>
                </a:tc>
                <a:tc>
                  <a:txBody>
                    <a:bodyPr/>
                    <a:lstStyle/>
                    <a:p>
                      <a:pPr marL="64769">
                        <a:lnSpc>
                          <a:spcPct val="100000"/>
                        </a:lnSpc>
                      </a:pPr>
                      <a:r>
                        <a:rPr sz="1200" dirty="0">
                          <a:solidFill>
                            <a:srgbClr val="695D46"/>
                          </a:solidFill>
                          <a:latin typeface="Times New Roman"/>
                          <a:cs typeface="Times New Roman"/>
                        </a:rPr>
                        <a:t>0.43,0.40</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663">
                      <a:solidFill>
                        <a:srgbClr val="000000"/>
                      </a:solidFill>
                      <a:prstDash val="solid"/>
                    </a:lnT>
                    <a:lnB w="7365">
                      <a:solidFill>
                        <a:srgbClr val="000000"/>
                      </a:solidFill>
                      <a:prstDash val="solid"/>
                    </a:lnB>
                  </a:tcPr>
                </a:tc>
                <a:tc>
                  <a:txBody>
                    <a:bodyPr/>
                    <a:lstStyle/>
                    <a:p>
                      <a:pPr marL="64769" marR="99695">
                        <a:lnSpc>
                          <a:spcPct val="95800"/>
                        </a:lnSpc>
                      </a:pPr>
                      <a:r>
                        <a:rPr sz="1200" spc="-10" dirty="0">
                          <a:solidFill>
                            <a:srgbClr val="695D46"/>
                          </a:solidFill>
                          <a:latin typeface="Times New Roman"/>
                          <a:cs typeface="Times New Roman"/>
                        </a:rPr>
                        <a:t>F</a:t>
                      </a:r>
                      <a:r>
                        <a:rPr sz="1200" dirty="0">
                          <a:solidFill>
                            <a:srgbClr val="695D46"/>
                          </a:solidFill>
                          <a:latin typeface="Times New Roman"/>
                          <a:cs typeface="Times New Roman"/>
                        </a:rPr>
                        <a:t>rom the </a:t>
                      </a:r>
                      <a:r>
                        <a:rPr sz="1200" spc="-10" dirty="0">
                          <a:solidFill>
                            <a:srgbClr val="695D46"/>
                          </a:solidFill>
                          <a:latin typeface="Times New Roman"/>
                          <a:cs typeface="Times New Roman"/>
                        </a:rPr>
                        <a:t>K</a:t>
                      </a:r>
                      <a:r>
                        <a:rPr sz="1200" spc="5" dirty="0">
                          <a:solidFill>
                            <a:srgbClr val="695D46"/>
                          </a:solidFill>
                          <a:latin typeface="Times New Roman"/>
                          <a:cs typeface="Times New Roman"/>
                        </a:rPr>
                        <a:t>N</a:t>
                      </a:r>
                      <a:r>
                        <a:rPr sz="1200" dirty="0">
                          <a:solidFill>
                            <a:srgbClr val="695D46"/>
                          </a:solidFill>
                          <a:latin typeface="Times New Roman"/>
                          <a:cs typeface="Times New Roman"/>
                        </a:rPr>
                        <a:t>N </a:t>
                      </a:r>
                      <a:r>
                        <a:rPr sz="1200" spc="-10" dirty="0">
                          <a:solidFill>
                            <a:srgbClr val="695D46"/>
                          </a:solidFill>
                          <a:latin typeface="Times New Roman"/>
                          <a:cs typeface="Times New Roman"/>
                        </a:rPr>
                        <a:t>c</a:t>
                      </a:r>
                      <a:r>
                        <a:rPr sz="1200" dirty="0">
                          <a:solidFill>
                            <a:srgbClr val="695D46"/>
                          </a:solidFill>
                          <a:latin typeface="Times New Roman"/>
                          <a:cs typeface="Times New Roman"/>
                        </a:rPr>
                        <a:t>lassifi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tion r</a:t>
                      </a:r>
                      <a:r>
                        <a:rPr sz="1200" spc="-10" dirty="0">
                          <a:solidFill>
                            <a:srgbClr val="695D46"/>
                          </a:solidFill>
                          <a:latin typeface="Times New Roman"/>
                          <a:cs typeface="Times New Roman"/>
                        </a:rPr>
                        <a:t>e</a:t>
                      </a:r>
                      <a:r>
                        <a:rPr sz="1200" dirty="0">
                          <a:solidFill>
                            <a:srgbClr val="695D46"/>
                          </a:solidFill>
                          <a:latin typeface="Times New Roman"/>
                          <a:cs typeface="Times New Roman"/>
                        </a:rPr>
                        <a:t>port, the </a:t>
                      </a:r>
                      <a:r>
                        <a:rPr sz="1200" spc="-5" dirty="0">
                          <a:solidFill>
                            <a:srgbClr val="695D46"/>
                          </a:solidFill>
                          <a:latin typeface="Times New Roman"/>
                          <a:cs typeface="Times New Roman"/>
                        </a:rPr>
                        <a:t>p</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ec</a:t>
                      </a:r>
                      <a:r>
                        <a:rPr sz="1200" dirty="0">
                          <a:solidFill>
                            <a:srgbClr val="695D46"/>
                          </a:solidFill>
                          <a:latin typeface="Times New Roman"/>
                          <a:cs typeface="Times New Roman"/>
                        </a:rPr>
                        <a:t>ision, re</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spc="-10" dirty="0">
                          <a:solidFill>
                            <a:srgbClr val="695D46"/>
                          </a:solidFill>
                          <a:latin typeface="Times New Roman"/>
                          <a:cs typeface="Times New Roman"/>
                        </a:rPr>
                        <a:t>F</a:t>
                      </a:r>
                      <a:r>
                        <a:rPr sz="1200" dirty="0">
                          <a:solidFill>
                            <a:srgbClr val="695D46"/>
                          </a:solidFill>
                          <a:latin typeface="Times New Roman"/>
                          <a:cs typeface="Times New Roman"/>
                        </a:rPr>
                        <a:t>1</a:t>
                      </a:r>
                      <a:r>
                        <a:rPr sz="1200" spc="-5" dirty="0">
                          <a:solidFill>
                            <a:srgbClr val="695D46"/>
                          </a:solidFill>
                          <a:latin typeface="Times New Roman"/>
                          <a:cs typeface="Times New Roman"/>
                        </a:rPr>
                        <a:t>-</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spc="10" dirty="0">
                          <a:solidFill>
                            <a:srgbClr val="695D46"/>
                          </a:solidFill>
                          <a:latin typeface="Times New Roman"/>
                          <a:cs typeface="Times New Roman"/>
                        </a:rPr>
                        <a:t>o</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dirty="0">
                          <a:solidFill>
                            <a:srgbClr val="695D46"/>
                          </a:solidFill>
                          <a:latin typeface="Times New Roman"/>
                          <a:cs typeface="Times New Roman"/>
                        </a:rPr>
                        <a:t>f</a:t>
                      </a:r>
                      <a:r>
                        <a:rPr sz="1200" spc="5" dirty="0">
                          <a:solidFill>
                            <a:srgbClr val="695D46"/>
                          </a:solidFill>
                          <a:latin typeface="Times New Roman"/>
                          <a:cs typeface="Times New Roman"/>
                        </a:rPr>
                        <a:t>o</a:t>
                      </a:r>
                      <a:r>
                        <a:rPr sz="1200" dirty="0">
                          <a:solidFill>
                            <a:srgbClr val="695D46"/>
                          </a:solidFill>
                          <a:latin typeface="Times New Roman"/>
                          <a:cs typeface="Times New Roman"/>
                        </a:rPr>
                        <a:t>r the </a:t>
                      </a:r>
                      <a:r>
                        <a:rPr sz="1200" spc="-10" dirty="0">
                          <a:solidFill>
                            <a:srgbClr val="695D46"/>
                          </a:solidFill>
                          <a:latin typeface="Times New Roman"/>
                          <a:cs typeface="Times New Roman"/>
                        </a:rPr>
                        <a:t>"</a:t>
                      </a:r>
                      <a:r>
                        <a:rPr sz="1200" dirty="0">
                          <a:solidFill>
                            <a:srgbClr val="695D46"/>
                          </a:solidFill>
                          <a:latin typeface="Times New Roman"/>
                          <a:cs typeface="Times New Roman"/>
                        </a:rPr>
                        <a:t>b</a:t>
                      </a:r>
                      <a:r>
                        <a:rPr sz="1200" spc="-5" dirty="0">
                          <a:solidFill>
                            <a:srgbClr val="695D46"/>
                          </a:solidFill>
                          <a:latin typeface="Times New Roman"/>
                          <a:cs typeface="Times New Roman"/>
                        </a:rPr>
                        <a:t>a</a:t>
                      </a:r>
                      <a:r>
                        <a:rPr sz="1200" dirty="0">
                          <a:solidFill>
                            <a:srgbClr val="695D46"/>
                          </a:solidFill>
                          <a:latin typeface="Times New Roman"/>
                          <a:cs typeface="Times New Roman"/>
                        </a:rPr>
                        <a:t>n</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a</a:t>
                      </a:r>
                      <a:r>
                        <a:rPr sz="1200" dirty="0">
                          <a:solidFill>
                            <a:srgbClr val="695D46"/>
                          </a:solidFill>
                          <a:latin typeface="Times New Roman"/>
                          <a:cs typeface="Times New Roman"/>
                        </a:rPr>
                        <a:t>"</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spc="-10" dirty="0">
                          <a:solidFill>
                            <a:srgbClr val="695D46"/>
                          </a:solidFill>
                          <a:latin typeface="Times New Roman"/>
                          <a:cs typeface="Times New Roman"/>
                        </a:rPr>
                        <a:t>"</a:t>
                      </a:r>
                      <a:r>
                        <a:rPr sz="1200" dirty="0">
                          <a:solidFill>
                            <a:srgbClr val="695D46"/>
                          </a:solidFill>
                          <a:latin typeface="Times New Roman"/>
                          <a:cs typeface="Times New Roman"/>
                        </a:rPr>
                        <a:t>we</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d</a:t>
                      </a:r>
                      <a:r>
                        <a:rPr sz="1200" dirty="0">
                          <a:solidFill>
                            <a:srgbClr val="695D46"/>
                          </a:solidFill>
                          <a:latin typeface="Times New Roman"/>
                          <a:cs typeface="Times New Roman"/>
                        </a:rPr>
                        <a:t>"</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dirty="0">
                          <a:solidFill>
                            <a:srgbClr val="695D46"/>
                          </a:solidFill>
                          <a:latin typeface="Times New Roman"/>
                          <a:cs typeface="Times New Roman"/>
                        </a:rPr>
                        <a:t>low, indi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ting</a:t>
                      </a:r>
                      <a:r>
                        <a:rPr sz="1200" spc="-10" dirty="0">
                          <a:solidFill>
                            <a:srgbClr val="695D46"/>
                          </a:solidFill>
                          <a:latin typeface="Times New Roman"/>
                          <a:cs typeface="Times New Roman"/>
                        </a:rPr>
                        <a:t> </a:t>
                      </a:r>
                      <a:r>
                        <a:rPr sz="1200" dirty="0">
                          <a:solidFill>
                            <a:srgbClr val="695D46"/>
                          </a:solidFill>
                          <a:latin typeface="Times New Roman"/>
                          <a:cs typeface="Times New Roman"/>
                        </a:rPr>
                        <a:t>that the </a:t>
                      </a:r>
                      <a:r>
                        <a:rPr sz="1200" spc="5" dirty="0">
                          <a:solidFill>
                            <a:srgbClr val="695D46"/>
                          </a:solidFill>
                          <a:latin typeface="Times New Roman"/>
                          <a:cs typeface="Times New Roman"/>
                        </a:rPr>
                        <a:t>K</a:t>
                      </a:r>
                      <a:r>
                        <a:rPr sz="1200" dirty="0">
                          <a:solidFill>
                            <a:srgbClr val="695D46"/>
                          </a:solidFill>
                          <a:latin typeface="Times New Roman"/>
                          <a:cs typeface="Times New Roman"/>
                        </a:rPr>
                        <a:t>NN</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 h</a:t>
                      </a:r>
                      <a:r>
                        <a:rPr sz="1200" spc="-5" dirty="0">
                          <a:solidFill>
                            <a:srgbClr val="695D46"/>
                          </a:solidFill>
                          <a:latin typeface="Times New Roman"/>
                          <a:cs typeface="Times New Roman"/>
                        </a:rPr>
                        <a:t>a</a:t>
                      </a:r>
                      <a:r>
                        <a:rPr sz="1200" dirty="0">
                          <a:solidFill>
                            <a:srgbClr val="695D46"/>
                          </a:solidFill>
                          <a:latin typeface="Times New Roman"/>
                          <a:cs typeface="Times New Roman"/>
                        </a:rPr>
                        <a:t>d dif</a:t>
                      </a:r>
                      <a:r>
                        <a:rPr sz="1200" spc="-5" dirty="0">
                          <a:solidFill>
                            <a:srgbClr val="695D46"/>
                          </a:solidFill>
                          <a:latin typeface="Times New Roman"/>
                          <a:cs typeface="Times New Roman"/>
                        </a:rPr>
                        <a:t>f</a:t>
                      </a:r>
                      <a:r>
                        <a:rPr sz="1200" dirty="0">
                          <a:solidFill>
                            <a:srgbClr val="695D46"/>
                          </a:solidFill>
                          <a:latin typeface="Times New Roman"/>
                          <a:cs typeface="Times New Roman"/>
                        </a:rPr>
                        <a:t>icul</a:t>
                      </a:r>
                      <a:r>
                        <a:rPr sz="1200" spc="25" dirty="0">
                          <a:solidFill>
                            <a:srgbClr val="695D46"/>
                          </a:solidFill>
                          <a:latin typeface="Times New Roman"/>
                          <a:cs typeface="Times New Roman"/>
                        </a:rPr>
                        <a:t>t</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c</a:t>
                      </a:r>
                      <a:r>
                        <a:rPr sz="1200" dirty="0">
                          <a:solidFill>
                            <a:srgbClr val="695D46"/>
                          </a:solidFill>
                          <a:latin typeface="Times New Roman"/>
                          <a:cs typeface="Times New Roman"/>
                        </a:rPr>
                        <a:t>t</a:t>
                      </a:r>
                      <a:r>
                        <a:rPr sz="1200" spc="25" dirty="0">
                          <a:solidFill>
                            <a:srgbClr val="695D46"/>
                          </a:solidFill>
                          <a:latin typeface="Times New Roman"/>
                          <a:cs typeface="Times New Roman"/>
                        </a:rPr>
                        <a:t>l</a:t>
                      </a:r>
                      <a:r>
                        <a:rPr sz="1200" dirty="0">
                          <a:solidFill>
                            <a:srgbClr val="695D46"/>
                          </a:solidFill>
                          <a:latin typeface="Times New Roman"/>
                          <a:cs typeface="Times New Roman"/>
                        </a:rPr>
                        <a:t>y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lassi</a:t>
                      </a:r>
                      <a:r>
                        <a:rPr sz="1200" spc="5" dirty="0">
                          <a:solidFill>
                            <a:srgbClr val="695D46"/>
                          </a:solidFill>
                          <a:latin typeface="Times New Roman"/>
                          <a:cs typeface="Times New Roman"/>
                        </a:rPr>
                        <a:t>f</a:t>
                      </a:r>
                      <a:r>
                        <a:rPr sz="1200" spc="-25" dirty="0">
                          <a:solidFill>
                            <a:srgbClr val="695D46"/>
                          </a:solidFill>
                          <a:latin typeface="Times New Roman"/>
                          <a:cs typeface="Times New Roman"/>
                        </a:rPr>
                        <a:t>y</a:t>
                      </a:r>
                      <a:r>
                        <a:rPr sz="1200" dirty="0">
                          <a:solidFill>
                            <a:srgbClr val="695D46"/>
                          </a:solidFill>
                          <a:latin typeface="Times New Roman"/>
                          <a:cs typeface="Times New Roman"/>
                        </a:rPr>
                        <a:t>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15" dirty="0">
                          <a:solidFill>
                            <a:srgbClr val="695D46"/>
                          </a:solidFill>
                          <a:latin typeface="Times New Roman"/>
                          <a:cs typeface="Times New Roman"/>
                        </a:rPr>
                        <a:t> </a:t>
                      </a:r>
                      <a:r>
                        <a:rPr sz="1200" dirty="0">
                          <a:solidFill>
                            <a:srgbClr val="695D46"/>
                          </a:solidFill>
                          <a:latin typeface="Times New Roman"/>
                          <a:cs typeface="Times New Roman"/>
                        </a:rPr>
                        <a:t>inst</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ce</a:t>
                      </a:r>
                      <a:r>
                        <a:rPr sz="1200" dirty="0">
                          <a:solidFill>
                            <a:srgbClr val="695D46"/>
                          </a:solidFill>
                          <a:latin typeface="Times New Roman"/>
                          <a:cs typeface="Times New Roman"/>
                        </a:rPr>
                        <a:t>s of </a:t>
                      </a:r>
                      <a:r>
                        <a:rPr sz="1200" spc="10" dirty="0">
                          <a:solidFill>
                            <a:srgbClr val="695D46"/>
                          </a:solidFill>
                          <a:latin typeface="Times New Roman"/>
                          <a:cs typeface="Times New Roman"/>
                        </a:rPr>
                        <a:t>t</a:t>
                      </a:r>
                      <a:r>
                        <a:rPr sz="1200" dirty="0">
                          <a:solidFill>
                            <a:srgbClr val="695D46"/>
                          </a:solidFill>
                          <a:latin typeface="Times New Roman"/>
                          <a:cs typeface="Times New Roman"/>
                        </a:rPr>
                        <a:t>h</a:t>
                      </a:r>
                      <a:r>
                        <a:rPr sz="1200" spc="-5" dirty="0">
                          <a:solidFill>
                            <a:srgbClr val="695D46"/>
                          </a:solidFill>
                          <a:latin typeface="Times New Roman"/>
                          <a:cs typeface="Times New Roman"/>
                        </a:rPr>
                        <a:t>e</a:t>
                      </a:r>
                      <a:r>
                        <a:rPr sz="1200" dirty="0">
                          <a:solidFill>
                            <a:srgbClr val="695D46"/>
                          </a:solidFill>
                          <a:latin typeface="Times New Roman"/>
                          <a:cs typeface="Times New Roman"/>
                        </a:rPr>
                        <a:t>se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a:t>
                      </a:r>
                      <a:r>
                        <a:rPr sz="1200" spc="-5" dirty="0">
                          <a:solidFill>
                            <a:srgbClr val="695D46"/>
                          </a:solidFill>
                          <a:latin typeface="Times New Roman"/>
                          <a:cs typeface="Times New Roman"/>
                        </a:rPr>
                        <a:t>e</a:t>
                      </a:r>
                      <a:r>
                        <a:rPr sz="1200" dirty="0">
                          <a:solidFill>
                            <a:srgbClr val="695D46"/>
                          </a:solidFill>
                          <a:latin typeface="Times New Roman"/>
                          <a:cs typeface="Times New Roman"/>
                        </a:rPr>
                        <a:t>s.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m</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ro</a:t>
                      </a:r>
                      <a:r>
                        <a:rPr sz="1200" spc="5" dirty="0">
                          <a:solidFill>
                            <a:srgbClr val="695D46"/>
                          </a:solidFill>
                          <a:latin typeface="Times New Roman"/>
                          <a:cs typeface="Times New Roman"/>
                        </a:rPr>
                        <a:t>-</a:t>
                      </a:r>
                      <a:r>
                        <a:rPr sz="1200" spc="-5" dirty="0">
                          <a:solidFill>
                            <a:srgbClr val="695D46"/>
                          </a:solidFill>
                          <a:latin typeface="Times New Roman"/>
                          <a:cs typeface="Times New Roman"/>
                        </a:rPr>
                        <a:t>a</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ra</a:t>
                      </a:r>
                      <a:r>
                        <a:rPr sz="1200" spc="-15" dirty="0">
                          <a:solidFill>
                            <a:srgbClr val="695D46"/>
                          </a:solidFill>
                          <a:latin typeface="Times New Roman"/>
                          <a:cs typeface="Times New Roman"/>
                        </a:rPr>
                        <a:t>g</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F</a:t>
                      </a:r>
                      <a:r>
                        <a:rPr sz="1200" spc="5" dirty="0">
                          <a:solidFill>
                            <a:srgbClr val="695D46"/>
                          </a:solidFill>
                          <a:latin typeface="Times New Roman"/>
                          <a:cs typeface="Times New Roman"/>
                        </a:rPr>
                        <a:t>1</a:t>
                      </a:r>
                      <a:r>
                        <a:rPr sz="1200" dirty="0">
                          <a:solidFill>
                            <a:srgbClr val="695D46"/>
                          </a:solidFill>
                          <a:latin typeface="Times New Roman"/>
                          <a:cs typeface="Times New Roman"/>
                        </a:rPr>
                        <a:t>- s</a:t>
                      </a:r>
                      <a:r>
                        <a:rPr sz="1200" spc="-5" dirty="0">
                          <a:solidFill>
                            <a:srgbClr val="695D46"/>
                          </a:solidFill>
                          <a:latin typeface="Times New Roman"/>
                          <a:cs typeface="Times New Roman"/>
                        </a:rPr>
                        <a:t>c</a:t>
                      </a:r>
                      <a:r>
                        <a:rPr sz="1200" dirty="0">
                          <a:solidFill>
                            <a:srgbClr val="695D46"/>
                          </a:solidFill>
                          <a:latin typeface="Times New Roman"/>
                          <a:cs typeface="Times New Roman"/>
                        </a:rPr>
                        <a:t>ore</a:t>
                      </a:r>
                      <a:r>
                        <a:rPr sz="1200" spc="-10" dirty="0">
                          <a:solidFill>
                            <a:srgbClr val="695D46"/>
                          </a:solidFill>
                          <a:latin typeface="Times New Roman"/>
                          <a:cs typeface="Times New Roman"/>
                        </a:rPr>
                        <a:t> </a:t>
                      </a:r>
                      <a:r>
                        <a:rPr sz="1200" dirty="0">
                          <a:solidFill>
                            <a:srgbClr val="695D46"/>
                          </a:solidFill>
                          <a:latin typeface="Times New Roman"/>
                          <a:cs typeface="Times New Roman"/>
                        </a:rPr>
                        <a:t>is 0.40, indi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5" dirty="0">
                          <a:solidFill>
                            <a:srgbClr val="695D46"/>
                          </a:solidFill>
                          <a:latin typeface="Times New Roman"/>
                          <a:cs typeface="Times New Roman"/>
                        </a:rPr>
                        <a:t> </a:t>
                      </a:r>
                      <a:r>
                        <a:rPr sz="1200" dirty="0">
                          <a:solidFill>
                            <a:srgbClr val="695D46"/>
                          </a:solidFill>
                          <a:latin typeface="Times New Roman"/>
                          <a:cs typeface="Times New Roman"/>
                        </a:rPr>
                        <a:t>poor 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dirty="0">
                          <a:solidFill>
                            <a:srgbClr val="695D46"/>
                          </a:solidFill>
                          <a:latin typeface="Times New Roman"/>
                          <a:cs typeface="Times New Roman"/>
                        </a:rPr>
                        <a:t>orm</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dirty="0">
                          <a:solidFill>
                            <a:srgbClr val="695D46"/>
                          </a:solidFill>
                          <a:latin typeface="Times New Roman"/>
                          <a:cs typeface="Times New Roman"/>
                        </a:rPr>
                        <a:t>on</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ra</a:t>
                      </a:r>
                      <a:r>
                        <a:rPr sz="1200" spc="-15" dirty="0">
                          <a:solidFill>
                            <a:srgbClr val="695D46"/>
                          </a:solidFill>
                          <a:latin typeface="Times New Roman"/>
                          <a:cs typeface="Times New Roman"/>
                        </a:rPr>
                        <a:t>g</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ac</a:t>
                      </a:r>
                      <a:r>
                        <a:rPr sz="1200" dirty="0">
                          <a:solidFill>
                            <a:srgbClr val="695D46"/>
                          </a:solidFill>
                          <a:latin typeface="Times New Roman"/>
                          <a:cs typeface="Times New Roman"/>
                        </a:rPr>
                        <a:t>ross </a:t>
                      </a:r>
                      <a:r>
                        <a:rPr sz="1200" spc="-5" dirty="0">
                          <a:solidFill>
                            <a:srgbClr val="695D46"/>
                          </a:solidFill>
                          <a:latin typeface="Times New Roman"/>
                          <a:cs typeface="Times New Roman"/>
                        </a:rPr>
                        <a:t>a</a:t>
                      </a:r>
                      <a:r>
                        <a:rPr sz="1200" dirty="0">
                          <a:solidFill>
                            <a:srgbClr val="695D46"/>
                          </a:solidFill>
                          <a:latin typeface="Times New Roman"/>
                          <a:cs typeface="Times New Roman"/>
                        </a:rPr>
                        <a:t>ll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endParaRPr sz="1200">
                        <a:latin typeface="Times New Roman"/>
                        <a:cs typeface="Times New Roman"/>
                      </a:endParaRPr>
                    </a:p>
                    <a:p>
                      <a:pPr>
                        <a:lnSpc>
                          <a:spcPct val="100000"/>
                        </a:lnSpc>
                        <a:spcBef>
                          <a:spcPts val="38"/>
                        </a:spcBef>
                      </a:pPr>
                      <a:endParaRPr sz="1200">
                        <a:latin typeface="Times New Roman"/>
                        <a:cs typeface="Times New Roman"/>
                      </a:endParaRPr>
                    </a:p>
                    <a:p>
                      <a:pPr marL="64769" marR="68580">
                        <a:lnSpc>
                          <a:spcPts val="1380"/>
                        </a:lnSpc>
                      </a:pPr>
                      <a:r>
                        <a:rPr sz="1200" dirty="0">
                          <a:solidFill>
                            <a:srgbClr val="695D46"/>
                          </a:solidFill>
                          <a:latin typeface="Times New Roman"/>
                          <a:cs typeface="Times New Roman"/>
                        </a:rPr>
                        <a:t>On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other</a:t>
                      </a:r>
                      <a:r>
                        <a:rPr sz="1200" spc="-10" dirty="0">
                          <a:solidFill>
                            <a:srgbClr val="695D46"/>
                          </a:solidFill>
                          <a:latin typeface="Times New Roman"/>
                          <a:cs typeface="Times New Roman"/>
                        </a:rPr>
                        <a:t> </a:t>
                      </a:r>
                      <a:r>
                        <a:rPr sz="1200" dirty="0">
                          <a:solidFill>
                            <a:srgbClr val="695D46"/>
                          </a:solidFill>
                          <a:latin typeface="Times New Roman"/>
                          <a:cs typeface="Times New Roman"/>
                        </a:rPr>
                        <a:t>h</a:t>
                      </a:r>
                      <a:r>
                        <a:rPr sz="1200" spc="-5" dirty="0">
                          <a:solidFill>
                            <a:srgbClr val="695D46"/>
                          </a:solidFill>
                          <a:latin typeface="Times New Roman"/>
                          <a:cs typeface="Times New Roman"/>
                        </a:rPr>
                        <a:t>a</a:t>
                      </a:r>
                      <a:r>
                        <a:rPr sz="1200" dirty="0">
                          <a:solidFill>
                            <a:srgbClr val="695D46"/>
                          </a:solidFill>
                          <a:latin typeface="Times New Roman"/>
                          <a:cs typeface="Times New Roman"/>
                        </a:rPr>
                        <a:t>nd, the </a:t>
                      </a:r>
                      <a:r>
                        <a:rPr sz="1200" spc="10" dirty="0">
                          <a:solidFill>
                            <a:srgbClr val="695D46"/>
                          </a:solidFill>
                          <a:latin typeface="Times New Roman"/>
                          <a:cs typeface="Times New Roman"/>
                        </a:rPr>
                        <a:t>C</a:t>
                      </a:r>
                      <a:r>
                        <a:rPr sz="1200" dirty="0">
                          <a:solidFill>
                            <a:srgbClr val="695D46"/>
                          </a:solidFill>
                          <a:latin typeface="Times New Roman"/>
                          <a:cs typeface="Times New Roman"/>
                        </a:rPr>
                        <a:t>NN model </a:t>
                      </a:r>
                      <a:r>
                        <a:rPr sz="1200" spc="-5" dirty="0">
                          <a:solidFill>
                            <a:srgbClr val="695D46"/>
                          </a:solidFill>
                          <a:latin typeface="Times New Roman"/>
                          <a:cs typeface="Times New Roman"/>
                        </a:rPr>
                        <a:t>ac</a:t>
                      </a:r>
                      <a:r>
                        <a:rPr sz="1200" dirty="0">
                          <a:solidFill>
                            <a:srgbClr val="695D46"/>
                          </a:solidFill>
                          <a:latin typeface="Times New Roman"/>
                          <a:cs typeface="Times New Roman"/>
                        </a:rPr>
                        <a:t>hiev</a:t>
                      </a:r>
                      <a:r>
                        <a:rPr sz="1200" spc="-10" dirty="0">
                          <a:solidFill>
                            <a:srgbClr val="695D46"/>
                          </a:solidFill>
                          <a:latin typeface="Times New Roman"/>
                          <a:cs typeface="Times New Roman"/>
                        </a:rPr>
                        <a:t>e</a:t>
                      </a:r>
                      <a:r>
                        <a:rPr sz="1200" dirty="0">
                          <a:solidFill>
                            <a:srgbClr val="695D46"/>
                          </a:solidFill>
                          <a:latin typeface="Times New Roman"/>
                          <a:cs typeface="Times New Roman"/>
                        </a:rPr>
                        <a:t>d</a:t>
                      </a:r>
                      <a:r>
                        <a:rPr sz="1200" spc="10" dirty="0">
                          <a:solidFill>
                            <a:srgbClr val="695D46"/>
                          </a:solidFill>
                          <a:latin typeface="Times New Roman"/>
                          <a:cs typeface="Times New Roman"/>
                        </a:rPr>
                        <a:t> </a:t>
                      </a:r>
                      <a:r>
                        <a:rPr sz="1200" dirty="0">
                          <a:solidFill>
                            <a:srgbClr val="695D46"/>
                          </a:solidFill>
                          <a:latin typeface="Times New Roman"/>
                          <a:cs typeface="Times New Roman"/>
                        </a:rPr>
                        <a:t>a</a:t>
                      </a:r>
                      <a:r>
                        <a:rPr sz="1200" spc="-5" dirty="0">
                          <a:solidFill>
                            <a:srgbClr val="695D46"/>
                          </a:solidFill>
                          <a:latin typeface="Times New Roman"/>
                          <a:cs typeface="Times New Roman"/>
                        </a:rPr>
                        <a:t> </a:t>
                      </a:r>
                      <a:r>
                        <a:rPr sz="1200" dirty="0">
                          <a:solidFill>
                            <a:srgbClr val="695D46"/>
                          </a:solidFill>
                          <a:latin typeface="Times New Roman"/>
                          <a:cs typeface="Times New Roman"/>
                        </a:rPr>
                        <a:t>re</a:t>
                      </a:r>
                      <a:r>
                        <a:rPr sz="1200" spc="-5" dirty="0">
                          <a:solidFill>
                            <a:srgbClr val="695D46"/>
                          </a:solidFill>
                          <a:latin typeface="Times New Roman"/>
                          <a:cs typeface="Times New Roman"/>
                        </a:rPr>
                        <a:t>ca</a:t>
                      </a:r>
                      <a:r>
                        <a:rPr sz="1200" dirty="0">
                          <a:solidFill>
                            <a:srgbClr val="695D46"/>
                          </a:solidFill>
                          <a:latin typeface="Times New Roman"/>
                          <a:cs typeface="Times New Roman"/>
                        </a:rPr>
                        <a:t>ll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0.7778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spc="-5" dirty="0">
                          <a:solidFill>
                            <a:srgbClr val="695D46"/>
                          </a:solidFill>
                          <a:latin typeface="Times New Roman"/>
                          <a:cs typeface="Times New Roman"/>
                        </a:rPr>
                        <a:t>a</a:t>
                      </a:r>
                      <a:r>
                        <a:rPr sz="1200" dirty="0">
                          <a:solidFill>
                            <a:srgbClr val="695D46"/>
                          </a:solidFill>
                          <a:latin typeface="Times New Roman"/>
                          <a:cs typeface="Times New Roman"/>
                        </a:rPr>
                        <a:t>n </a:t>
                      </a:r>
                      <a:r>
                        <a:rPr sz="1200" spc="-10" dirty="0">
                          <a:solidFill>
                            <a:srgbClr val="695D46"/>
                          </a:solidFill>
                          <a:latin typeface="Times New Roman"/>
                          <a:cs typeface="Times New Roman"/>
                        </a:rPr>
                        <a:t>F</a:t>
                      </a:r>
                      <a:r>
                        <a:rPr sz="1200" spc="15" dirty="0">
                          <a:solidFill>
                            <a:srgbClr val="695D46"/>
                          </a:solidFill>
                          <a:latin typeface="Times New Roman"/>
                          <a:cs typeface="Times New Roman"/>
                        </a:rPr>
                        <a:t>1</a:t>
                      </a:r>
                      <a:r>
                        <a:rPr sz="1200" spc="-5" dirty="0">
                          <a:solidFill>
                            <a:srgbClr val="695D46"/>
                          </a:solidFill>
                          <a:latin typeface="Times New Roman"/>
                          <a:cs typeface="Times New Roman"/>
                        </a:rPr>
                        <a:t>-</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dirty="0">
                          <a:solidFill>
                            <a:srgbClr val="695D46"/>
                          </a:solidFill>
                          <a:latin typeface="Times New Roman"/>
                          <a:cs typeface="Times New Roman"/>
                        </a:rPr>
                        <a:t>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0.7723. Th</a:t>
                      </a:r>
                      <a:r>
                        <a:rPr sz="1200" spc="-10" dirty="0">
                          <a:solidFill>
                            <a:srgbClr val="695D46"/>
                          </a:solidFill>
                          <a:latin typeface="Times New Roman"/>
                          <a:cs typeface="Times New Roman"/>
                        </a:rPr>
                        <a:t>e</a:t>
                      </a:r>
                      <a:r>
                        <a:rPr sz="1200" dirty="0">
                          <a:solidFill>
                            <a:srgbClr val="695D46"/>
                          </a:solidFill>
                          <a:latin typeface="Times New Roman"/>
                          <a:cs typeface="Times New Roman"/>
                        </a:rPr>
                        <a:t>se</a:t>
                      </a:r>
                      <a:r>
                        <a:rPr sz="1200" spc="-5"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dirty="0">
                          <a:solidFill>
                            <a:srgbClr val="695D46"/>
                          </a:solidFill>
                          <a:latin typeface="Times New Roman"/>
                          <a:cs typeface="Times New Roman"/>
                        </a:rPr>
                        <a:t>o</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s indi</a:t>
                      </a:r>
                      <a:r>
                        <a:rPr sz="1200" spc="-5" dirty="0">
                          <a:solidFill>
                            <a:srgbClr val="695D46"/>
                          </a:solidFill>
                          <a:latin typeface="Times New Roman"/>
                          <a:cs typeface="Times New Roman"/>
                        </a:rPr>
                        <a:t>ca</a:t>
                      </a:r>
                      <a:r>
                        <a:rPr sz="1200" dirty="0">
                          <a:solidFill>
                            <a:srgbClr val="695D46"/>
                          </a:solidFill>
                          <a:latin typeface="Times New Roman"/>
                          <a:cs typeface="Times New Roman"/>
                        </a:rPr>
                        <a:t>te b</a:t>
                      </a:r>
                      <a:r>
                        <a:rPr sz="1200" spc="-5" dirty="0">
                          <a:solidFill>
                            <a:srgbClr val="695D46"/>
                          </a:solidFill>
                          <a:latin typeface="Times New Roman"/>
                          <a:cs typeface="Times New Roman"/>
                        </a:rPr>
                        <a:t>e</a:t>
                      </a:r>
                      <a:r>
                        <a:rPr sz="1200" dirty="0">
                          <a:solidFill>
                            <a:srgbClr val="695D46"/>
                          </a:solidFill>
                          <a:latin typeface="Times New Roman"/>
                          <a:cs typeface="Times New Roman"/>
                        </a:rPr>
                        <a:t>tt</a:t>
                      </a:r>
                      <a:r>
                        <a:rPr sz="1200" spc="-5" dirty="0">
                          <a:solidFill>
                            <a:srgbClr val="695D46"/>
                          </a:solidFill>
                          <a:latin typeface="Times New Roman"/>
                          <a:cs typeface="Times New Roman"/>
                        </a:rPr>
                        <a:t>e</a:t>
                      </a:r>
                      <a:r>
                        <a:rPr sz="1200" dirty="0">
                          <a:solidFill>
                            <a:srgbClr val="695D46"/>
                          </a:solidFill>
                          <a:latin typeface="Times New Roman"/>
                          <a:cs typeface="Times New Roman"/>
                        </a:rPr>
                        <a:t>r ov</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dirty="0">
                          <a:solidFill>
                            <a:srgbClr val="695D46"/>
                          </a:solidFill>
                          <a:latin typeface="Times New Roman"/>
                          <a:cs typeface="Times New Roman"/>
                        </a:rPr>
                        <a:t>ll 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spc="10" dirty="0">
                          <a:solidFill>
                            <a:srgbClr val="695D46"/>
                          </a:solidFill>
                          <a:latin typeface="Times New Roman"/>
                          <a:cs typeface="Times New Roman"/>
                        </a:rPr>
                        <a:t>o</a:t>
                      </a:r>
                      <a:r>
                        <a:rPr sz="1200" dirty="0">
                          <a:solidFill>
                            <a:srgbClr val="695D46"/>
                          </a:solidFill>
                          <a:latin typeface="Times New Roman"/>
                          <a:cs typeface="Times New Roman"/>
                        </a:rPr>
                        <a:t>rm</a:t>
                      </a:r>
                      <a:r>
                        <a:rPr sz="1200" spc="-10" dirty="0">
                          <a:solidFill>
                            <a:srgbClr val="695D46"/>
                          </a:solidFill>
                          <a:latin typeface="Times New Roman"/>
                          <a:cs typeface="Times New Roman"/>
                        </a:rPr>
                        <a:t>a</a:t>
                      </a:r>
                      <a:r>
                        <a:rPr sz="1200" dirty="0">
                          <a:solidFill>
                            <a:srgbClr val="695D46"/>
                          </a:solidFill>
                          <a:latin typeface="Times New Roman"/>
                          <a:cs typeface="Times New Roman"/>
                        </a:rPr>
                        <a:t>n</a:t>
                      </a:r>
                      <a:r>
                        <a:rPr sz="1200" spc="5" dirty="0">
                          <a:solidFill>
                            <a:srgbClr val="695D46"/>
                          </a:solidFill>
                          <a:latin typeface="Times New Roman"/>
                          <a:cs typeface="Times New Roman"/>
                        </a:rPr>
                        <a:t>c</a:t>
                      </a:r>
                      <a:r>
                        <a:rPr sz="1200" dirty="0">
                          <a:solidFill>
                            <a:srgbClr val="695D46"/>
                          </a:solidFill>
                          <a:latin typeface="Times New Roman"/>
                          <a:cs typeface="Times New Roman"/>
                        </a:rPr>
                        <a:t>e </a:t>
                      </a:r>
                      <a:r>
                        <a:rPr sz="1200" spc="-5" dirty="0">
                          <a:solidFill>
                            <a:srgbClr val="695D46"/>
                          </a:solidFill>
                          <a:latin typeface="Times New Roman"/>
                          <a:cs typeface="Times New Roman"/>
                        </a:rPr>
                        <a:t>c</a:t>
                      </a:r>
                      <a:r>
                        <a:rPr sz="1200" dirty="0">
                          <a:solidFill>
                            <a:srgbClr val="695D46"/>
                          </a:solidFill>
                          <a:latin typeface="Times New Roman"/>
                          <a:cs typeface="Times New Roman"/>
                        </a:rPr>
                        <a:t>ompa</a:t>
                      </a:r>
                      <a:r>
                        <a:rPr sz="1200" spc="-10"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d to the</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K</a:t>
                      </a:r>
                      <a:r>
                        <a:rPr sz="1200" dirty="0">
                          <a:solidFill>
                            <a:srgbClr val="695D46"/>
                          </a:solidFill>
                          <a:latin typeface="Times New Roman"/>
                          <a:cs typeface="Times New Roman"/>
                        </a:rPr>
                        <a:t>NN</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m</a:t>
                      </a:r>
                      <a:r>
                        <a:rPr sz="1200" dirty="0">
                          <a:solidFill>
                            <a:srgbClr val="695D46"/>
                          </a:solidFill>
                          <a:latin typeface="Times New Roman"/>
                          <a:cs typeface="Times New Roman"/>
                        </a:rPr>
                        <a:t>od</a:t>
                      </a:r>
                      <a:r>
                        <a:rPr sz="1200" spc="-5" dirty="0">
                          <a:solidFill>
                            <a:srgbClr val="695D46"/>
                          </a:solidFill>
                          <a:latin typeface="Times New Roman"/>
                          <a:cs typeface="Times New Roman"/>
                        </a:rPr>
                        <a:t>e</a:t>
                      </a:r>
                      <a:r>
                        <a:rPr sz="1200" dirty="0">
                          <a:solidFill>
                            <a:srgbClr val="695D46"/>
                          </a:solidFill>
                          <a:latin typeface="Times New Roman"/>
                          <a:cs typeface="Times New Roman"/>
                        </a:rPr>
                        <a:t>l. Ho</a:t>
                      </a:r>
                      <a:r>
                        <a:rPr sz="1200" spc="-5" dirty="0">
                          <a:solidFill>
                            <a:srgbClr val="695D46"/>
                          </a:solidFill>
                          <a:latin typeface="Times New Roman"/>
                          <a:cs typeface="Times New Roman"/>
                        </a:rPr>
                        <a:t>we</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r, </a:t>
                      </a:r>
                      <a:r>
                        <a:rPr sz="1200" spc="-10" dirty="0">
                          <a:solidFill>
                            <a:srgbClr val="695D46"/>
                          </a:solidFill>
                          <a:latin typeface="Times New Roman"/>
                          <a:cs typeface="Times New Roman"/>
                        </a:rPr>
                        <a:t>w</a:t>
                      </a:r>
                      <a:r>
                        <a:rPr sz="1200" dirty="0">
                          <a:solidFill>
                            <a:srgbClr val="695D46"/>
                          </a:solidFill>
                          <a:latin typeface="Times New Roman"/>
                          <a:cs typeface="Times New Roman"/>
                        </a:rPr>
                        <a:t>ithout fu</a:t>
                      </a:r>
                      <a:r>
                        <a:rPr sz="1200" spc="-5" dirty="0">
                          <a:solidFill>
                            <a:srgbClr val="695D46"/>
                          </a:solidFill>
                          <a:latin typeface="Times New Roman"/>
                          <a:cs typeface="Times New Roman"/>
                        </a:rPr>
                        <a:t>r</a:t>
                      </a:r>
                      <a:r>
                        <a:rPr sz="1200" dirty="0">
                          <a:solidFill>
                            <a:srgbClr val="695D46"/>
                          </a:solidFill>
                          <a:latin typeface="Times New Roman"/>
                          <a:cs typeface="Times New Roman"/>
                        </a:rPr>
                        <a:t>ther d</a:t>
                      </a:r>
                      <a:r>
                        <a:rPr sz="1200" spc="-5" dirty="0">
                          <a:solidFill>
                            <a:srgbClr val="695D46"/>
                          </a:solidFill>
                          <a:latin typeface="Times New Roman"/>
                          <a:cs typeface="Times New Roman"/>
                        </a:rPr>
                        <a:t>e</a:t>
                      </a:r>
                      <a:r>
                        <a:rPr sz="1200" dirty="0">
                          <a:solidFill>
                            <a:srgbClr val="695D46"/>
                          </a:solidFill>
                          <a:latin typeface="Times New Roman"/>
                          <a:cs typeface="Times New Roman"/>
                        </a:rPr>
                        <a:t>tails about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sp</a:t>
                      </a:r>
                      <a:r>
                        <a:rPr sz="1200" spc="-5" dirty="0">
                          <a:solidFill>
                            <a:srgbClr val="695D46"/>
                          </a:solidFill>
                          <a:latin typeface="Times New Roman"/>
                          <a:cs typeface="Times New Roman"/>
                        </a:rPr>
                        <a:t>ec</a:t>
                      </a:r>
                      <a:r>
                        <a:rPr sz="1200" dirty="0">
                          <a:solidFill>
                            <a:srgbClr val="695D46"/>
                          </a:solidFill>
                          <a:latin typeface="Times New Roman"/>
                          <a:cs typeface="Times New Roman"/>
                        </a:rPr>
                        <a:t>ific probl</a:t>
                      </a:r>
                      <a:r>
                        <a:rPr sz="1200" spc="-10" dirty="0">
                          <a:solidFill>
                            <a:srgbClr val="695D46"/>
                          </a:solidFill>
                          <a:latin typeface="Times New Roman"/>
                          <a:cs typeface="Times New Roman"/>
                        </a:rPr>
                        <a:t>e</a:t>
                      </a:r>
                      <a:r>
                        <a:rPr sz="1200" dirty="0">
                          <a:solidFill>
                            <a:srgbClr val="695D46"/>
                          </a:solidFill>
                          <a:latin typeface="Times New Roman"/>
                          <a:cs typeface="Times New Roman"/>
                        </a:rPr>
                        <a:t>m and d</a:t>
                      </a:r>
                      <a:r>
                        <a:rPr sz="1200" spc="-10" dirty="0">
                          <a:solidFill>
                            <a:srgbClr val="695D46"/>
                          </a:solidFill>
                          <a:latin typeface="Times New Roman"/>
                          <a:cs typeface="Times New Roman"/>
                        </a:rPr>
                        <a:t>a</a:t>
                      </a:r>
                      <a:r>
                        <a:rPr sz="1200" dirty="0">
                          <a:solidFill>
                            <a:srgbClr val="695D46"/>
                          </a:solidFill>
                          <a:latin typeface="Times New Roman"/>
                          <a:cs typeface="Times New Roman"/>
                        </a:rPr>
                        <a:t>ta</a:t>
                      </a:r>
                      <a:r>
                        <a:rPr sz="1200" spc="5"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t, it</a:t>
                      </a:r>
                      <a:r>
                        <a:rPr sz="1200" spc="-10" dirty="0">
                          <a:solidFill>
                            <a:srgbClr val="695D46"/>
                          </a:solidFill>
                          <a:latin typeface="Times New Roman"/>
                          <a:cs typeface="Times New Roman"/>
                        </a:rPr>
                        <a:t>'</a:t>
                      </a:r>
                      <a:r>
                        <a:rPr sz="1200" dirty="0">
                          <a:solidFill>
                            <a:srgbClr val="695D46"/>
                          </a:solidFill>
                          <a:latin typeface="Times New Roman"/>
                          <a:cs typeface="Times New Roman"/>
                        </a:rPr>
                        <a:t>s </a:t>
                      </a:r>
                      <a:r>
                        <a:rPr sz="1200" spc="-5" dirty="0">
                          <a:solidFill>
                            <a:srgbClr val="695D46"/>
                          </a:solidFill>
                          <a:latin typeface="Times New Roman"/>
                          <a:cs typeface="Times New Roman"/>
                        </a:rPr>
                        <a:t>c</a:t>
                      </a:r>
                      <a:r>
                        <a:rPr sz="1200" dirty="0">
                          <a:solidFill>
                            <a:srgbClr val="695D46"/>
                          </a:solidFill>
                          <a:latin typeface="Times New Roman"/>
                          <a:cs typeface="Times New Roman"/>
                        </a:rPr>
                        <a:t>h</a:t>
                      </a:r>
                      <a:r>
                        <a:rPr sz="1200" spc="-5" dirty="0">
                          <a:solidFill>
                            <a:srgbClr val="695D46"/>
                          </a:solidFill>
                          <a:latin typeface="Times New Roman"/>
                          <a:cs typeface="Times New Roman"/>
                        </a:rPr>
                        <a:t>a</a:t>
                      </a:r>
                      <a:r>
                        <a:rPr sz="1200" dirty="0">
                          <a:solidFill>
                            <a:srgbClr val="695D46"/>
                          </a:solidFill>
                          <a:latin typeface="Times New Roman"/>
                          <a:cs typeface="Times New Roman"/>
                        </a:rPr>
                        <a:t>ll</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n</a:t>
                      </a:r>
                      <a:r>
                        <a:rPr sz="1200" spc="-15" dirty="0">
                          <a:solidFill>
                            <a:srgbClr val="695D46"/>
                          </a:solidFill>
                          <a:latin typeface="Times New Roman"/>
                          <a:cs typeface="Times New Roman"/>
                        </a:rPr>
                        <a:t>g</a:t>
                      </a:r>
                      <a:r>
                        <a:rPr sz="1200" dirty="0">
                          <a:solidFill>
                            <a:srgbClr val="695D46"/>
                          </a:solidFill>
                          <a:latin typeface="Times New Roman"/>
                          <a:cs typeface="Times New Roman"/>
                        </a:rPr>
                        <a:t>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15" dirty="0">
                          <a:solidFill>
                            <a:srgbClr val="695D46"/>
                          </a:solidFill>
                          <a:latin typeface="Times New Roman"/>
                          <a:cs typeface="Times New Roman"/>
                        </a:rPr>
                        <a:t> </a:t>
                      </a:r>
                      <a:r>
                        <a:rPr sz="1200" dirty="0">
                          <a:solidFill>
                            <a:srgbClr val="695D46"/>
                          </a:solidFill>
                          <a:latin typeface="Times New Roman"/>
                          <a:cs typeface="Times New Roman"/>
                        </a:rPr>
                        <a:t>to m</a:t>
                      </a:r>
                      <a:r>
                        <a:rPr sz="1200" spc="-5" dirty="0">
                          <a:solidFill>
                            <a:srgbClr val="695D46"/>
                          </a:solidFill>
                          <a:latin typeface="Times New Roman"/>
                          <a:cs typeface="Times New Roman"/>
                        </a:rPr>
                        <a:t>a</a:t>
                      </a:r>
                      <a:r>
                        <a:rPr sz="1200" dirty="0">
                          <a:solidFill>
                            <a:srgbClr val="695D46"/>
                          </a:solidFill>
                          <a:latin typeface="Times New Roman"/>
                          <a:cs typeface="Times New Roman"/>
                        </a:rPr>
                        <a:t>ke</a:t>
                      </a:r>
                      <a:r>
                        <a:rPr sz="1200" spc="-5" dirty="0">
                          <a:solidFill>
                            <a:srgbClr val="695D46"/>
                          </a:solidFill>
                          <a:latin typeface="Times New Roman"/>
                          <a:cs typeface="Times New Roman"/>
                        </a:rPr>
                        <a:t> </a:t>
                      </a:r>
                      <a:r>
                        <a:rPr sz="1200" dirty="0">
                          <a:solidFill>
                            <a:srgbClr val="695D46"/>
                          </a:solidFill>
                          <a:latin typeface="Times New Roman"/>
                          <a:cs typeface="Times New Roman"/>
                        </a:rPr>
                        <a:t>a</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finitive </a:t>
                      </a:r>
                      <a:r>
                        <a:rPr sz="1200" spc="-5" dirty="0">
                          <a:solidFill>
                            <a:srgbClr val="695D46"/>
                          </a:solidFill>
                          <a:latin typeface="Times New Roman"/>
                          <a:cs typeface="Times New Roman"/>
                        </a:rPr>
                        <a:t>c</a:t>
                      </a:r>
                      <a:r>
                        <a:rPr sz="1200" dirty="0">
                          <a:solidFill>
                            <a:srgbClr val="695D46"/>
                          </a:solidFill>
                          <a:latin typeface="Times New Roman"/>
                          <a:cs typeface="Times New Roman"/>
                        </a:rPr>
                        <a:t>on</a:t>
                      </a:r>
                      <a:r>
                        <a:rPr sz="1200" spc="-5" dirty="0">
                          <a:solidFill>
                            <a:srgbClr val="695D46"/>
                          </a:solidFill>
                          <a:latin typeface="Times New Roman"/>
                          <a:cs typeface="Times New Roman"/>
                        </a:rPr>
                        <a:t>c</a:t>
                      </a:r>
                      <a:r>
                        <a:rPr sz="1200" dirty="0">
                          <a:solidFill>
                            <a:srgbClr val="695D46"/>
                          </a:solidFill>
                          <a:latin typeface="Times New Roman"/>
                          <a:cs typeface="Times New Roman"/>
                        </a:rPr>
                        <a:t>lusion </a:t>
                      </a:r>
                      <a:r>
                        <a:rPr sz="1200" spc="-5" dirty="0">
                          <a:solidFill>
                            <a:srgbClr val="695D46"/>
                          </a:solidFill>
                          <a:latin typeface="Times New Roman"/>
                          <a:cs typeface="Times New Roman"/>
                        </a:rPr>
                        <a:t>a</a:t>
                      </a:r>
                      <a:r>
                        <a:rPr sz="1200" dirty="0">
                          <a:solidFill>
                            <a:srgbClr val="695D46"/>
                          </a:solidFill>
                          <a:latin typeface="Times New Roman"/>
                          <a:cs typeface="Times New Roman"/>
                        </a:rPr>
                        <a:t>bout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models' 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f</a:t>
                      </a:r>
                      <a:r>
                        <a:rPr sz="1200" dirty="0">
                          <a:solidFill>
                            <a:srgbClr val="695D46"/>
                          </a:solidFill>
                          <a:latin typeface="Times New Roman"/>
                          <a:cs typeface="Times New Roman"/>
                        </a:rPr>
                        <a:t>orm</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ce</a:t>
                      </a:r>
                      <a:r>
                        <a:rPr sz="1200" dirty="0">
                          <a:solidFill>
                            <a:srgbClr val="695D46"/>
                          </a:solidFill>
                          <a:latin typeface="Times New Roman"/>
                          <a:cs typeface="Times New Roman"/>
                        </a:rPr>
                        <a:t>.</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663">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181736">
                <a:tc>
                  <a:txBody>
                    <a:bodyPr/>
                    <a:lstStyle/>
                    <a:p>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182879">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828800"/>
            <a:ext cx="5972175" cy="5226303"/>
          </a:xfrm>
          <a:prstGeom prst="rect">
            <a:avLst/>
          </a:prstGeom>
        </p:spPr>
        <p:txBody>
          <a:bodyPr vert="horz" wrap="square" lIns="0" tIns="0" rIns="0" bIns="0" rtlCol="0">
            <a:spAutoFit/>
          </a:bodyPr>
          <a:lstStyle/>
          <a:p>
            <a:pPr marR="5080" algn="r">
              <a:lnSpc>
                <a:spcPct val="100000"/>
              </a:lnSpc>
            </a:pPr>
            <a:r>
              <a:rPr sz="1400" spc="-5" dirty="0">
                <a:latin typeface="Arial"/>
                <a:cs typeface="Arial"/>
              </a:rPr>
              <a:t>16</a:t>
            </a:r>
            <a:endParaRPr sz="1400" dirty="0">
              <a:latin typeface="Arial"/>
              <a:cs typeface="Arial"/>
            </a:endParaRPr>
          </a:p>
          <a:p>
            <a:pPr marL="12700">
              <a:lnSpc>
                <a:spcPct val="100000"/>
              </a:lnSpc>
            </a:pPr>
            <a:r>
              <a:rPr lang="en-US" sz="1050" b="1" spc="-5" dirty="0">
                <a:solidFill>
                  <a:srgbClr val="695D46"/>
                </a:solidFill>
                <a:latin typeface="Segoe UI"/>
                <a:cs typeface="Segoe UI"/>
              </a:rPr>
              <a:t>CO</a:t>
            </a:r>
            <a:r>
              <a:rPr lang="en-US" sz="1050" b="1" spc="5" dirty="0">
                <a:solidFill>
                  <a:srgbClr val="695D46"/>
                </a:solidFill>
                <a:latin typeface="Segoe UI"/>
                <a:cs typeface="Segoe UI"/>
              </a:rPr>
              <a:t>N</a:t>
            </a:r>
            <a:r>
              <a:rPr lang="en-US" sz="1050" b="1" spc="-5" dirty="0">
                <a:solidFill>
                  <a:srgbClr val="695D46"/>
                </a:solidFill>
                <a:latin typeface="Segoe UI"/>
                <a:cs typeface="Segoe UI"/>
              </a:rPr>
              <a:t>CL</a:t>
            </a:r>
            <a:r>
              <a:rPr lang="en-US" sz="1050" b="1" spc="-10" dirty="0">
                <a:solidFill>
                  <a:srgbClr val="695D46"/>
                </a:solidFill>
                <a:latin typeface="Segoe UI"/>
                <a:cs typeface="Segoe UI"/>
              </a:rPr>
              <a:t>U</a:t>
            </a:r>
            <a:r>
              <a:rPr lang="en-US" sz="1050" b="1" dirty="0">
                <a:solidFill>
                  <a:srgbClr val="695D46"/>
                </a:solidFill>
                <a:latin typeface="Segoe UI"/>
                <a:cs typeface="Segoe UI"/>
              </a:rPr>
              <a:t>S</a:t>
            </a:r>
            <a:r>
              <a:rPr lang="en-US" sz="1050" b="1" spc="-15" dirty="0">
                <a:solidFill>
                  <a:srgbClr val="695D46"/>
                </a:solidFill>
                <a:latin typeface="Segoe UI"/>
                <a:cs typeface="Segoe UI"/>
              </a:rPr>
              <a:t>I</a:t>
            </a:r>
            <a:r>
              <a:rPr lang="en-US" sz="1050" b="1" spc="-5" dirty="0">
                <a:solidFill>
                  <a:srgbClr val="695D46"/>
                </a:solidFill>
                <a:latin typeface="Segoe UI"/>
                <a:cs typeface="Segoe UI"/>
              </a:rPr>
              <a:t>O</a:t>
            </a:r>
            <a:r>
              <a:rPr lang="en-US" sz="1050" b="1" spc="5" dirty="0">
                <a:solidFill>
                  <a:srgbClr val="695D46"/>
                </a:solidFill>
                <a:latin typeface="Segoe UI"/>
                <a:cs typeface="Segoe UI"/>
              </a:rPr>
              <a:t>N</a:t>
            </a:r>
            <a:r>
              <a:rPr lang="en-US" sz="1050" b="1" dirty="0">
                <a:solidFill>
                  <a:srgbClr val="695D46"/>
                </a:solidFill>
                <a:latin typeface="Segoe UI"/>
                <a:cs typeface="Segoe UI"/>
              </a:rPr>
              <a:t>:</a:t>
            </a:r>
            <a:endParaRPr lang="en-US" sz="1050" dirty="0">
              <a:latin typeface="Segoe UI"/>
              <a:cs typeface="Segoe UI"/>
            </a:endParaRPr>
          </a:p>
          <a:p>
            <a:pPr marL="12700" marR="5080">
              <a:lnSpc>
                <a:spcPct val="114999"/>
              </a:lnSpc>
              <a:spcBef>
                <a:spcPts val="620"/>
              </a:spcBef>
            </a:pPr>
            <a:r>
              <a:rPr lang="en-US" sz="1200" dirty="0">
                <a:solidFill>
                  <a:srgbClr val="695D46"/>
                </a:solidFill>
                <a:latin typeface="Times New Roman"/>
                <a:cs typeface="Times New Roman"/>
              </a:rPr>
              <a:t>Based on the model evaluations, the overall conclusion is that the CNN model outperforms the KNN model in terms of accuracy, recall, and F1-score. The CNN model achieved an accuracy of</a:t>
            </a:r>
          </a:p>
          <a:p>
            <a:pPr>
              <a:lnSpc>
                <a:spcPct val="100000"/>
              </a:lnSpc>
              <a:spcBef>
                <a:spcPts val="7"/>
              </a:spcBef>
            </a:pPr>
            <a:endParaRPr sz="1200" dirty="0">
              <a:solidFill>
                <a:srgbClr val="695D46"/>
              </a:solidFill>
              <a:latin typeface="Times New Roman"/>
              <a:cs typeface="Times New Roman"/>
            </a:endParaRPr>
          </a:p>
          <a:p>
            <a:pPr marL="12065">
              <a:lnSpc>
                <a:spcPts val="600"/>
              </a:lnSpc>
            </a:pPr>
            <a:endParaRPr sz="1100" dirty="0">
              <a:latin typeface="Times New Roman"/>
              <a:cs typeface="Times New Roman"/>
            </a:endParaRPr>
          </a:p>
          <a:p>
            <a:pPr marL="12700" marR="195580">
              <a:lnSpc>
                <a:spcPct val="114999"/>
              </a:lnSpc>
              <a:spcBef>
                <a:spcPts val="1065"/>
              </a:spcBef>
            </a:pPr>
            <a:r>
              <a:rPr sz="1200" dirty="0">
                <a:solidFill>
                  <a:srgbClr val="695D46"/>
                </a:solidFill>
                <a:latin typeface="Times New Roman"/>
                <a:cs typeface="Times New Roman"/>
              </a:rPr>
              <a:t>0.7778, while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K</a:t>
            </a:r>
            <a:r>
              <a:rPr sz="1200" spc="-5" dirty="0">
                <a:solidFill>
                  <a:srgbClr val="695D46"/>
                </a:solidFill>
                <a:latin typeface="Times New Roman"/>
                <a:cs typeface="Times New Roman"/>
              </a:rPr>
              <a:t>N</a:t>
            </a:r>
            <a:r>
              <a:rPr sz="1200" dirty="0">
                <a:solidFill>
                  <a:srgbClr val="695D46"/>
                </a:solidFill>
                <a:latin typeface="Times New Roman"/>
                <a:cs typeface="Times New Roman"/>
              </a:rPr>
              <a:t>N</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 h</a:t>
            </a:r>
            <a:r>
              <a:rPr sz="1200" spc="-5" dirty="0">
                <a:solidFill>
                  <a:srgbClr val="695D46"/>
                </a:solidFill>
                <a:latin typeface="Times New Roman"/>
                <a:cs typeface="Times New Roman"/>
              </a:rPr>
              <a:t>a</a:t>
            </a:r>
            <a:r>
              <a:rPr sz="1200" dirty="0">
                <a:solidFill>
                  <a:srgbClr val="695D46"/>
                </a:solidFill>
                <a:latin typeface="Times New Roman"/>
                <a:cs typeface="Times New Roman"/>
              </a:rPr>
              <a:t>d </a:t>
            </a:r>
            <a:r>
              <a:rPr sz="1200" spc="-5" dirty="0">
                <a:solidFill>
                  <a:srgbClr val="695D46"/>
                </a:solidFill>
                <a:latin typeface="Times New Roman"/>
                <a:cs typeface="Times New Roman"/>
              </a:rPr>
              <a:t>a</a:t>
            </a:r>
            <a:r>
              <a:rPr sz="1200" dirty="0">
                <a:solidFill>
                  <a:srgbClr val="695D46"/>
                </a:solidFill>
                <a:latin typeface="Times New Roman"/>
                <a:cs typeface="Times New Roman"/>
              </a:rPr>
              <a:t>n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cc</a:t>
            </a:r>
            <a:r>
              <a:rPr sz="1200" dirty="0">
                <a:solidFill>
                  <a:srgbClr val="695D46"/>
                </a:solidFill>
                <a:latin typeface="Times New Roman"/>
                <a:cs typeface="Times New Roman"/>
              </a:rPr>
              <a: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0.7</a:t>
            </a:r>
            <a:r>
              <a:rPr sz="1200" spc="-5" dirty="0">
                <a:solidFill>
                  <a:srgbClr val="695D46"/>
                </a:solidFill>
                <a:latin typeface="Times New Roman"/>
                <a:cs typeface="Times New Roman"/>
              </a:rPr>
              <a:t>0</a:t>
            </a:r>
            <a:r>
              <a:rPr sz="1200" dirty="0">
                <a:solidFill>
                  <a:srgbClr val="695D46"/>
                </a:solidFill>
                <a:latin typeface="Times New Roman"/>
                <a:cs typeface="Times New Roman"/>
              </a:rPr>
              <a:t>37. The</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eca</a:t>
            </a:r>
            <a:r>
              <a:rPr sz="1200" dirty="0">
                <a:solidFill>
                  <a:srgbClr val="695D46"/>
                </a:solidFill>
                <a:latin typeface="Times New Roman"/>
                <a:cs typeface="Times New Roman"/>
              </a:rPr>
              <a:t>ll </a:t>
            </a:r>
            <a:r>
              <a:rPr sz="1200" spc="-5" dirty="0">
                <a:solidFill>
                  <a:srgbClr val="695D46"/>
                </a:solidFill>
                <a:latin typeface="Times New Roman"/>
                <a:cs typeface="Times New Roman"/>
              </a:rPr>
              <a:t>a</a:t>
            </a:r>
            <a:r>
              <a:rPr sz="1200" dirty="0">
                <a:solidFill>
                  <a:srgbClr val="695D46"/>
                </a:solidFill>
                <a:latin typeface="Times New Roman"/>
                <a:cs typeface="Times New Roman"/>
              </a:rPr>
              <a:t>nd</a:t>
            </a:r>
            <a:r>
              <a:rPr sz="1200" spc="10" dirty="0">
                <a:solidFill>
                  <a:srgbClr val="695D46"/>
                </a:solidFill>
                <a:latin typeface="Times New Roman"/>
                <a:cs typeface="Times New Roman"/>
              </a:rPr>
              <a:t> </a:t>
            </a:r>
            <a:r>
              <a:rPr sz="1200" spc="-10" dirty="0">
                <a:solidFill>
                  <a:srgbClr val="695D46"/>
                </a:solidFill>
                <a:latin typeface="Times New Roman"/>
                <a:cs typeface="Times New Roman"/>
              </a:rPr>
              <a:t>F</a:t>
            </a:r>
            <a:r>
              <a:rPr sz="1200" spc="15" dirty="0">
                <a:solidFill>
                  <a:srgbClr val="695D46"/>
                </a:solidFill>
                <a:latin typeface="Times New Roman"/>
                <a:cs typeface="Times New Roman"/>
              </a:rPr>
              <a:t>1</a:t>
            </a:r>
            <a:r>
              <a:rPr sz="1200" spc="-5" dirty="0">
                <a:solidFill>
                  <a:srgbClr val="695D46"/>
                </a:solidFill>
                <a:latin typeface="Times New Roman"/>
                <a:cs typeface="Times New Roman"/>
              </a:rPr>
              <a:t>-</a:t>
            </a:r>
            <a:r>
              <a:rPr sz="1200" dirty="0">
                <a:solidFill>
                  <a:srgbClr val="695D46"/>
                </a:solidFill>
                <a:latin typeface="Times New Roman"/>
                <a:cs typeface="Times New Roman"/>
              </a:rPr>
              <a:t>s</a:t>
            </a:r>
            <a:r>
              <a:rPr sz="1200" spc="-5" dirty="0">
                <a:solidFill>
                  <a:srgbClr val="695D46"/>
                </a:solidFill>
                <a:latin typeface="Times New Roman"/>
                <a:cs typeface="Times New Roman"/>
              </a:rPr>
              <a:t>c</a:t>
            </a:r>
            <a:r>
              <a:rPr sz="1200" spc="10" dirty="0">
                <a:solidFill>
                  <a:srgbClr val="695D46"/>
                </a:solidFill>
                <a:latin typeface="Times New Roman"/>
                <a:cs typeface="Times New Roman"/>
              </a:rPr>
              <a:t>o</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dirty="0">
                <a:solidFill>
                  <a:srgbClr val="695D46"/>
                </a:solidFill>
                <a:latin typeface="Times New Roman"/>
                <a:cs typeface="Times New Roman"/>
              </a:rPr>
              <a:t>of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C</a:t>
            </a:r>
            <a:r>
              <a:rPr sz="1200" spc="5" dirty="0">
                <a:solidFill>
                  <a:srgbClr val="695D46"/>
                </a:solidFill>
                <a:latin typeface="Times New Roman"/>
                <a:cs typeface="Times New Roman"/>
              </a:rPr>
              <a:t>N</a:t>
            </a:r>
            <a:r>
              <a:rPr sz="1200" dirty="0">
                <a:solidFill>
                  <a:srgbClr val="695D46"/>
                </a:solidFill>
                <a:latin typeface="Times New Roman"/>
                <a:cs typeface="Times New Roman"/>
              </a:rPr>
              <a:t>N model </a:t>
            </a:r>
            <a:r>
              <a:rPr sz="1200" spc="-5" dirty="0">
                <a:solidFill>
                  <a:srgbClr val="695D46"/>
                </a:solidFill>
                <a:latin typeface="Times New Roman"/>
                <a:cs typeface="Times New Roman"/>
              </a:rPr>
              <a:t>a</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a:t>
            </a:r>
            <a:r>
              <a:rPr sz="1200" dirty="0">
                <a:solidFill>
                  <a:srgbClr val="695D46"/>
                </a:solidFill>
                <a:latin typeface="Times New Roman"/>
                <a:cs typeface="Times New Roman"/>
              </a:rPr>
              <a:t>lso h</a:t>
            </a:r>
            <a:r>
              <a:rPr sz="1200" spc="15" dirty="0">
                <a:solidFill>
                  <a:srgbClr val="695D46"/>
                </a:solidFill>
                <a:latin typeface="Times New Roman"/>
                <a:cs typeface="Times New Roman"/>
              </a:rPr>
              <a:t>i</a:t>
            </a:r>
            <a:r>
              <a:rPr sz="1200" spc="-15" dirty="0">
                <a:solidFill>
                  <a:srgbClr val="695D46"/>
                </a:solidFill>
                <a:latin typeface="Times New Roman"/>
                <a:cs typeface="Times New Roman"/>
              </a:rPr>
              <a:t>g</a:t>
            </a:r>
            <a:r>
              <a:rPr sz="1200" dirty="0">
                <a:solidFill>
                  <a:srgbClr val="695D46"/>
                </a:solidFill>
                <a:latin typeface="Times New Roman"/>
                <a:cs typeface="Times New Roman"/>
              </a:rPr>
              <a:t>h</a:t>
            </a:r>
            <a:r>
              <a:rPr sz="1200" spc="5" dirty="0">
                <a:solidFill>
                  <a:srgbClr val="695D46"/>
                </a:solidFill>
                <a:latin typeface="Times New Roman"/>
                <a:cs typeface="Times New Roman"/>
              </a:rPr>
              <a:t>e</a:t>
            </a:r>
            <a:r>
              <a:rPr sz="1200" dirty="0">
                <a:solidFill>
                  <a:srgbClr val="695D46"/>
                </a:solidFill>
                <a:latin typeface="Times New Roman"/>
                <a:cs typeface="Times New Roman"/>
              </a:rPr>
              <a:t>r than those</a:t>
            </a:r>
            <a:r>
              <a:rPr sz="1200" spc="-5" dirty="0">
                <a:solidFill>
                  <a:srgbClr val="695D46"/>
                </a:solidFill>
                <a:latin typeface="Times New Roman"/>
                <a:cs typeface="Times New Roman"/>
              </a:rPr>
              <a:t> </a:t>
            </a:r>
            <a:r>
              <a:rPr sz="1200" dirty="0">
                <a:solidFill>
                  <a:srgbClr val="695D46"/>
                </a:solidFill>
                <a:latin typeface="Times New Roman"/>
                <a:cs typeface="Times New Roman"/>
              </a:rPr>
              <a:t>of the </a:t>
            </a:r>
            <a:r>
              <a:rPr sz="1200" spc="-5" dirty="0">
                <a:solidFill>
                  <a:srgbClr val="695D46"/>
                </a:solidFill>
                <a:latin typeface="Times New Roman"/>
                <a:cs typeface="Times New Roman"/>
              </a:rPr>
              <a:t>KNN.</a:t>
            </a:r>
            <a:endParaRPr sz="1200" dirty="0">
              <a:latin typeface="Times New Roman"/>
              <a:cs typeface="Times New Roman"/>
            </a:endParaRPr>
          </a:p>
          <a:p>
            <a:pPr marL="12700" marR="61594" algn="just">
              <a:lnSpc>
                <a:spcPct val="114999"/>
              </a:lnSpc>
              <a:spcBef>
                <a:spcPts val="105"/>
              </a:spcBef>
            </a:pPr>
            <a:r>
              <a:rPr sz="1200" dirty="0">
                <a:solidFill>
                  <a:srgbClr val="695D46"/>
                </a:solidFill>
                <a:latin typeface="Times New Roman"/>
                <a:cs typeface="Times New Roman"/>
              </a:rPr>
              <a:t>Ov</a:t>
            </a:r>
            <a:r>
              <a:rPr sz="1200" spc="-10"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dirty="0">
                <a:solidFill>
                  <a:srgbClr val="695D46"/>
                </a:solidFill>
                <a:latin typeface="Times New Roman"/>
                <a:cs typeface="Times New Roman"/>
              </a:rPr>
              <a:t>ll,</a:t>
            </a:r>
            <a:r>
              <a:rPr sz="1200" spc="70" dirty="0">
                <a:solidFill>
                  <a:srgbClr val="695D46"/>
                </a:solidFill>
                <a:latin typeface="Times New Roman"/>
                <a:cs typeface="Times New Roman"/>
              </a:rPr>
              <a:t> </a:t>
            </a:r>
            <a:r>
              <a:rPr sz="1200" dirty="0">
                <a:solidFill>
                  <a:srgbClr val="695D46"/>
                </a:solidFill>
                <a:latin typeface="Times New Roman"/>
                <a:cs typeface="Times New Roman"/>
              </a:rPr>
              <a:t>the</a:t>
            </a:r>
            <a:r>
              <a:rPr sz="1200" spc="7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nn</a:t>
            </a:r>
            <a:r>
              <a:rPr sz="1200" spc="70" dirty="0">
                <a:solidFill>
                  <a:srgbClr val="695D46"/>
                </a:solidFill>
                <a:latin typeface="Times New Roman"/>
                <a:cs typeface="Times New Roman"/>
              </a:rPr>
              <a:t> </a:t>
            </a:r>
            <a:r>
              <a:rPr sz="1200" dirty="0">
                <a:solidFill>
                  <a:srgbClr val="695D46"/>
                </a:solidFill>
                <a:latin typeface="Times New Roman"/>
                <a:cs typeface="Times New Roman"/>
              </a:rPr>
              <a:t>model</a:t>
            </a:r>
            <a:r>
              <a:rPr sz="1200" spc="70" dirty="0">
                <a:solidFill>
                  <a:srgbClr val="695D46"/>
                </a:solidFill>
                <a:latin typeface="Times New Roman"/>
                <a:cs typeface="Times New Roman"/>
              </a:rPr>
              <a:t> </a:t>
            </a:r>
            <a:r>
              <a:rPr sz="1200" dirty="0">
                <a:solidFill>
                  <a:srgbClr val="695D46"/>
                </a:solidFill>
                <a:latin typeface="Times New Roman"/>
                <a:cs typeface="Times New Roman"/>
              </a:rPr>
              <a:t>in</a:t>
            </a:r>
            <a:r>
              <a:rPr sz="1200" spc="70" dirty="0">
                <a:solidFill>
                  <a:srgbClr val="695D46"/>
                </a:solidFill>
                <a:latin typeface="Times New Roman"/>
                <a:cs typeface="Times New Roman"/>
              </a:rPr>
              <a:t> </a:t>
            </a:r>
            <a:r>
              <a:rPr sz="1200" dirty="0">
                <a:solidFill>
                  <a:srgbClr val="695D46"/>
                </a:solidFill>
                <a:latin typeface="Times New Roman"/>
                <a:cs typeface="Times New Roman"/>
              </a:rPr>
              <a:t>this</a:t>
            </a:r>
            <a:r>
              <a:rPr sz="1200" spc="70" dirty="0">
                <a:solidFill>
                  <a:srgbClr val="695D46"/>
                </a:solidFill>
                <a:latin typeface="Times New Roman"/>
                <a:cs typeface="Times New Roman"/>
              </a:rPr>
              <a:t> </a:t>
            </a:r>
            <a:r>
              <a:rPr sz="1200" dirty="0">
                <a:solidFill>
                  <a:srgbClr val="695D46"/>
                </a:solidFill>
                <a:latin typeface="Times New Roman"/>
                <a:cs typeface="Times New Roman"/>
              </a:rPr>
              <a:t>p</a:t>
            </a:r>
            <a:r>
              <a:rPr sz="1200" spc="-5" dirty="0">
                <a:solidFill>
                  <a:srgbClr val="695D46"/>
                </a:solidFill>
                <a:latin typeface="Times New Roman"/>
                <a:cs typeface="Times New Roman"/>
              </a:rPr>
              <a:t>a</a:t>
            </a:r>
            <a:r>
              <a:rPr sz="1200" dirty="0">
                <a:solidFill>
                  <a:srgbClr val="695D46"/>
                </a:solidFill>
                <a:latin typeface="Times New Roman"/>
                <a:cs typeface="Times New Roman"/>
              </a:rPr>
              <a:t>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65" dirty="0">
                <a:solidFill>
                  <a:srgbClr val="695D46"/>
                </a:solidFill>
                <a:latin typeface="Times New Roman"/>
                <a:cs typeface="Times New Roman"/>
              </a:rPr>
              <a:t> </a:t>
            </a:r>
            <a:r>
              <a:rPr sz="1200" dirty="0">
                <a:solidFill>
                  <a:srgbClr val="695D46"/>
                </a:solidFill>
                <a:latin typeface="Times New Roman"/>
                <a:cs typeface="Times New Roman"/>
              </a:rPr>
              <a:t>is</a:t>
            </a:r>
            <a:r>
              <a:rPr sz="1200" spc="70" dirty="0">
                <a:solidFill>
                  <a:srgbClr val="695D46"/>
                </a:solidFill>
                <a:latin typeface="Times New Roman"/>
                <a:cs typeface="Times New Roman"/>
              </a:rPr>
              <a:t> </a:t>
            </a:r>
            <a:r>
              <a:rPr sz="1200" dirty="0">
                <a:solidFill>
                  <a:srgbClr val="695D46"/>
                </a:solidFill>
                <a:latin typeface="Times New Roman"/>
                <a:cs typeface="Times New Roman"/>
              </a:rPr>
              <a:t>a</a:t>
            </a:r>
            <a:r>
              <a:rPr sz="1200" spc="65" dirty="0">
                <a:solidFill>
                  <a:srgbClr val="695D46"/>
                </a:solidFill>
                <a:latin typeface="Times New Roman"/>
                <a:cs typeface="Times New Roman"/>
              </a:rPr>
              <a:t> </a:t>
            </a:r>
            <a:r>
              <a:rPr sz="1200" dirty="0">
                <a:solidFill>
                  <a:srgbClr val="695D46"/>
                </a:solidFill>
                <a:latin typeface="Times New Roman"/>
                <a:cs typeface="Times New Roman"/>
              </a:rPr>
              <a:t>promis</a:t>
            </a:r>
            <a:r>
              <a:rPr sz="1200" spc="-10" dirty="0">
                <a:solidFill>
                  <a:srgbClr val="695D46"/>
                </a:solidFill>
                <a:latin typeface="Times New Roman"/>
                <a:cs typeface="Times New Roman"/>
              </a:rPr>
              <a:t>i</a:t>
            </a:r>
            <a:r>
              <a:rPr sz="1200" dirty="0">
                <a:solidFill>
                  <a:srgbClr val="695D46"/>
                </a:solidFill>
                <a:latin typeface="Times New Roman"/>
                <a:cs typeface="Times New Roman"/>
              </a:rPr>
              <a:t>ng</a:t>
            </a:r>
            <a:r>
              <a:rPr sz="1200" spc="5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p</a:t>
            </a:r>
            <a:r>
              <a:rPr sz="1200" spc="10" dirty="0">
                <a:solidFill>
                  <a:srgbClr val="695D46"/>
                </a:solidFill>
                <a:latin typeface="Times New Roman"/>
                <a:cs typeface="Times New Roman"/>
              </a:rPr>
              <a:t>p</a:t>
            </a:r>
            <a:r>
              <a:rPr sz="1200" dirty="0">
                <a:solidFill>
                  <a:srgbClr val="695D46"/>
                </a:solidFill>
                <a:latin typeface="Times New Roman"/>
                <a:cs typeface="Times New Roman"/>
              </a:rPr>
              <a:t>ro</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h</a:t>
            </a:r>
            <a:r>
              <a:rPr sz="1200" spc="70" dirty="0">
                <a:solidFill>
                  <a:srgbClr val="695D46"/>
                </a:solidFill>
                <a:latin typeface="Times New Roman"/>
                <a:cs typeface="Times New Roman"/>
              </a:rPr>
              <a:t> </a:t>
            </a:r>
            <a:r>
              <a:rPr sz="1200" dirty="0">
                <a:solidFill>
                  <a:srgbClr val="695D46"/>
                </a:solidFill>
                <a:latin typeface="Times New Roman"/>
                <a:cs typeface="Times New Roman"/>
              </a:rPr>
              <a:t>to</a:t>
            </a:r>
            <a:r>
              <a:rPr sz="1200" spc="70" dirty="0">
                <a:solidFill>
                  <a:srgbClr val="695D46"/>
                </a:solidFill>
                <a:latin typeface="Times New Roman"/>
                <a:cs typeface="Times New Roman"/>
              </a:rPr>
              <a:t> </a:t>
            </a:r>
            <a:r>
              <a:rPr sz="1200" dirty="0">
                <a:solidFill>
                  <a:srgbClr val="695D46"/>
                </a:solidFill>
                <a:latin typeface="Times New Roman"/>
                <a:cs typeface="Times New Roman"/>
              </a:rPr>
              <a:t>plant</a:t>
            </a:r>
            <a:r>
              <a:rPr sz="1200" spc="7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a:t>
            </a:r>
            <a:r>
              <a:rPr sz="1200" spc="5" dirty="0">
                <a:solidFill>
                  <a:srgbClr val="695D46"/>
                </a:solidFill>
                <a:latin typeface="Times New Roman"/>
                <a:cs typeface="Times New Roman"/>
              </a:rPr>
              <a:t>s</a:t>
            </a:r>
            <a:r>
              <a:rPr sz="1200" dirty="0">
                <a:solidFill>
                  <a:srgbClr val="695D46"/>
                </a:solidFill>
                <a:latin typeface="Times New Roman"/>
                <a:cs typeface="Times New Roman"/>
              </a:rPr>
              <a:t>sific</a:t>
            </a:r>
            <a:r>
              <a:rPr sz="1200" spc="-10" dirty="0">
                <a:solidFill>
                  <a:srgbClr val="695D46"/>
                </a:solidFill>
                <a:latin typeface="Times New Roman"/>
                <a:cs typeface="Times New Roman"/>
              </a:rPr>
              <a:t>a</a:t>
            </a:r>
            <a:r>
              <a:rPr sz="1200" dirty="0">
                <a:solidFill>
                  <a:srgbClr val="695D46"/>
                </a:solidFill>
                <a:latin typeface="Times New Roman"/>
                <a:cs typeface="Times New Roman"/>
              </a:rPr>
              <a:t>tion.</a:t>
            </a:r>
            <a:r>
              <a:rPr sz="1200" spc="70" dirty="0">
                <a:solidFill>
                  <a:srgbClr val="695D46"/>
                </a:solidFill>
                <a:latin typeface="Times New Roman"/>
                <a:cs typeface="Times New Roman"/>
              </a:rPr>
              <a:t> </a:t>
            </a:r>
            <a:r>
              <a:rPr sz="1200" dirty="0">
                <a:solidFill>
                  <a:srgbClr val="695D46"/>
                </a:solidFill>
                <a:latin typeface="Times New Roman"/>
                <a:cs typeface="Times New Roman"/>
              </a:rPr>
              <a:t>The</a:t>
            </a:r>
            <a:r>
              <a:rPr sz="1200" spc="60" dirty="0">
                <a:solidFill>
                  <a:srgbClr val="695D46"/>
                </a:solidFill>
                <a:latin typeface="Times New Roman"/>
                <a:cs typeface="Times New Roman"/>
              </a:rPr>
              <a:t> </a:t>
            </a:r>
            <a:r>
              <a:rPr sz="1200" dirty="0">
                <a:solidFill>
                  <a:srgbClr val="695D46"/>
                </a:solidFill>
                <a:latin typeface="Times New Roman"/>
                <a:cs typeface="Times New Roman"/>
              </a:rPr>
              <a:t>model is</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ea</a:t>
            </a:r>
            <a:r>
              <a:rPr sz="1200" spc="20" dirty="0">
                <a:solidFill>
                  <a:srgbClr val="695D46"/>
                </a:solidFill>
                <a:latin typeface="Times New Roman"/>
                <a:cs typeface="Times New Roman"/>
              </a:rPr>
              <a:t>s</a:t>
            </a:r>
            <a:r>
              <a:rPr sz="1200" dirty="0">
                <a:solidFill>
                  <a:srgbClr val="695D46"/>
                </a:solidFill>
                <a:latin typeface="Times New Roman"/>
                <a:cs typeface="Times New Roman"/>
              </a:rPr>
              <a:t>y</a:t>
            </a:r>
            <a:r>
              <a:rPr sz="1200" spc="55" dirty="0">
                <a:solidFill>
                  <a:srgbClr val="695D46"/>
                </a:solidFill>
                <a:latin typeface="Times New Roman"/>
                <a:cs typeface="Times New Roman"/>
              </a:rPr>
              <a:t> </a:t>
            </a:r>
            <a:r>
              <a:rPr sz="1200" dirty="0">
                <a:solidFill>
                  <a:srgbClr val="695D46"/>
                </a:solidFill>
                <a:latin typeface="Times New Roman"/>
                <a:cs typeface="Times New Roman"/>
              </a:rPr>
              <a:t>to</a:t>
            </a:r>
            <a:r>
              <a:rPr sz="1200" spc="85" dirty="0">
                <a:solidFill>
                  <a:srgbClr val="695D46"/>
                </a:solidFill>
                <a:latin typeface="Times New Roman"/>
                <a:cs typeface="Times New Roman"/>
              </a:rPr>
              <a:t> </a:t>
            </a:r>
            <a:r>
              <a:rPr sz="1200" dirty="0">
                <a:solidFill>
                  <a:srgbClr val="695D46"/>
                </a:solidFill>
                <a:latin typeface="Times New Roman"/>
                <a:cs typeface="Times New Roman"/>
              </a:rPr>
              <a:t>implem</a:t>
            </a:r>
            <a:r>
              <a:rPr sz="1200" spc="-5" dirty="0">
                <a:solidFill>
                  <a:srgbClr val="695D46"/>
                </a:solidFill>
                <a:latin typeface="Times New Roman"/>
                <a:cs typeface="Times New Roman"/>
              </a:rPr>
              <a:t>e</a:t>
            </a:r>
            <a:r>
              <a:rPr sz="1200" dirty="0">
                <a:solidFill>
                  <a:srgbClr val="695D46"/>
                </a:solidFill>
                <a:latin typeface="Times New Roman"/>
                <a:cs typeface="Times New Roman"/>
              </a:rPr>
              <a:t>nt,</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n</a:t>
            </a:r>
            <a:r>
              <a:rPr sz="1200" dirty="0">
                <a:solidFill>
                  <a:srgbClr val="695D46"/>
                </a:solidFill>
                <a:latin typeface="Times New Roman"/>
                <a:cs typeface="Times New Roman"/>
              </a:rPr>
              <a:t>d</a:t>
            </a:r>
            <a:r>
              <a:rPr sz="1200" spc="80" dirty="0">
                <a:solidFill>
                  <a:srgbClr val="695D46"/>
                </a:solidFill>
                <a:latin typeface="Times New Roman"/>
                <a:cs typeface="Times New Roman"/>
              </a:rPr>
              <a:t> </a:t>
            </a:r>
            <a:r>
              <a:rPr sz="1200" dirty="0">
                <a:solidFill>
                  <a:srgbClr val="695D46"/>
                </a:solidFill>
                <a:latin typeface="Times New Roman"/>
                <a:cs typeface="Times New Roman"/>
              </a:rPr>
              <a:t>it</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ca</a:t>
            </a:r>
            <a:r>
              <a:rPr sz="1200" dirty="0">
                <a:solidFill>
                  <a:srgbClr val="695D46"/>
                </a:solidFill>
                <a:latin typeface="Times New Roman"/>
                <a:cs typeface="Times New Roman"/>
              </a:rPr>
              <a:t>n</a:t>
            </a:r>
            <a:r>
              <a:rPr sz="1200" spc="80"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hieve</a:t>
            </a:r>
            <a:r>
              <a:rPr sz="1200" spc="85" dirty="0">
                <a:solidFill>
                  <a:srgbClr val="695D46"/>
                </a:solidFill>
                <a:latin typeface="Times New Roman"/>
                <a:cs typeface="Times New Roman"/>
              </a:rPr>
              <a:t> </a:t>
            </a:r>
            <a:r>
              <a:rPr sz="1200" dirty="0">
                <a:solidFill>
                  <a:srgbClr val="695D46"/>
                </a:solidFill>
                <a:latin typeface="Times New Roman"/>
                <a:cs typeface="Times New Roman"/>
              </a:rPr>
              <a:t>a</a:t>
            </a:r>
            <a:r>
              <a:rPr sz="1200" spc="75" dirty="0">
                <a:solidFill>
                  <a:srgbClr val="695D46"/>
                </a:solidFill>
                <a:latin typeface="Times New Roman"/>
                <a:cs typeface="Times New Roman"/>
              </a:rPr>
              <a:t> </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a:t>
            </a:r>
            <a:r>
              <a:rPr sz="1200" dirty="0">
                <a:solidFill>
                  <a:srgbClr val="695D46"/>
                </a:solidFill>
                <a:latin typeface="Times New Roman"/>
                <a:cs typeface="Times New Roman"/>
              </a:rPr>
              <a:t>so</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a</a:t>
            </a:r>
            <a:r>
              <a:rPr sz="1200" dirty="0">
                <a:solidFill>
                  <a:srgbClr val="695D46"/>
                </a:solidFill>
                <a:latin typeface="Times New Roman"/>
                <a:cs typeface="Times New Roman"/>
              </a:rPr>
              <a:t>ble</a:t>
            </a:r>
            <a:r>
              <a:rPr sz="1200" spc="80"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e</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e</a:t>
            </a:r>
            <a:r>
              <a:rPr sz="1200" spc="75" dirty="0">
                <a:solidFill>
                  <a:srgbClr val="695D46"/>
                </a:solidFill>
                <a:latin typeface="Times New Roman"/>
                <a:cs typeface="Times New Roman"/>
              </a:rPr>
              <a:t> </a:t>
            </a:r>
            <a:r>
              <a:rPr sz="1200" spc="10" dirty="0">
                <a:solidFill>
                  <a:srgbClr val="695D46"/>
                </a:solidFill>
                <a:latin typeface="Times New Roman"/>
                <a:cs typeface="Times New Roman"/>
              </a:rPr>
              <a:t>o</a:t>
            </a:r>
            <a:r>
              <a:rPr sz="1200" dirty="0">
                <a:solidFill>
                  <a:srgbClr val="695D46"/>
                </a:solidFill>
                <a:latin typeface="Times New Roman"/>
                <a:cs typeface="Times New Roman"/>
              </a:rPr>
              <a:t>f</a:t>
            </a:r>
            <a:r>
              <a:rPr sz="1200" spc="75"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cc</a:t>
            </a:r>
            <a:r>
              <a:rPr sz="1200" dirty="0">
                <a:solidFill>
                  <a:srgbClr val="695D46"/>
                </a:solidFill>
                <a:latin typeface="Times New Roman"/>
                <a:cs typeface="Times New Roman"/>
              </a:rPr>
              <a: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a:t>
            </a:r>
            <a:r>
              <a:rPr sz="1200" spc="90" dirty="0">
                <a:solidFill>
                  <a:srgbClr val="695D46"/>
                </a:solidFill>
                <a:latin typeface="Times New Roman"/>
                <a:cs typeface="Times New Roman"/>
              </a:rPr>
              <a:t> </a:t>
            </a:r>
            <a:r>
              <a:rPr sz="1200" dirty="0">
                <a:solidFill>
                  <a:srgbClr val="695D46"/>
                </a:solidFill>
                <a:latin typeface="Times New Roman"/>
                <a:cs typeface="Times New Roman"/>
              </a:rPr>
              <a:t>Ho</a:t>
            </a:r>
            <a:r>
              <a:rPr sz="1200" spc="-5" dirty="0">
                <a:solidFill>
                  <a:srgbClr val="695D46"/>
                </a:solidFill>
                <a:latin typeface="Times New Roman"/>
                <a:cs typeface="Times New Roman"/>
              </a:rPr>
              <a:t>we</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75" dirty="0">
                <a:solidFill>
                  <a:srgbClr val="695D46"/>
                </a:solidFill>
                <a:latin typeface="Times New Roman"/>
                <a:cs typeface="Times New Roman"/>
              </a:rPr>
              <a:t> </a:t>
            </a:r>
            <a:r>
              <a:rPr sz="1200" dirty="0">
                <a:solidFill>
                  <a:srgbClr val="695D46"/>
                </a:solidFill>
                <a:latin typeface="Times New Roman"/>
                <a:cs typeface="Times New Roman"/>
              </a:rPr>
              <a:t>the</a:t>
            </a:r>
            <a:r>
              <a:rPr sz="1200" spc="80"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5" dirty="0">
                <a:solidFill>
                  <a:srgbClr val="695D46"/>
                </a:solidFill>
                <a:latin typeface="Times New Roman"/>
                <a:cs typeface="Times New Roman"/>
              </a:rPr>
              <a:t>c</a:t>
            </a:r>
            <a:r>
              <a:rPr sz="1200" dirty="0">
                <a:solidFill>
                  <a:srgbClr val="695D46"/>
                </a:solidFill>
                <a:latin typeface="Times New Roman"/>
                <a:cs typeface="Times New Roman"/>
              </a:rPr>
              <a:t>ould</a:t>
            </a:r>
            <a:r>
              <a:rPr sz="1200" spc="145" dirty="0">
                <a:solidFill>
                  <a:srgbClr val="695D46"/>
                </a:solidFill>
                <a:latin typeface="Times New Roman"/>
                <a:cs typeface="Times New Roman"/>
              </a:rPr>
              <a:t> </a:t>
            </a:r>
            <a:r>
              <a:rPr sz="1200" dirty="0">
                <a:solidFill>
                  <a:srgbClr val="695D46"/>
                </a:solidFill>
                <a:latin typeface="Times New Roman"/>
                <a:cs typeface="Times New Roman"/>
              </a:rPr>
              <a:t>be</a:t>
            </a:r>
            <a:r>
              <a:rPr sz="1200" spc="135" dirty="0">
                <a:solidFill>
                  <a:srgbClr val="695D46"/>
                </a:solidFill>
                <a:latin typeface="Times New Roman"/>
                <a:cs typeface="Times New Roman"/>
              </a:rPr>
              <a:t> </a:t>
            </a:r>
            <a:r>
              <a:rPr sz="1200" dirty="0">
                <a:solidFill>
                  <a:srgbClr val="695D46"/>
                </a:solidFill>
                <a:latin typeface="Times New Roman"/>
                <a:cs typeface="Times New Roman"/>
              </a:rPr>
              <a:t>improv</a:t>
            </a:r>
            <a:r>
              <a:rPr sz="1200" spc="-10" dirty="0">
                <a:solidFill>
                  <a:srgbClr val="695D46"/>
                </a:solidFill>
                <a:latin typeface="Times New Roman"/>
                <a:cs typeface="Times New Roman"/>
              </a:rPr>
              <a:t>e</a:t>
            </a:r>
            <a:r>
              <a:rPr sz="1200" dirty="0">
                <a:solidFill>
                  <a:srgbClr val="695D46"/>
                </a:solidFill>
                <a:latin typeface="Times New Roman"/>
                <a:cs typeface="Times New Roman"/>
              </a:rPr>
              <a:t>d</a:t>
            </a:r>
            <a:r>
              <a:rPr sz="1200" spc="140" dirty="0">
                <a:solidFill>
                  <a:srgbClr val="695D46"/>
                </a:solidFill>
                <a:latin typeface="Times New Roman"/>
                <a:cs typeface="Times New Roman"/>
              </a:rPr>
              <a:t> </a:t>
            </a:r>
            <a:r>
              <a:rPr sz="1200" spc="20" dirty="0">
                <a:solidFill>
                  <a:srgbClr val="695D46"/>
                </a:solidFill>
                <a:latin typeface="Times New Roman"/>
                <a:cs typeface="Times New Roman"/>
              </a:rPr>
              <a:t>b</a:t>
            </a:r>
            <a:r>
              <a:rPr sz="1200" dirty="0">
                <a:solidFill>
                  <a:srgbClr val="695D46"/>
                </a:solidFill>
                <a:latin typeface="Times New Roman"/>
                <a:cs typeface="Times New Roman"/>
              </a:rPr>
              <a:t>y</a:t>
            </a:r>
            <a:r>
              <a:rPr sz="1200" spc="114" dirty="0">
                <a:solidFill>
                  <a:srgbClr val="695D46"/>
                </a:solidFill>
                <a:latin typeface="Times New Roman"/>
                <a:cs typeface="Times New Roman"/>
              </a:rPr>
              <a:t> </a:t>
            </a:r>
            <a:r>
              <a:rPr sz="1200" dirty="0">
                <a:solidFill>
                  <a:srgbClr val="695D46"/>
                </a:solidFill>
                <a:latin typeface="Times New Roman"/>
                <a:cs typeface="Times New Roman"/>
              </a:rPr>
              <a:t>t</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dirty="0">
                <a:solidFill>
                  <a:srgbClr val="695D46"/>
                </a:solidFill>
                <a:latin typeface="Times New Roman"/>
                <a:cs typeface="Times New Roman"/>
              </a:rPr>
              <a:t>ining</a:t>
            </a:r>
            <a:r>
              <a:rPr sz="1200" spc="130" dirty="0">
                <a:solidFill>
                  <a:srgbClr val="695D46"/>
                </a:solidFill>
                <a:latin typeface="Times New Roman"/>
                <a:cs typeface="Times New Roman"/>
              </a:rPr>
              <a:t> </a:t>
            </a:r>
            <a:r>
              <a:rPr sz="1200" dirty="0">
                <a:solidFill>
                  <a:srgbClr val="695D46"/>
                </a:solidFill>
                <a:latin typeface="Times New Roman"/>
                <a:cs typeface="Times New Roman"/>
              </a:rPr>
              <a:t>on </a:t>
            </a:r>
            <a:r>
              <a:rPr sz="1200" spc="-135" dirty="0">
                <a:solidFill>
                  <a:srgbClr val="695D46"/>
                </a:solidFill>
                <a:latin typeface="Times New Roman"/>
                <a:cs typeface="Times New Roman"/>
              </a:rPr>
              <a:t> </a:t>
            </a:r>
            <a:r>
              <a:rPr sz="1200" dirty="0">
                <a:solidFill>
                  <a:srgbClr val="695D46"/>
                </a:solidFill>
                <a:latin typeface="Times New Roman"/>
                <a:cs typeface="Times New Roman"/>
              </a:rPr>
              <a:t>a</a:t>
            </a:r>
            <a:r>
              <a:rPr sz="1200" spc="135" dirty="0">
                <a:solidFill>
                  <a:srgbClr val="695D46"/>
                </a:solidFill>
                <a:latin typeface="Times New Roman"/>
                <a:cs typeface="Times New Roman"/>
              </a:rPr>
              <a:t> </a:t>
            </a:r>
            <a:r>
              <a:rPr sz="1200" dirty="0">
                <a:solidFill>
                  <a:srgbClr val="695D46"/>
                </a:solidFill>
                <a:latin typeface="Times New Roman"/>
                <a:cs typeface="Times New Roman"/>
              </a:rPr>
              <a:t>larg</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35"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t</a:t>
            </a:r>
            <a:r>
              <a:rPr sz="1200" spc="-5" dirty="0">
                <a:solidFill>
                  <a:srgbClr val="695D46"/>
                </a:solidFill>
                <a:latin typeface="Times New Roman"/>
                <a:cs typeface="Times New Roman"/>
              </a:rPr>
              <a:t>a</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t</a:t>
            </a:r>
            <a:r>
              <a:rPr sz="1200" spc="14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nd</a:t>
            </a:r>
            <a:r>
              <a:rPr sz="1200" spc="140" dirty="0">
                <a:solidFill>
                  <a:srgbClr val="695D46"/>
                </a:solidFill>
                <a:latin typeface="Times New Roman"/>
                <a:cs typeface="Times New Roman"/>
              </a:rPr>
              <a:t> </a:t>
            </a:r>
            <a:r>
              <a:rPr sz="1200" spc="20" dirty="0">
                <a:solidFill>
                  <a:srgbClr val="695D46"/>
                </a:solidFill>
                <a:latin typeface="Times New Roman"/>
                <a:cs typeface="Times New Roman"/>
              </a:rPr>
              <a:t>b</a:t>
            </a:r>
            <a:r>
              <a:rPr sz="1200" dirty="0">
                <a:solidFill>
                  <a:srgbClr val="695D46"/>
                </a:solidFill>
                <a:latin typeface="Times New Roman"/>
                <a:cs typeface="Times New Roman"/>
              </a:rPr>
              <a:t>y</a:t>
            </a:r>
            <a:r>
              <a:rPr sz="1200" spc="114"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d</a:t>
            </a:r>
            <a:r>
              <a:rPr sz="1200" spc="10" dirty="0">
                <a:solidFill>
                  <a:srgbClr val="695D46"/>
                </a:solidFill>
                <a:latin typeface="Times New Roman"/>
                <a:cs typeface="Times New Roman"/>
              </a:rPr>
              <a:t>d</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dirty="0">
                <a:solidFill>
                  <a:srgbClr val="695D46"/>
                </a:solidFill>
                <a:latin typeface="Times New Roman"/>
                <a:cs typeface="Times New Roman"/>
              </a:rPr>
              <a:t>ssi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130" dirty="0">
                <a:solidFill>
                  <a:srgbClr val="695D46"/>
                </a:solidFill>
                <a:latin typeface="Times New Roman"/>
                <a:cs typeface="Times New Roman"/>
              </a:rPr>
              <a:t> </a:t>
            </a:r>
            <a:r>
              <a:rPr sz="1200" dirty="0">
                <a:solidFill>
                  <a:srgbClr val="695D46"/>
                </a:solidFill>
                <a:latin typeface="Times New Roman"/>
                <a:cs typeface="Times New Roman"/>
              </a:rPr>
              <a:t>the </a:t>
            </a:r>
            <a:r>
              <a:rPr sz="1200" spc="-150" dirty="0">
                <a:solidFill>
                  <a:srgbClr val="695D46"/>
                </a:solidFill>
                <a:latin typeface="Times New Roman"/>
                <a:cs typeface="Times New Roman"/>
              </a:rPr>
              <a:t> </a:t>
            </a:r>
            <a:r>
              <a:rPr sz="1200" dirty="0">
                <a:solidFill>
                  <a:srgbClr val="695D46"/>
                </a:solidFill>
                <a:latin typeface="Times New Roman"/>
                <a:cs typeface="Times New Roman"/>
              </a:rPr>
              <a:t>bias</a:t>
            </a:r>
            <a:r>
              <a:rPr sz="1200" spc="140" dirty="0">
                <a:solidFill>
                  <a:srgbClr val="695D46"/>
                </a:solidFill>
                <a:latin typeface="Times New Roman"/>
                <a:cs typeface="Times New Roman"/>
              </a:rPr>
              <a:t> </a:t>
            </a:r>
            <a:r>
              <a:rPr sz="1200" dirty="0">
                <a:solidFill>
                  <a:srgbClr val="695D46"/>
                </a:solidFill>
                <a:latin typeface="Times New Roman"/>
                <a:cs typeface="Times New Roman"/>
              </a:rPr>
              <a:t>tow</a:t>
            </a:r>
            <a:r>
              <a:rPr sz="1200" spc="-5" dirty="0">
                <a:solidFill>
                  <a:srgbClr val="695D46"/>
                </a:solidFill>
                <a:latin typeface="Times New Roman"/>
                <a:cs typeface="Times New Roman"/>
              </a:rPr>
              <a:t>a</a:t>
            </a:r>
            <a:r>
              <a:rPr sz="1200" dirty="0">
                <a:solidFill>
                  <a:srgbClr val="695D46"/>
                </a:solidFill>
                <a:latin typeface="Times New Roman"/>
                <a:cs typeface="Times New Roman"/>
              </a:rPr>
              <a:t>rds</a:t>
            </a:r>
            <a:r>
              <a:rPr sz="1200" spc="140" dirty="0">
                <a:solidFill>
                  <a:srgbClr val="695D46"/>
                </a:solidFill>
                <a:latin typeface="Times New Roman"/>
                <a:cs typeface="Times New Roman"/>
              </a:rPr>
              <a:t> </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e</a:t>
            </a:r>
            <a:r>
              <a:rPr sz="1200" dirty="0">
                <a:solidFill>
                  <a:srgbClr val="695D46"/>
                </a:solidFill>
                <a:latin typeface="Times New Roman"/>
                <a:cs typeface="Times New Roman"/>
              </a:rPr>
              <a:t>rt</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i</a:t>
            </a:r>
            <a:r>
              <a:rPr sz="1200" dirty="0">
                <a:solidFill>
                  <a:srgbClr val="695D46"/>
                </a:solidFill>
                <a:latin typeface="Times New Roman"/>
                <a:cs typeface="Times New Roman"/>
              </a:rPr>
              <a:t>n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endParaRPr sz="1200" dirty="0">
              <a:latin typeface="Times New Roman"/>
              <a:cs typeface="Times New Roman"/>
            </a:endParaRPr>
          </a:p>
          <a:p>
            <a:pPr>
              <a:lnSpc>
                <a:spcPct val="100000"/>
              </a:lnSpc>
              <a:spcBef>
                <a:spcPts val="4"/>
              </a:spcBef>
            </a:pPr>
            <a:endParaRPr sz="1050" dirty="0">
              <a:latin typeface="Times New Roman"/>
              <a:cs typeface="Times New Roman"/>
            </a:endParaRPr>
          </a:p>
          <a:p>
            <a:pPr marL="12700" algn="just">
              <a:lnSpc>
                <a:spcPct val="100000"/>
              </a:lnSpc>
            </a:pPr>
            <a:r>
              <a:rPr sz="1200" dirty="0">
                <a:solidFill>
                  <a:srgbClr val="695D46"/>
                </a:solidFill>
                <a:latin typeface="Times New Roman"/>
                <a:cs typeface="Times New Roman"/>
              </a:rPr>
              <a:t>some of</a:t>
            </a:r>
            <a:r>
              <a:rPr sz="1200" spc="-5" dirty="0">
                <a:solidFill>
                  <a:srgbClr val="695D46"/>
                </a:solidFill>
                <a:latin typeface="Times New Roman"/>
                <a:cs typeface="Times New Roman"/>
              </a:rPr>
              <a:t> </a:t>
            </a:r>
            <a:r>
              <a:rPr sz="1200" dirty="0">
                <a:solidFill>
                  <a:srgbClr val="695D46"/>
                </a:solidFill>
                <a:latin typeface="Times New Roman"/>
                <a:cs typeface="Times New Roman"/>
              </a:rPr>
              <a:t>the limit</a:t>
            </a:r>
            <a:r>
              <a:rPr sz="1200" spc="-5" dirty="0">
                <a:solidFill>
                  <a:srgbClr val="695D46"/>
                </a:solidFill>
                <a:latin typeface="Times New Roman"/>
                <a:cs typeface="Times New Roman"/>
              </a:rPr>
              <a:t>a</a:t>
            </a:r>
            <a:r>
              <a:rPr sz="1200" dirty="0">
                <a:solidFill>
                  <a:srgbClr val="695D46"/>
                </a:solidFill>
                <a:latin typeface="Times New Roman"/>
                <a:cs typeface="Times New Roman"/>
              </a:rPr>
              <a:t>tions </a:t>
            </a:r>
            <a:r>
              <a:rPr sz="1200" spc="-15" dirty="0">
                <a:solidFill>
                  <a:srgbClr val="695D46"/>
                </a:solidFill>
                <a:latin typeface="Times New Roman"/>
                <a:cs typeface="Times New Roman"/>
              </a:rPr>
              <a:t>o</a:t>
            </a:r>
            <a:r>
              <a:rPr sz="1200" dirty="0">
                <a:solidFill>
                  <a:srgbClr val="695D46"/>
                </a:solidFill>
                <a:latin typeface="Times New Roman"/>
                <a:cs typeface="Times New Roman"/>
              </a:rPr>
              <a:t>f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model:</a:t>
            </a:r>
            <a:endParaRPr sz="1200" dirty="0">
              <a:latin typeface="Times New Roman"/>
              <a:cs typeface="Times New Roman"/>
            </a:endParaRPr>
          </a:p>
          <a:p>
            <a:pPr>
              <a:lnSpc>
                <a:spcPct val="100000"/>
              </a:lnSpc>
              <a:spcBef>
                <a:spcPts val="11"/>
              </a:spcBef>
            </a:pPr>
            <a:endParaRPr sz="950" dirty="0">
              <a:latin typeface="Times New Roman"/>
              <a:cs typeface="Times New Roman"/>
            </a:endParaRPr>
          </a:p>
          <a:p>
            <a:pPr marL="469265" marR="60325" indent="-227965">
              <a:lnSpc>
                <a:spcPct val="114199"/>
              </a:lnSpc>
              <a:buClr>
                <a:srgbClr val="695D46"/>
              </a:buClr>
              <a:buFont typeface="Symbol"/>
              <a:buChar char=""/>
              <a:tabLst>
                <a:tab pos="469900" algn="l"/>
              </a:tabLst>
            </a:pPr>
            <a:r>
              <a:rPr sz="1200" dirty="0">
                <a:solidFill>
                  <a:srgbClr val="695D46"/>
                </a:solidFill>
                <a:latin typeface="Times New Roman"/>
                <a:cs typeface="Times New Roman"/>
              </a:rPr>
              <a:t>The </a:t>
            </a:r>
            <a:r>
              <a:rPr sz="1200" spc="-140"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135" dirty="0">
                <a:solidFill>
                  <a:srgbClr val="695D46"/>
                </a:solidFill>
                <a:latin typeface="Times New Roman"/>
                <a:cs typeface="Times New Roman"/>
              </a:rPr>
              <a:t> </a:t>
            </a:r>
            <a:r>
              <a:rPr sz="1200" dirty="0">
                <a:solidFill>
                  <a:srgbClr val="695D46"/>
                </a:solidFill>
                <a:latin typeface="Times New Roman"/>
                <a:cs typeface="Times New Roman"/>
              </a:rPr>
              <a:t>w</a:t>
            </a:r>
            <a:r>
              <a:rPr sz="1200" spc="-10" dirty="0">
                <a:solidFill>
                  <a:srgbClr val="695D46"/>
                </a:solidFill>
                <a:latin typeface="Times New Roman"/>
                <a:cs typeface="Times New Roman"/>
              </a:rPr>
              <a:t>a</a:t>
            </a:r>
            <a:r>
              <a:rPr sz="1200" dirty="0">
                <a:solidFill>
                  <a:srgbClr val="695D46"/>
                </a:solidFill>
                <a:latin typeface="Times New Roman"/>
                <a:cs typeface="Times New Roman"/>
              </a:rPr>
              <a:t>s </a:t>
            </a:r>
            <a:r>
              <a:rPr sz="1200" spc="-135" dirty="0">
                <a:solidFill>
                  <a:srgbClr val="695D46"/>
                </a:solidFill>
                <a:latin typeface="Times New Roman"/>
                <a:cs typeface="Times New Roman"/>
              </a:rPr>
              <a:t> </a:t>
            </a:r>
            <a:r>
              <a:rPr sz="1200" dirty="0">
                <a:solidFill>
                  <a:srgbClr val="695D46"/>
                </a:solidFill>
                <a:latin typeface="Times New Roman"/>
                <a:cs typeface="Times New Roman"/>
              </a:rPr>
              <a:t>tr</a:t>
            </a:r>
            <a:r>
              <a:rPr sz="1200" spc="-10" dirty="0">
                <a:solidFill>
                  <a:srgbClr val="695D46"/>
                </a:solidFill>
                <a:latin typeface="Times New Roman"/>
                <a:cs typeface="Times New Roman"/>
              </a:rPr>
              <a:t>a</a:t>
            </a:r>
            <a:r>
              <a:rPr sz="1200" dirty="0">
                <a:solidFill>
                  <a:srgbClr val="695D46"/>
                </a:solidFill>
                <a:latin typeface="Times New Roman"/>
                <a:cs typeface="Times New Roman"/>
              </a:rPr>
              <a:t>ined </a:t>
            </a:r>
            <a:r>
              <a:rPr sz="1200" spc="-125" dirty="0">
                <a:solidFill>
                  <a:srgbClr val="695D46"/>
                </a:solidFill>
                <a:latin typeface="Times New Roman"/>
                <a:cs typeface="Times New Roman"/>
              </a:rPr>
              <a:t> </a:t>
            </a:r>
            <a:r>
              <a:rPr sz="1200" dirty="0">
                <a:solidFill>
                  <a:srgbClr val="695D46"/>
                </a:solidFill>
                <a:latin typeface="Times New Roman"/>
                <a:cs typeface="Times New Roman"/>
              </a:rPr>
              <a:t>on </a:t>
            </a:r>
            <a:r>
              <a:rPr sz="1200" spc="-135" dirty="0">
                <a:solidFill>
                  <a:srgbClr val="695D46"/>
                </a:solidFill>
                <a:latin typeface="Times New Roman"/>
                <a:cs typeface="Times New Roman"/>
              </a:rPr>
              <a:t> </a:t>
            </a:r>
            <a:r>
              <a:rPr sz="1200" dirty="0">
                <a:solidFill>
                  <a:srgbClr val="695D46"/>
                </a:solidFill>
                <a:latin typeface="Times New Roman"/>
                <a:cs typeface="Times New Roman"/>
              </a:rPr>
              <a:t>a </a:t>
            </a:r>
            <a:r>
              <a:rPr sz="1200" spc="-140" dirty="0">
                <a:solidFill>
                  <a:srgbClr val="695D46"/>
                </a:solidFill>
                <a:latin typeface="Times New Roman"/>
                <a:cs typeface="Times New Roman"/>
              </a:rPr>
              <a:t> </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dirty="0">
                <a:solidFill>
                  <a:srgbClr val="695D46"/>
                </a:solidFill>
                <a:latin typeface="Times New Roman"/>
                <a:cs typeface="Times New Roman"/>
              </a:rPr>
              <a:t>lative</a:t>
            </a:r>
            <a:r>
              <a:rPr sz="1200" spc="20" dirty="0">
                <a:solidFill>
                  <a:srgbClr val="695D46"/>
                </a:solidFill>
                <a:latin typeface="Times New Roman"/>
                <a:cs typeface="Times New Roman"/>
              </a:rPr>
              <a:t>l</a:t>
            </a:r>
            <a:r>
              <a:rPr sz="1200" dirty="0">
                <a:solidFill>
                  <a:srgbClr val="695D46"/>
                </a:solidFill>
                <a:latin typeface="Times New Roman"/>
                <a:cs typeface="Times New Roman"/>
              </a:rPr>
              <a:t>y</a:t>
            </a:r>
            <a:r>
              <a:rPr sz="1200" spc="130" dirty="0">
                <a:solidFill>
                  <a:srgbClr val="695D46"/>
                </a:solidFill>
                <a:latin typeface="Times New Roman"/>
                <a:cs typeface="Times New Roman"/>
              </a:rPr>
              <a:t> </a:t>
            </a:r>
            <a:r>
              <a:rPr sz="1200" dirty="0">
                <a:solidFill>
                  <a:srgbClr val="695D46"/>
                </a:solidFill>
                <a:latin typeface="Times New Roman"/>
                <a:cs typeface="Times New Roman"/>
              </a:rPr>
              <a:t>small </a:t>
            </a:r>
            <a:r>
              <a:rPr sz="1200" spc="-130"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t</a:t>
            </a:r>
            <a:r>
              <a:rPr sz="1200" spc="-5" dirty="0">
                <a:solidFill>
                  <a:srgbClr val="695D46"/>
                </a:solidFill>
                <a:latin typeface="Times New Roman"/>
                <a:cs typeface="Times New Roman"/>
              </a:rPr>
              <a:t>a</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t, </a:t>
            </a:r>
            <a:r>
              <a:rPr sz="1200" spc="-135" dirty="0">
                <a:solidFill>
                  <a:srgbClr val="695D46"/>
                </a:solidFill>
                <a:latin typeface="Times New Roman"/>
                <a:cs typeface="Times New Roman"/>
              </a:rPr>
              <a:t> </a:t>
            </a:r>
            <a:r>
              <a:rPr sz="1200" dirty="0">
                <a:solidFill>
                  <a:srgbClr val="695D46"/>
                </a:solidFill>
                <a:latin typeface="Times New Roman"/>
                <a:cs typeface="Times New Roman"/>
              </a:rPr>
              <a:t>so </a:t>
            </a:r>
            <a:r>
              <a:rPr sz="1200" spc="-135" dirty="0">
                <a:solidFill>
                  <a:srgbClr val="695D46"/>
                </a:solidFill>
                <a:latin typeface="Times New Roman"/>
                <a:cs typeface="Times New Roman"/>
              </a:rPr>
              <a:t> </a:t>
            </a:r>
            <a:r>
              <a:rPr sz="1200" dirty="0">
                <a:solidFill>
                  <a:srgbClr val="695D46"/>
                </a:solidFill>
                <a:latin typeface="Times New Roman"/>
                <a:cs typeface="Times New Roman"/>
              </a:rPr>
              <a:t>it </a:t>
            </a:r>
            <a:r>
              <a:rPr sz="1200" spc="-130" dirty="0">
                <a:solidFill>
                  <a:srgbClr val="695D46"/>
                </a:solidFill>
                <a:latin typeface="Times New Roman"/>
                <a:cs typeface="Times New Roman"/>
              </a:rPr>
              <a:t> </a:t>
            </a:r>
            <a:r>
              <a:rPr sz="1200" dirty="0">
                <a:solidFill>
                  <a:srgbClr val="695D46"/>
                </a:solidFill>
                <a:latin typeface="Times New Roman"/>
                <a:cs typeface="Times New Roman"/>
              </a:rPr>
              <a:t>m</a:t>
            </a:r>
            <a:r>
              <a:rPr sz="1200" spc="5" dirty="0">
                <a:solidFill>
                  <a:srgbClr val="695D46"/>
                </a:solidFill>
                <a:latin typeface="Times New Roman"/>
                <a:cs typeface="Times New Roman"/>
              </a:rPr>
              <a:t>a</a:t>
            </a:r>
            <a:r>
              <a:rPr sz="1200" dirty="0">
                <a:solidFill>
                  <a:srgbClr val="695D46"/>
                </a:solidFill>
                <a:latin typeface="Times New Roman"/>
                <a:cs typeface="Times New Roman"/>
              </a:rPr>
              <a:t>y</a:t>
            </a:r>
            <a:r>
              <a:rPr sz="1200" spc="130" dirty="0">
                <a:solidFill>
                  <a:srgbClr val="695D46"/>
                </a:solidFill>
                <a:latin typeface="Times New Roman"/>
                <a:cs typeface="Times New Roman"/>
              </a:rPr>
              <a:t> </a:t>
            </a:r>
            <a:r>
              <a:rPr sz="1200" dirty="0">
                <a:solidFill>
                  <a:srgbClr val="695D46"/>
                </a:solidFill>
                <a:latin typeface="Times New Roman"/>
                <a:cs typeface="Times New Roman"/>
              </a:rPr>
              <a:t>not </a:t>
            </a:r>
            <a:r>
              <a:rPr sz="1200" spc="-120" dirty="0">
                <a:solidFill>
                  <a:srgbClr val="695D46"/>
                </a:solidFill>
                <a:latin typeface="Times New Roman"/>
                <a:cs typeface="Times New Roman"/>
              </a:rPr>
              <a:t> </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dirty="0">
                <a:solidFill>
                  <a:srgbClr val="695D46"/>
                </a:solidFill>
                <a:latin typeface="Times New Roman"/>
                <a:cs typeface="Times New Roman"/>
              </a:rPr>
              <a:t>li</a:t>
            </a:r>
            <a:r>
              <a:rPr sz="1200" spc="5" dirty="0">
                <a:solidFill>
                  <a:srgbClr val="695D46"/>
                </a:solidFill>
                <a:latin typeface="Times New Roman"/>
                <a:cs typeface="Times New Roman"/>
              </a:rPr>
              <a:t>z</a:t>
            </a:r>
            <a:r>
              <a:rPr sz="1200" dirty="0">
                <a:solidFill>
                  <a:srgbClr val="695D46"/>
                </a:solidFill>
                <a:latin typeface="Times New Roman"/>
                <a:cs typeface="Times New Roman"/>
              </a:rPr>
              <a:t>e </a:t>
            </a:r>
            <a:r>
              <a:rPr sz="1200" spc="-140" dirty="0">
                <a:solidFill>
                  <a:srgbClr val="695D46"/>
                </a:solidFill>
                <a:latin typeface="Times New Roman"/>
                <a:cs typeface="Times New Roman"/>
              </a:rPr>
              <a:t> </a:t>
            </a:r>
            <a:r>
              <a:rPr sz="1200" dirty="0">
                <a:solidFill>
                  <a:srgbClr val="695D46"/>
                </a:solidFill>
                <a:latin typeface="Times New Roman"/>
                <a:cs typeface="Times New Roman"/>
              </a:rPr>
              <a:t>w</a:t>
            </a:r>
            <a:r>
              <a:rPr sz="1200" spc="-10" dirty="0">
                <a:solidFill>
                  <a:srgbClr val="695D46"/>
                </a:solidFill>
                <a:latin typeface="Times New Roman"/>
                <a:cs typeface="Times New Roman"/>
              </a:rPr>
              <a:t>e</a:t>
            </a:r>
            <a:r>
              <a:rPr sz="1200" dirty="0">
                <a:solidFill>
                  <a:srgbClr val="695D46"/>
                </a:solidFill>
                <a:latin typeface="Times New Roman"/>
                <a:cs typeface="Times New Roman"/>
              </a:rPr>
              <a:t>ll </a:t>
            </a:r>
            <a:r>
              <a:rPr sz="1200" spc="-130" dirty="0">
                <a:solidFill>
                  <a:srgbClr val="695D46"/>
                </a:solidFill>
                <a:latin typeface="Times New Roman"/>
                <a:cs typeface="Times New Roman"/>
              </a:rPr>
              <a:t> </a:t>
            </a:r>
            <a:r>
              <a:rPr sz="1200" dirty="0">
                <a:solidFill>
                  <a:srgbClr val="695D46"/>
                </a:solidFill>
                <a:latin typeface="Times New Roman"/>
                <a:cs typeface="Times New Roman"/>
              </a:rPr>
              <a:t>to uns</a:t>
            </a:r>
            <a:r>
              <a:rPr sz="1200" spc="-5" dirty="0">
                <a:solidFill>
                  <a:srgbClr val="695D46"/>
                </a:solidFill>
                <a:latin typeface="Times New Roman"/>
                <a:cs typeface="Times New Roman"/>
              </a:rPr>
              <a:t>ee</a:t>
            </a:r>
            <a:r>
              <a:rPr sz="1200" dirty="0">
                <a:solidFill>
                  <a:srgbClr val="695D46"/>
                </a:solidFill>
                <a:latin typeface="Times New Roman"/>
                <a:cs typeface="Times New Roman"/>
              </a:rPr>
              <a:t>n d</a:t>
            </a:r>
            <a:r>
              <a:rPr sz="1200" spc="-5" dirty="0">
                <a:solidFill>
                  <a:srgbClr val="695D46"/>
                </a:solidFill>
                <a:latin typeface="Times New Roman"/>
                <a:cs typeface="Times New Roman"/>
              </a:rPr>
              <a:t>a</a:t>
            </a:r>
            <a:r>
              <a:rPr sz="1200" dirty="0">
                <a:solidFill>
                  <a:srgbClr val="695D46"/>
                </a:solidFill>
                <a:latin typeface="Times New Roman"/>
                <a:cs typeface="Times New Roman"/>
              </a:rPr>
              <a:t>ta.</a:t>
            </a:r>
            <a:endParaRPr sz="1200" dirty="0">
              <a:latin typeface="Times New Roman"/>
              <a:cs typeface="Times New Roman"/>
            </a:endParaRPr>
          </a:p>
          <a:p>
            <a:pPr marL="469265" marR="57785" indent="-227965">
              <a:lnSpc>
                <a:spcPct val="114999"/>
              </a:lnSpc>
              <a:spcBef>
                <a:spcPts val="95"/>
              </a:spcBef>
              <a:buClr>
                <a:srgbClr val="695D46"/>
              </a:buClr>
              <a:buFont typeface="Symbol"/>
              <a:buChar char=""/>
              <a:tabLst>
                <a:tab pos="469900" algn="l"/>
              </a:tabLst>
            </a:pPr>
            <a:r>
              <a:rPr sz="1200" dirty="0">
                <a:solidFill>
                  <a:srgbClr val="695D46"/>
                </a:solidFill>
                <a:latin typeface="Times New Roman"/>
                <a:cs typeface="Times New Roman"/>
              </a:rPr>
              <a:t>The</a:t>
            </a:r>
            <a:r>
              <a:rPr sz="1200" spc="135" dirty="0">
                <a:solidFill>
                  <a:srgbClr val="695D46"/>
                </a:solidFill>
                <a:latin typeface="Times New Roman"/>
                <a:cs typeface="Times New Roman"/>
              </a:rPr>
              <a:t> </a:t>
            </a:r>
            <a:r>
              <a:rPr sz="1200" dirty="0">
                <a:solidFill>
                  <a:srgbClr val="695D46"/>
                </a:solidFill>
                <a:latin typeface="Times New Roman"/>
                <a:cs typeface="Times New Roman"/>
              </a:rPr>
              <a:t>model</a:t>
            </a:r>
            <a:r>
              <a:rPr sz="1200" spc="140" dirty="0">
                <a:solidFill>
                  <a:srgbClr val="695D46"/>
                </a:solidFill>
                <a:latin typeface="Times New Roman"/>
                <a:cs typeface="Times New Roman"/>
              </a:rPr>
              <a:t> </a:t>
            </a:r>
            <a:r>
              <a:rPr sz="1200" dirty="0">
                <a:solidFill>
                  <a:srgbClr val="695D46"/>
                </a:solidFill>
                <a:latin typeface="Times New Roman"/>
                <a:cs typeface="Times New Roman"/>
              </a:rPr>
              <a:t>shows</a:t>
            </a:r>
            <a:r>
              <a:rPr sz="1200" spc="140" dirty="0">
                <a:solidFill>
                  <a:srgbClr val="695D46"/>
                </a:solidFill>
                <a:latin typeface="Times New Roman"/>
                <a:cs typeface="Times New Roman"/>
              </a:rPr>
              <a:t> </a:t>
            </a:r>
            <a:r>
              <a:rPr sz="1200" dirty="0">
                <a:solidFill>
                  <a:srgbClr val="695D46"/>
                </a:solidFill>
                <a:latin typeface="Times New Roman"/>
                <a:cs typeface="Times New Roman"/>
              </a:rPr>
              <a:t>some </a:t>
            </a:r>
            <a:r>
              <a:rPr sz="1200" spc="-140" dirty="0">
                <a:solidFill>
                  <a:srgbClr val="695D46"/>
                </a:solidFill>
                <a:latin typeface="Times New Roman"/>
                <a:cs typeface="Times New Roman"/>
              </a:rPr>
              <a:t> </a:t>
            </a:r>
            <a:r>
              <a:rPr sz="1200" dirty="0">
                <a:solidFill>
                  <a:srgbClr val="695D46"/>
                </a:solidFill>
                <a:latin typeface="Times New Roman"/>
                <a:cs typeface="Times New Roman"/>
              </a:rPr>
              <a:t>bias</a:t>
            </a:r>
            <a:r>
              <a:rPr sz="1200" spc="140" dirty="0">
                <a:solidFill>
                  <a:srgbClr val="695D46"/>
                </a:solidFill>
                <a:latin typeface="Times New Roman"/>
                <a:cs typeface="Times New Roman"/>
              </a:rPr>
              <a:t> </a:t>
            </a:r>
            <a:r>
              <a:rPr sz="1200" dirty="0">
                <a:solidFill>
                  <a:srgbClr val="695D46"/>
                </a:solidFill>
                <a:latin typeface="Times New Roman"/>
                <a:cs typeface="Times New Roman"/>
              </a:rPr>
              <a:t>tow</a:t>
            </a:r>
            <a:r>
              <a:rPr sz="1200" spc="-5" dirty="0">
                <a:solidFill>
                  <a:srgbClr val="695D46"/>
                </a:solidFill>
                <a:latin typeface="Times New Roman"/>
                <a:cs typeface="Times New Roman"/>
              </a:rPr>
              <a:t>a</a:t>
            </a:r>
            <a:r>
              <a:rPr sz="1200" dirty="0">
                <a:solidFill>
                  <a:srgbClr val="695D46"/>
                </a:solidFill>
                <a:latin typeface="Times New Roman"/>
                <a:cs typeface="Times New Roman"/>
              </a:rPr>
              <a:t>rds </a:t>
            </a:r>
            <a:r>
              <a:rPr sz="1200" spc="-150" dirty="0">
                <a:solidFill>
                  <a:srgbClr val="695D46"/>
                </a:solidFill>
                <a:latin typeface="Times New Roman"/>
                <a:cs typeface="Times New Roman"/>
              </a:rPr>
              <a:t> </a:t>
            </a:r>
            <a:r>
              <a:rPr sz="1200" spc="-5" dirty="0">
                <a:solidFill>
                  <a:srgbClr val="695D46"/>
                </a:solidFill>
                <a:latin typeface="Times New Roman"/>
                <a:cs typeface="Times New Roman"/>
              </a:rPr>
              <a:t>ce</a:t>
            </a:r>
            <a:r>
              <a:rPr sz="1200" dirty="0">
                <a:solidFill>
                  <a:srgbClr val="695D46"/>
                </a:solidFill>
                <a:latin typeface="Times New Roman"/>
                <a:cs typeface="Times New Roman"/>
              </a:rPr>
              <a:t>r</a:t>
            </a:r>
            <a:r>
              <a:rPr sz="1200" spc="5" dirty="0">
                <a:solidFill>
                  <a:srgbClr val="695D46"/>
                </a:solidFill>
                <a:latin typeface="Times New Roman"/>
                <a:cs typeface="Times New Roman"/>
              </a:rPr>
              <a:t>t</a:t>
            </a:r>
            <a:r>
              <a:rPr sz="1200" spc="-5" dirty="0">
                <a:solidFill>
                  <a:srgbClr val="695D46"/>
                </a:solidFill>
                <a:latin typeface="Times New Roman"/>
                <a:cs typeface="Times New Roman"/>
              </a:rPr>
              <a:t>a</a:t>
            </a:r>
            <a:r>
              <a:rPr sz="1200" dirty="0">
                <a:solidFill>
                  <a:srgbClr val="695D46"/>
                </a:solidFill>
                <a:latin typeface="Times New Roman"/>
                <a:cs typeface="Times New Roman"/>
              </a:rPr>
              <a:t>in </a:t>
            </a:r>
            <a:r>
              <a:rPr sz="1200" spc="-14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a:t>
            </a:r>
            <a:r>
              <a:rPr sz="1200" spc="5" dirty="0">
                <a:solidFill>
                  <a:srgbClr val="695D46"/>
                </a:solidFill>
                <a:latin typeface="Times New Roman"/>
                <a:cs typeface="Times New Roman"/>
              </a:rPr>
              <a:t>s</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s,</a:t>
            </a:r>
            <a:r>
              <a:rPr sz="1200" spc="140" dirty="0">
                <a:solidFill>
                  <a:srgbClr val="695D46"/>
                </a:solidFill>
                <a:latin typeface="Times New Roman"/>
                <a:cs typeface="Times New Roman"/>
              </a:rPr>
              <a:t> </a:t>
            </a:r>
            <a:r>
              <a:rPr sz="1200" dirty="0">
                <a:solidFill>
                  <a:srgbClr val="695D46"/>
                </a:solidFill>
                <a:latin typeface="Times New Roman"/>
                <a:cs typeface="Times New Roman"/>
              </a:rPr>
              <a:t>so</a:t>
            </a:r>
            <a:r>
              <a:rPr sz="1200" spc="140" dirty="0">
                <a:solidFill>
                  <a:srgbClr val="695D46"/>
                </a:solidFill>
                <a:latin typeface="Times New Roman"/>
                <a:cs typeface="Times New Roman"/>
              </a:rPr>
              <a:t> </a:t>
            </a:r>
            <a:r>
              <a:rPr sz="1200" dirty="0">
                <a:solidFill>
                  <a:srgbClr val="695D46"/>
                </a:solidFill>
                <a:latin typeface="Times New Roman"/>
                <a:cs typeface="Times New Roman"/>
              </a:rPr>
              <a:t>it</a:t>
            </a:r>
            <a:r>
              <a:rPr sz="1200" spc="145" dirty="0">
                <a:solidFill>
                  <a:srgbClr val="695D46"/>
                </a:solidFill>
                <a:latin typeface="Times New Roman"/>
                <a:cs typeface="Times New Roman"/>
              </a:rPr>
              <a:t> </a:t>
            </a:r>
            <a:r>
              <a:rPr sz="1200" dirty="0">
                <a:solidFill>
                  <a:srgbClr val="695D46"/>
                </a:solidFill>
                <a:latin typeface="Times New Roman"/>
                <a:cs typeface="Times New Roman"/>
              </a:rPr>
              <a:t>m</a:t>
            </a:r>
            <a:r>
              <a:rPr sz="1200" spc="20" dirty="0">
                <a:solidFill>
                  <a:srgbClr val="695D46"/>
                </a:solidFill>
                <a:latin typeface="Times New Roman"/>
                <a:cs typeface="Times New Roman"/>
              </a:rPr>
              <a:t>a</a:t>
            </a:r>
            <a:r>
              <a:rPr sz="1200" dirty="0">
                <a:solidFill>
                  <a:srgbClr val="695D46"/>
                </a:solidFill>
                <a:latin typeface="Times New Roman"/>
                <a:cs typeface="Times New Roman"/>
              </a:rPr>
              <a:t>y</a:t>
            </a:r>
            <a:r>
              <a:rPr sz="1200" spc="114" dirty="0">
                <a:solidFill>
                  <a:srgbClr val="695D46"/>
                </a:solidFill>
                <a:latin typeface="Times New Roman"/>
                <a:cs typeface="Times New Roman"/>
              </a:rPr>
              <a:t> </a:t>
            </a:r>
            <a:r>
              <a:rPr sz="1200" dirty="0">
                <a:solidFill>
                  <a:srgbClr val="695D46"/>
                </a:solidFill>
                <a:latin typeface="Times New Roman"/>
                <a:cs typeface="Times New Roman"/>
              </a:rPr>
              <a:t>not</a:t>
            </a:r>
            <a:r>
              <a:rPr sz="1200" spc="145" dirty="0">
                <a:solidFill>
                  <a:srgbClr val="695D46"/>
                </a:solidFill>
                <a:latin typeface="Times New Roman"/>
                <a:cs typeface="Times New Roman"/>
              </a:rPr>
              <a:t> </a:t>
            </a:r>
            <a:r>
              <a:rPr sz="1200" dirty="0">
                <a:solidFill>
                  <a:srgbClr val="695D46"/>
                </a:solidFill>
                <a:latin typeface="Times New Roman"/>
                <a:cs typeface="Times New Roman"/>
              </a:rPr>
              <a:t>be</a:t>
            </a:r>
            <a:r>
              <a:rPr sz="1200" spc="145"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b</a:t>
            </a:r>
            <a:r>
              <a:rPr sz="1200" dirty="0">
                <a:solidFill>
                  <a:srgbClr val="695D46"/>
                </a:solidFill>
                <a:latin typeface="Times New Roman"/>
                <a:cs typeface="Times New Roman"/>
              </a:rPr>
              <a:t>le</a:t>
            </a:r>
            <a:r>
              <a:rPr sz="1200" spc="140" dirty="0">
                <a:solidFill>
                  <a:srgbClr val="695D46"/>
                </a:solidFill>
                <a:latin typeface="Times New Roman"/>
                <a:cs typeface="Times New Roman"/>
              </a:rPr>
              <a:t> </a:t>
            </a:r>
            <a:r>
              <a:rPr sz="1200" dirty="0">
                <a:solidFill>
                  <a:srgbClr val="695D46"/>
                </a:solidFill>
                <a:latin typeface="Times New Roman"/>
                <a:cs typeface="Times New Roman"/>
              </a:rPr>
              <a:t>to</a:t>
            </a:r>
            <a:r>
              <a:rPr sz="1200" spc="14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lassi</a:t>
            </a:r>
            <a:r>
              <a:rPr sz="1200" spc="20" dirty="0">
                <a:solidFill>
                  <a:srgbClr val="695D46"/>
                </a:solidFill>
                <a:latin typeface="Times New Roman"/>
                <a:cs typeface="Times New Roman"/>
              </a:rPr>
              <a:t>f</a:t>
            </a:r>
            <a:r>
              <a:rPr sz="1200" dirty="0">
                <a:solidFill>
                  <a:srgbClr val="695D46"/>
                </a:solidFill>
                <a:latin typeface="Times New Roman"/>
                <a:cs typeface="Times New Roman"/>
              </a:rPr>
              <a:t>y im</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e</a:t>
            </a:r>
            <a:r>
              <a:rPr sz="1200" dirty="0">
                <a:solidFill>
                  <a:srgbClr val="695D46"/>
                </a:solidFill>
                <a:latin typeface="Times New Roman"/>
                <a:cs typeface="Times New Roman"/>
              </a:rPr>
              <a:t>s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a:t>
            </a:r>
            <a:r>
              <a:rPr sz="1200" spc="-10" dirty="0">
                <a:solidFill>
                  <a:srgbClr val="695D46"/>
                </a:solidFill>
                <a:latin typeface="Times New Roman"/>
                <a:cs typeface="Times New Roman"/>
              </a:rPr>
              <a:t>a</a:t>
            </a:r>
            <a:r>
              <a:rPr sz="1200" dirty="0">
                <a:solidFill>
                  <a:srgbClr val="695D46"/>
                </a:solidFill>
                <a:latin typeface="Times New Roman"/>
                <a:cs typeface="Times New Roman"/>
              </a:rPr>
              <a:t>ll plants with </a:t>
            </a:r>
            <a:r>
              <a:rPr sz="1200" spc="-5" dirty="0">
                <a:solidFill>
                  <a:srgbClr val="695D46"/>
                </a:solidFill>
                <a:latin typeface="Times New Roman"/>
                <a:cs typeface="Times New Roman"/>
              </a:rPr>
              <a:t>e</a:t>
            </a:r>
            <a:r>
              <a:rPr sz="1200" dirty="0">
                <a:solidFill>
                  <a:srgbClr val="695D46"/>
                </a:solidFill>
                <a:latin typeface="Times New Roman"/>
                <a:cs typeface="Times New Roman"/>
              </a:rPr>
              <a:t>qu</a:t>
            </a:r>
            <a:r>
              <a:rPr sz="1200" spc="-5" dirty="0">
                <a:solidFill>
                  <a:srgbClr val="695D46"/>
                </a:solidFill>
                <a:latin typeface="Times New Roman"/>
                <a:cs typeface="Times New Roman"/>
              </a:rPr>
              <a:t>a</a:t>
            </a:r>
            <a:r>
              <a:rPr sz="1200" dirty="0">
                <a:solidFill>
                  <a:srgbClr val="695D46"/>
                </a:solidFill>
                <a:latin typeface="Times New Roman"/>
                <a:cs typeface="Times New Roman"/>
              </a:rPr>
              <a:t>l ac</a:t>
            </a:r>
            <a:r>
              <a:rPr sz="1200" spc="-5" dirty="0">
                <a:solidFill>
                  <a:srgbClr val="695D46"/>
                </a:solidFill>
                <a:latin typeface="Times New Roman"/>
                <a:cs typeface="Times New Roman"/>
              </a:rPr>
              <a:t>c</a:t>
            </a:r>
            <a:r>
              <a:rPr sz="1200" dirty="0">
                <a:solidFill>
                  <a:srgbClr val="695D46"/>
                </a:solidFill>
                <a:latin typeface="Times New Roman"/>
                <a:cs typeface="Times New Roman"/>
              </a:rPr>
              <a:t>ura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a:t>
            </a:r>
            <a:endParaRPr sz="1200" dirty="0">
              <a:latin typeface="Times New Roman"/>
              <a:cs typeface="Times New Roman"/>
            </a:endParaRPr>
          </a:p>
          <a:p>
            <a:pPr>
              <a:lnSpc>
                <a:spcPct val="100000"/>
              </a:lnSpc>
              <a:spcBef>
                <a:spcPts val="4"/>
              </a:spcBef>
            </a:pPr>
            <a:endParaRPr sz="1050" dirty="0">
              <a:latin typeface="Times New Roman"/>
              <a:cs typeface="Times New Roman"/>
            </a:endParaRPr>
          </a:p>
          <a:p>
            <a:pPr marL="12700" algn="just">
              <a:lnSpc>
                <a:spcPct val="100000"/>
              </a:lnSpc>
            </a:pPr>
            <a:r>
              <a:rPr sz="1200" dirty="0">
                <a:solidFill>
                  <a:srgbClr val="695D46"/>
                </a:solidFill>
                <a:latin typeface="Times New Roman"/>
                <a:cs typeface="Times New Roman"/>
              </a:rPr>
              <a:t>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5" dirty="0">
                <a:solidFill>
                  <a:srgbClr val="695D46"/>
                </a:solidFill>
                <a:latin typeface="Times New Roman"/>
                <a:cs typeface="Times New Roman"/>
              </a:rPr>
              <a:t>c</a:t>
            </a:r>
            <a:r>
              <a:rPr sz="1200" dirty="0">
                <a:solidFill>
                  <a:srgbClr val="695D46"/>
                </a:solidFill>
                <a:latin typeface="Times New Roman"/>
                <a:cs typeface="Times New Roman"/>
              </a:rPr>
              <a:t>ould be imp</a:t>
            </a:r>
            <a:r>
              <a:rPr sz="1200" spc="5" dirty="0">
                <a:solidFill>
                  <a:srgbClr val="695D46"/>
                </a:solidFill>
                <a:latin typeface="Times New Roman"/>
                <a:cs typeface="Times New Roman"/>
              </a:rPr>
              <a:t>r</a:t>
            </a:r>
            <a:r>
              <a:rPr sz="1200" dirty="0">
                <a:solidFill>
                  <a:srgbClr val="695D46"/>
                </a:solidFill>
                <a:latin typeface="Times New Roman"/>
                <a:cs typeface="Times New Roman"/>
              </a:rPr>
              <a:t>ov</a:t>
            </a:r>
            <a:r>
              <a:rPr sz="1200" spc="-5" dirty="0">
                <a:solidFill>
                  <a:srgbClr val="695D46"/>
                </a:solidFill>
                <a:latin typeface="Times New Roman"/>
                <a:cs typeface="Times New Roman"/>
              </a:rPr>
              <a:t>e</a:t>
            </a:r>
            <a:r>
              <a:rPr sz="1200" dirty="0">
                <a:solidFill>
                  <a:srgbClr val="695D46"/>
                </a:solidFill>
                <a:latin typeface="Times New Roman"/>
                <a:cs typeface="Times New Roman"/>
              </a:rPr>
              <a:t>d </a:t>
            </a:r>
            <a:r>
              <a:rPr sz="1200" spc="10" dirty="0">
                <a:solidFill>
                  <a:srgbClr val="695D46"/>
                </a:solidFill>
                <a:latin typeface="Times New Roman"/>
                <a:cs typeface="Times New Roman"/>
              </a:rPr>
              <a:t>b</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usi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5" dirty="0">
                <a:solidFill>
                  <a:srgbClr val="695D46"/>
                </a:solidFill>
                <a:latin typeface="Times New Roman"/>
                <a:cs typeface="Times New Roman"/>
              </a:rPr>
              <a:t> </a:t>
            </a:r>
            <a:r>
              <a:rPr sz="1200" dirty="0">
                <a:solidFill>
                  <a:srgbClr val="695D46"/>
                </a:solidFill>
                <a:latin typeface="Times New Roman"/>
                <a:cs typeface="Times New Roman"/>
              </a:rPr>
              <a:t>a</a:t>
            </a:r>
            <a:r>
              <a:rPr sz="1200" spc="-5" dirty="0">
                <a:solidFill>
                  <a:srgbClr val="695D46"/>
                </a:solidFill>
                <a:latin typeface="Times New Roman"/>
                <a:cs typeface="Times New Roman"/>
              </a:rPr>
              <a:t> </a:t>
            </a:r>
            <a:r>
              <a:rPr sz="1200" dirty="0">
                <a:solidFill>
                  <a:srgbClr val="695D46"/>
                </a:solidFill>
                <a:latin typeface="Times New Roman"/>
                <a:cs typeface="Times New Roman"/>
              </a:rPr>
              <a:t>more</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c</a:t>
            </a:r>
            <a:r>
              <a:rPr sz="1200" spc="10" dirty="0">
                <a:solidFill>
                  <a:srgbClr val="695D46"/>
                </a:solidFill>
                <a:latin typeface="Times New Roman"/>
                <a:cs typeface="Times New Roman"/>
              </a:rPr>
              <a:t>o</a:t>
            </a:r>
            <a:r>
              <a:rPr sz="1200" dirty="0">
                <a:solidFill>
                  <a:srgbClr val="695D46"/>
                </a:solidFill>
                <a:latin typeface="Times New Roman"/>
                <a:cs typeface="Times New Roman"/>
              </a:rPr>
              <a:t>mpl</a:t>
            </a:r>
            <a:r>
              <a:rPr sz="1200" spc="-5" dirty="0">
                <a:solidFill>
                  <a:srgbClr val="695D46"/>
                </a:solidFill>
                <a:latin typeface="Times New Roman"/>
                <a:cs typeface="Times New Roman"/>
              </a:rPr>
              <a:t>e</a:t>
            </a:r>
            <a:r>
              <a:rPr sz="1200" dirty="0">
                <a:solidFill>
                  <a:srgbClr val="695D46"/>
                </a:solidFill>
                <a:latin typeface="Times New Roman"/>
                <a:cs typeface="Times New Roman"/>
              </a:rPr>
              <a:t>x</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r</a:t>
            </a:r>
            <a:r>
              <a:rPr sz="1200" spc="-10" dirty="0">
                <a:solidFill>
                  <a:srgbClr val="695D46"/>
                </a:solidFill>
                <a:latin typeface="Times New Roman"/>
                <a:cs typeface="Times New Roman"/>
              </a:rPr>
              <a:t>c</a:t>
            </a:r>
            <a:r>
              <a:rPr sz="1200" dirty="0">
                <a:solidFill>
                  <a:srgbClr val="695D46"/>
                </a:solidFill>
                <a:latin typeface="Times New Roman"/>
                <a:cs typeface="Times New Roman"/>
              </a:rPr>
              <a:t>hit</a:t>
            </a:r>
            <a:r>
              <a:rPr sz="1200" spc="-5" dirty="0">
                <a:solidFill>
                  <a:srgbClr val="695D46"/>
                </a:solidFill>
                <a:latin typeface="Times New Roman"/>
                <a:cs typeface="Times New Roman"/>
              </a:rPr>
              <a:t>ec</a:t>
            </a:r>
            <a:r>
              <a:rPr sz="1200" dirty="0">
                <a:solidFill>
                  <a:srgbClr val="695D46"/>
                </a:solidFill>
                <a:latin typeface="Times New Roman"/>
                <a:cs typeface="Times New Roman"/>
              </a:rPr>
              <a:t>tur</a:t>
            </a:r>
            <a:r>
              <a:rPr sz="1200" spc="-10" dirty="0">
                <a:solidFill>
                  <a:srgbClr val="695D46"/>
                </a:solidFill>
                <a:latin typeface="Times New Roman"/>
                <a:cs typeface="Times New Roman"/>
              </a:rPr>
              <a:t>e</a:t>
            </a:r>
            <a:r>
              <a:rPr sz="1200" dirty="0">
                <a:solidFill>
                  <a:srgbClr val="695D46"/>
                </a:solidFill>
                <a:latin typeface="Times New Roman"/>
                <a:cs typeface="Times New Roman"/>
              </a:rPr>
              <a:t>.</a:t>
            </a:r>
            <a:endParaRPr sz="1200" dirty="0">
              <a:latin typeface="Times New Roman"/>
              <a:cs typeface="Times New Roman"/>
            </a:endParaRPr>
          </a:p>
          <a:p>
            <a:pPr marL="12700" marR="60960" algn="just">
              <a:lnSpc>
                <a:spcPct val="115300"/>
              </a:lnSpc>
              <a:spcBef>
                <a:spcPts val="990"/>
              </a:spcBef>
            </a:pPr>
            <a:r>
              <a:rPr sz="1200" dirty="0">
                <a:solidFill>
                  <a:srgbClr val="695D46"/>
                </a:solidFill>
                <a:latin typeface="Times New Roman"/>
                <a:cs typeface="Times New Roman"/>
              </a:rPr>
              <a:t>D</a:t>
            </a:r>
            <a:r>
              <a:rPr sz="1200" spc="-10" dirty="0">
                <a:solidFill>
                  <a:srgbClr val="695D46"/>
                </a:solidFill>
                <a:latin typeface="Times New Roman"/>
                <a:cs typeface="Times New Roman"/>
              </a:rPr>
              <a:t>e</a:t>
            </a:r>
            <a:r>
              <a:rPr sz="1200" dirty="0">
                <a:solidFill>
                  <a:srgbClr val="695D46"/>
                </a:solidFill>
                <a:latin typeface="Times New Roman"/>
                <a:cs typeface="Times New Roman"/>
              </a:rPr>
              <a:t>spite</a:t>
            </a:r>
            <a:r>
              <a:rPr sz="1200" spc="15" dirty="0">
                <a:solidFill>
                  <a:srgbClr val="695D46"/>
                </a:solidFill>
                <a:latin typeface="Times New Roman"/>
                <a:cs typeface="Times New Roman"/>
              </a:rPr>
              <a:t> </a:t>
            </a:r>
            <a:r>
              <a:rPr sz="1200" dirty="0">
                <a:solidFill>
                  <a:srgbClr val="695D46"/>
                </a:solidFill>
                <a:latin typeface="Times New Roman"/>
                <a:cs typeface="Times New Roman"/>
              </a:rPr>
              <a:t>these</a:t>
            </a:r>
            <a:r>
              <a:rPr sz="1200" spc="15" dirty="0">
                <a:solidFill>
                  <a:srgbClr val="695D46"/>
                </a:solidFill>
                <a:latin typeface="Times New Roman"/>
                <a:cs typeface="Times New Roman"/>
              </a:rPr>
              <a:t> </a:t>
            </a:r>
            <a:r>
              <a:rPr sz="1200" dirty="0">
                <a:solidFill>
                  <a:srgbClr val="695D46"/>
                </a:solidFill>
                <a:latin typeface="Times New Roman"/>
                <a:cs typeface="Times New Roman"/>
              </a:rPr>
              <a:t>limitations,</a:t>
            </a:r>
            <a:r>
              <a:rPr sz="1200" spc="10" dirty="0">
                <a:solidFill>
                  <a:srgbClr val="695D46"/>
                </a:solidFill>
                <a:latin typeface="Times New Roman"/>
                <a:cs typeface="Times New Roman"/>
              </a:rPr>
              <a:t> </a:t>
            </a:r>
            <a:r>
              <a:rPr sz="1200" dirty="0">
                <a:solidFill>
                  <a:srgbClr val="695D46"/>
                </a:solidFill>
                <a:latin typeface="Times New Roman"/>
                <a:cs typeface="Times New Roman"/>
              </a:rPr>
              <a:t>the</a:t>
            </a:r>
            <a:r>
              <a:rPr sz="1200" spc="20" dirty="0">
                <a:solidFill>
                  <a:srgbClr val="695D46"/>
                </a:solidFill>
                <a:latin typeface="Times New Roman"/>
                <a:cs typeface="Times New Roman"/>
              </a:rPr>
              <a:t> </a:t>
            </a:r>
            <a:r>
              <a:rPr sz="1200" dirty="0">
                <a:solidFill>
                  <a:srgbClr val="695D46"/>
                </a:solidFill>
                <a:latin typeface="Times New Roman"/>
                <a:cs typeface="Times New Roman"/>
              </a:rPr>
              <a:t>model</a:t>
            </a:r>
            <a:r>
              <a:rPr sz="1200" spc="20" dirty="0">
                <a:solidFill>
                  <a:srgbClr val="695D46"/>
                </a:solidFill>
                <a:latin typeface="Times New Roman"/>
                <a:cs typeface="Times New Roman"/>
              </a:rPr>
              <a:t> </a:t>
            </a:r>
            <a:r>
              <a:rPr sz="1200" dirty="0">
                <a:solidFill>
                  <a:srgbClr val="695D46"/>
                </a:solidFill>
                <a:latin typeface="Times New Roman"/>
                <a:cs typeface="Times New Roman"/>
              </a:rPr>
              <a:t>in</a:t>
            </a:r>
            <a:r>
              <a:rPr sz="1200" spc="10" dirty="0">
                <a:solidFill>
                  <a:srgbClr val="695D46"/>
                </a:solidFill>
                <a:latin typeface="Times New Roman"/>
                <a:cs typeface="Times New Roman"/>
              </a:rPr>
              <a:t> </a:t>
            </a:r>
            <a:r>
              <a:rPr sz="1200" dirty="0">
                <a:solidFill>
                  <a:srgbClr val="695D46"/>
                </a:solidFill>
                <a:latin typeface="Times New Roman"/>
                <a:cs typeface="Times New Roman"/>
              </a:rPr>
              <a:t>this</a:t>
            </a:r>
            <a:r>
              <a:rPr sz="1200" spc="20" dirty="0">
                <a:solidFill>
                  <a:srgbClr val="695D46"/>
                </a:solidFill>
                <a:latin typeface="Times New Roman"/>
                <a:cs typeface="Times New Roman"/>
              </a:rPr>
              <a:t> </a:t>
            </a:r>
            <a:r>
              <a:rPr sz="1200" dirty="0">
                <a:solidFill>
                  <a:srgbClr val="695D46"/>
                </a:solidFill>
                <a:latin typeface="Times New Roman"/>
                <a:cs typeface="Times New Roman"/>
              </a:rPr>
              <a:t>p</a:t>
            </a:r>
            <a:r>
              <a:rPr sz="1200" spc="-5" dirty="0">
                <a:solidFill>
                  <a:srgbClr val="695D46"/>
                </a:solidFill>
                <a:latin typeface="Times New Roman"/>
                <a:cs typeface="Times New Roman"/>
              </a:rPr>
              <a:t>a</a:t>
            </a:r>
            <a:r>
              <a:rPr sz="1200" dirty="0">
                <a:solidFill>
                  <a:srgbClr val="695D46"/>
                </a:solidFill>
                <a:latin typeface="Times New Roman"/>
                <a:cs typeface="Times New Roman"/>
              </a:rPr>
              <a:t>p</a:t>
            </a:r>
            <a:r>
              <a:rPr sz="1200" spc="-5" dirty="0">
                <a:solidFill>
                  <a:srgbClr val="695D46"/>
                </a:solidFill>
                <a:latin typeface="Times New Roman"/>
                <a:cs typeface="Times New Roman"/>
              </a:rPr>
              <a:t>e</a:t>
            </a:r>
            <a:r>
              <a:rPr sz="1200" dirty="0">
                <a:solidFill>
                  <a:srgbClr val="695D46"/>
                </a:solidFill>
                <a:latin typeface="Times New Roman"/>
                <a:cs typeface="Times New Roman"/>
              </a:rPr>
              <a:t>r</a:t>
            </a:r>
            <a:r>
              <a:rPr sz="1200" spc="15" dirty="0">
                <a:solidFill>
                  <a:srgbClr val="695D46"/>
                </a:solidFill>
                <a:latin typeface="Times New Roman"/>
                <a:cs typeface="Times New Roman"/>
              </a:rPr>
              <a:t> </a:t>
            </a:r>
            <a:r>
              <a:rPr sz="1200" spc="-10" dirty="0">
                <a:solidFill>
                  <a:srgbClr val="695D46"/>
                </a:solidFill>
                <a:latin typeface="Times New Roman"/>
                <a:cs typeface="Times New Roman"/>
              </a:rPr>
              <a:t>i</a:t>
            </a:r>
            <a:r>
              <a:rPr sz="1200" dirty="0">
                <a:solidFill>
                  <a:srgbClr val="695D46"/>
                </a:solidFill>
                <a:latin typeface="Times New Roman"/>
                <a:cs typeface="Times New Roman"/>
              </a:rPr>
              <a:t>s</a:t>
            </a:r>
            <a:r>
              <a:rPr sz="1200" spc="20" dirty="0">
                <a:solidFill>
                  <a:srgbClr val="695D46"/>
                </a:solidFill>
                <a:latin typeface="Times New Roman"/>
                <a:cs typeface="Times New Roman"/>
              </a:rPr>
              <a:t> </a:t>
            </a:r>
            <a:r>
              <a:rPr sz="1200" dirty="0">
                <a:solidFill>
                  <a:srgbClr val="695D46"/>
                </a:solidFill>
                <a:latin typeface="Times New Roman"/>
                <a:cs typeface="Times New Roman"/>
              </a:rPr>
              <a:t>a</a:t>
            </a:r>
            <a:r>
              <a:rPr sz="1200" spc="15" dirty="0">
                <a:solidFill>
                  <a:srgbClr val="695D46"/>
                </a:solidFill>
                <a:latin typeface="Times New Roman"/>
                <a:cs typeface="Times New Roman"/>
              </a:rPr>
              <a:t> </a:t>
            </a:r>
            <a:r>
              <a:rPr sz="1200" dirty="0">
                <a:solidFill>
                  <a:srgbClr val="695D46"/>
                </a:solidFill>
                <a:latin typeface="Times New Roman"/>
                <a:cs typeface="Times New Roman"/>
              </a:rPr>
              <a:t>promising</a:t>
            </a:r>
            <a:r>
              <a:rPr sz="1200" spc="10"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ppro</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h</a:t>
            </a:r>
            <a:r>
              <a:rPr sz="1200" spc="20" dirty="0">
                <a:solidFill>
                  <a:srgbClr val="695D46"/>
                </a:solidFill>
                <a:latin typeface="Times New Roman"/>
                <a:cs typeface="Times New Roman"/>
              </a:rPr>
              <a:t> </a:t>
            </a:r>
            <a:r>
              <a:rPr sz="1200" spc="10" dirty="0">
                <a:solidFill>
                  <a:srgbClr val="695D46"/>
                </a:solidFill>
                <a:latin typeface="Times New Roman"/>
                <a:cs typeface="Times New Roman"/>
              </a:rPr>
              <a:t>t</a:t>
            </a:r>
            <a:r>
              <a:rPr sz="1200" dirty="0">
                <a:solidFill>
                  <a:srgbClr val="695D46"/>
                </a:solidFill>
                <a:latin typeface="Times New Roman"/>
                <a:cs typeface="Times New Roman"/>
              </a:rPr>
              <a:t>o</a:t>
            </a:r>
            <a:r>
              <a:rPr sz="1200" spc="20" dirty="0">
                <a:solidFill>
                  <a:srgbClr val="695D46"/>
                </a:solidFill>
                <a:latin typeface="Times New Roman"/>
                <a:cs typeface="Times New Roman"/>
              </a:rPr>
              <a:t> </a:t>
            </a:r>
            <a:r>
              <a:rPr sz="1200" dirty="0">
                <a:solidFill>
                  <a:srgbClr val="695D46"/>
                </a:solidFill>
                <a:latin typeface="Times New Roman"/>
                <a:cs typeface="Times New Roman"/>
              </a:rPr>
              <a:t>plant</a:t>
            </a:r>
            <a:r>
              <a:rPr sz="1200" spc="2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lassifi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tion. The </a:t>
            </a:r>
            <a:r>
              <a:rPr sz="1200" spc="-95" dirty="0">
                <a:solidFill>
                  <a:srgbClr val="695D46"/>
                </a:solidFill>
                <a:latin typeface="Times New Roman"/>
                <a:cs typeface="Times New Roman"/>
              </a:rPr>
              <a:t> </a:t>
            </a:r>
            <a:r>
              <a:rPr sz="1200" dirty="0">
                <a:solidFill>
                  <a:srgbClr val="695D46"/>
                </a:solidFill>
                <a:latin typeface="Times New Roman"/>
                <a:cs typeface="Times New Roman"/>
              </a:rPr>
              <a:t>mod</a:t>
            </a:r>
            <a:r>
              <a:rPr sz="1200" spc="-5" dirty="0">
                <a:solidFill>
                  <a:srgbClr val="695D46"/>
                </a:solidFill>
                <a:latin typeface="Times New Roman"/>
                <a:cs typeface="Times New Roman"/>
              </a:rPr>
              <a:t>e</a:t>
            </a:r>
            <a:r>
              <a:rPr sz="1200" dirty="0">
                <a:solidFill>
                  <a:srgbClr val="695D46"/>
                </a:solidFill>
                <a:latin typeface="Times New Roman"/>
                <a:cs typeface="Times New Roman"/>
              </a:rPr>
              <a:t>l </a:t>
            </a:r>
            <a:r>
              <a:rPr sz="1200" spc="-85" dirty="0">
                <a:solidFill>
                  <a:srgbClr val="695D46"/>
                </a:solidFill>
                <a:latin typeface="Times New Roman"/>
                <a:cs typeface="Times New Roman"/>
              </a:rPr>
              <a:t> </a:t>
            </a:r>
            <a:r>
              <a:rPr sz="1200" dirty="0">
                <a:solidFill>
                  <a:srgbClr val="695D46"/>
                </a:solidFill>
                <a:latin typeface="Times New Roman"/>
                <a:cs typeface="Times New Roman"/>
              </a:rPr>
              <a:t>is </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ea</a:t>
            </a:r>
            <a:r>
              <a:rPr sz="1200" spc="10" dirty="0">
                <a:solidFill>
                  <a:srgbClr val="695D46"/>
                </a:solidFill>
                <a:latin typeface="Times New Roman"/>
                <a:cs typeface="Times New Roman"/>
              </a:rPr>
              <a:t>s</a:t>
            </a:r>
            <a:r>
              <a:rPr sz="1200" dirty="0">
                <a:solidFill>
                  <a:srgbClr val="695D46"/>
                </a:solidFill>
                <a:latin typeface="Times New Roman"/>
                <a:cs typeface="Times New Roman"/>
              </a:rPr>
              <a:t>y </a:t>
            </a:r>
            <a:r>
              <a:rPr sz="1200" spc="-110" dirty="0">
                <a:solidFill>
                  <a:srgbClr val="695D46"/>
                </a:solidFill>
                <a:latin typeface="Times New Roman"/>
                <a:cs typeface="Times New Roman"/>
              </a:rPr>
              <a:t> </a:t>
            </a:r>
            <a:r>
              <a:rPr sz="1200" dirty="0">
                <a:solidFill>
                  <a:srgbClr val="695D46"/>
                </a:solidFill>
                <a:latin typeface="Times New Roman"/>
                <a:cs typeface="Times New Roman"/>
              </a:rPr>
              <a:t>to </a:t>
            </a:r>
            <a:r>
              <a:rPr sz="1200" spc="-85" dirty="0">
                <a:solidFill>
                  <a:srgbClr val="695D46"/>
                </a:solidFill>
                <a:latin typeface="Times New Roman"/>
                <a:cs typeface="Times New Roman"/>
              </a:rPr>
              <a:t> </a:t>
            </a:r>
            <a:r>
              <a:rPr sz="1200" dirty="0">
                <a:solidFill>
                  <a:srgbClr val="695D46"/>
                </a:solidFill>
                <a:latin typeface="Times New Roman"/>
                <a:cs typeface="Times New Roman"/>
              </a:rPr>
              <a:t>implem</a:t>
            </a:r>
            <a:r>
              <a:rPr sz="1200" spc="-5" dirty="0">
                <a:solidFill>
                  <a:srgbClr val="695D46"/>
                </a:solidFill>
                <a:latin typeface="Times New Roman"/>
                <a:cs typeface="Times New Roman"/>
              </a:rPr>
              <a:t>e</a:t>
            </a:r>
            <a:r>
              <a:rPr sz="1200" dirty="0">
                <a:solidFill>
                  <a:srgbClr val="695D46"/>
                </a:solidFill>
                <a:latin typeface="Times New Roman"/>
                <a:cs typeface="Times New Roman"/>
              </a:rPr>
              <a:t>nt, </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spc="-90" dirty="0">
                <a:solidFill>
                  <a:srgbClr val="695D46"/>
                </a:solidFill>
                <a:latin typeface="Times New Roman"/>
                <a:cs typeface="Times New Roman"/>
              </a:rPr>
              <a:t> </a:t>
            </a:r>
            <a:r>
              <a:rPr sz="1200" dirty="0">
                <a:solidFill>
                  <a:srgbClr val="695D46"/>
                </a:solidFill>
                <a:latin typeface="Times New Roman"/>
                <a:cs typeface="Times New Roman"/>
              </a:rPr>
              <a:t>it </a:t>
            </a:r>
            <a:r>
              <a:rPr sz="1200" spc="-85" dirty="0">
                <a:solidFill>
                  <a:srgbClr val="695D46"/>
                </a:solidFill>
                <a:latin typeface="Times New Roman"/>
                <a:cs typeface="Times New Roman"/>
              </a:rPr>
              <a:t> </a:t>
            </a:r>
            <a:r>
              <a:rPr sz="1200" spc="-5" dirty="0">
                <a:solidFill>
                  <a:srgbClr val="695D46"/>
                </a:solidFill>
                <a:latin typeface="Times New Roman"/>
                <a:cs typeface="Times New Roman"/>
              </a:rPr>
              <a:t>ca</a:t>
            </a:r>
            <a:r>
              <a:rPr sz="1200" dirty="0">
                <a:solidFill>
                  <a:srgbClr val="695D46"/>
                </a:solidFill>
                <a:latin typeface="Times New Roman"/>
                <a:cs typeface="Times New Roman"/>
              </a:rPr>
              <a:t>n </a:t>
            </a:r>
            <a:r>
              <a:rPr sz="1200" spc="-90" dirty="0">
                <a:solidFill>
                  <a:srgbClr val="695D46"/>
                </a:solidFill>
                <a:latin typeface="Times New Roman"/>
                <a:cs typeface="Times New Roman"/>
              </a:rPr>
              <a:t> </a:t>
            </a:r>
            <a:r>
              <a:rPr sz="1200" spc="-5" dirty="0">
                <a:solidFill>
                  <a:srgbClr val="695D46"/>
                </a:solidFill>
                <a:latin typeface="Times New Roman"/>
                <a:cs typeface="Times New Roman"/>
              </a:rPr>
              <a:t>ac</a:t>
            </a:r>
            <a:r>
              <a:rPr sz="1200" dirty="0">
                <a:solidFill>
                  <a:srgbClr val="695D46"/>
                </a:solidFill>
                <a:latin typeface="Times New Roman"/>
                <a:cs typeface="Times New Roman"/>
              </a:rPr>
              <a:t>hieve </a:t>
            </a:r>
            <a:r>
              <a:rPr sz="1200" spc="-95" dirty="0">
                <a:solidFill>
                  <a:srgbClr val="695D46"/>
                </a:solidFill>
                <a:latin typeface="Times New Roman"/>
                <a:cs typeface="Times New Roman"/>
              </a:rPr>
              <a:t> </a:t>
            </a:r>
            <a:r>
              <a:rPr sz="1200" dirty="0">
                <a:solidFill>
                  <a:srgbClr val="695D46"/>
                </a:solidFill>
                <a:latin typeface="Times New Roman"/>
                <a:cs typeface="Times New Roman"/>
              </a:rPr>
              <a:t>a </a:t>
            </a:r>
            <a:r>
              <a:rPr sz="1200" spc="-90" dirty="0">
                <a:solidFill>
                  <a:srgbClr val="695D46"/>
                </a:solidFill>
                <a:latin typeface="Times New Roman"/>
                <a:cs typeface="Times New Roman"/>
              </a:rPr>
              <a:t> </a:t>
            </a: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a</a:t>
            </a:r>
            <a:r>
              <a:rPr sz="1200" dirty="0">
                <a:solidFill>
                  <a:srgbClr val="695D46"/>
                </a:solidFill>
                <a:latin typeface="Times New Roman"/>
                <a:cs typeface="Times New Roman"/>
              </a:rPr>
              <a:t>so</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a</a:t>
            </a:r>
            <a:r>
              <a:rPr sz="1200" dirty="0">
                <a:solidFill>
                  <a:srgbClr val="695D46"/>
                </a:solidFill>
                <a:latin typeface="Times New Roman"/>
                <a:cs typeface="Times New Roman"/>
              </a:rPr>
              <a:t>ble </a:t>
            </a:r>
            <a:r>
              <a:rPr sz="1200" spc="-90"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e</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e </a:t>
            </a:r>
            <a:r>
              <a:rPr sz="1200" spc="-90" dirty="0">
                <a:solidFill>
                  <a:srgbClr val="695D46"/>
                </a:solidFill>
                <a:latin typeface="Times New Roman"/>
                <a:cs typeface="Times New Roman"/>
              </a:rPr>
              <a:t> </a:t>
            </a:r>
            <a:r>
              <a:rPr sz="1200" dirty="0">
                <a:solidFill>
                  <a:srgbClr val="695D46"/>
                </a:solidFill>
                <a:latin typeface="Times New Roman"/>
                <a:cs typeface="Times New Roman"/>
              </a:rPr>
              <a:t>of </a:t>
            </a:r>
            <a:r>
              <a:rPr sz="1200" spc="-90"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ura</a:t>
            </a:r>
            <a:r>
              <a:rPr sz="1200" spc="15" dirty="0">
                <a:solidFill>
                  <a:srgbClr val="695D46"/>
                </a:solidFill>
                <a:latin typeface="Times New Roman"/>
                <a:cs typeface="Times New Roman"/>
              </a:rPr>
              <a:t>c</a:t>
            </a:r>
            <a:r>
              <a:rPr sz="1200" spc="-25" dirty="0">
                <a:solidFill>
                  <a:srgbClr val="695D46"/>
                </a:solidFill>
                <a:latin typeface="Times New Roman"/>
                <a:cs typeface="Times New Roman"/>
              </a:rPr>
              <a:t>y</a:t>
            </a:r>
            <a:r>
              <a:rPr sz="1200" dirty="0">
                <a:solidFill>
                  <a:srgbClr val="695D46"/>
                </a:solidFill>
                <a:latin typeface="Times New Roman"/>
                <a:cs typeface="Times New Roman"/>
              </a:rPr>
              <a:t>. </a:t>
            </a:r>
            <a:r>
              <a:rPr sz="1200" spc="-90" dirty="0">
                <a:solidFill>
                  <a:srgbClr val="695D46"/>
                </a:solidFill>
                <a:latin typeface="Times New Roman"/>
                <a:cs typeface="Times New Roman"/>
              </a:rPr>
              <a:t> </a:t>
            </a:r>
            <a:r>
              <a:rPr sz="1200" spc="5" dirty="0">
                <a:solidFill>
                  <a:srgbClr val="695D46"/>
                </a:solidFill>
                <a:latin typeface="Times New Roman"/>
                <a:cs typeface="Times New Roman"/>
              </a:rPr>
              <a:t>W</a:t>
            </a:r>
            <a:r>
              <a:rPr sz="1200" dirty="0">
                <a:solidFill>
                  <a:srgbClr val="695D46"/>
                </a:solidFill>
                <a:latin typeface="Times New Roman"/>
                <a:cs typeface="Times New Roman"/>
              </a:rPr>
              <a:t>ith fu</a:t>
            </a:r>
            <a:r>
              <a:rPr sz="1200" spc="-10" dirty="0">
                <a:solidFill>
                  <a:srgbClr val="695D46"/>
                </a:solidFill>
                <a:latin typeface="Times New Roman"/>
                <a:cs typeface="Times New Roman"/>
              </a:rPr>
              <a:t>r</a:t>
            </a:r>
            <a:r>
              <a:rPr sz="1200" dirty="0">
                <a:solidFill>
                  <a:srgbClr val="695D46"/>
                </a:solidFill>
                <a:latin typeface="Times New Roman"/>
                <a:cs typeface="Times New Roman"/>
              </a:rPr>
              <a:t>ther</a:t>
            </a:r>
            <a:r>
              <a:rPr sz="1200" spc="35"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v</a:t>
            </a:r>
            <a:r>
              <a:rPr sz="1200" spc="-5" dirty="0">
                <a:solidFill>
                  <a:srgbClr val="695D46"/>
                </a:solidFill>
                <a:latin typeface="Times New Roman"/>
                <a:cs typeface="Times New Roman"/>
              </a:rPr>
              <a:t>e</a:t>
            </a:r>
            <a:r>
              <a:rPr sz="1200" dirty="0">
                <a:solidFill>
                  <a:srgbClr val="695D46"/>
                </a:solidFill>
                <a:latin typeface="Times New Roman"/>
                <a:cs typeface="Times New Roman"/>
              </a:rPr>
              <a:t>lopm</a:t>
            </a:r>
            <a:r>
              <a:rPr sz="1200" spc="-5" dirty="0">
                <a:solidFill>
                  <a:srgbClr val="695D46"/>
                </a:solidFill>
                <a:latin typeface="Times New Roman"/>
                <a:cs typeface="Times New Roman"/>
              </a:rPr>
              <a:t>e</a:t>
            </a:r>
            <a:r>
              <a:rPr sz="1200" dirty="0">
                <a:solidFill>
                  <a:srgbClr val="695D46"/>
                </a:solidFill>
                <a:latin typeface="Times New Roman"/>
                <a:cs typeface="Times New Roman"/>
              </a:rPr>
              <a:t>nt,</a:t>
            </a:r>
            <a:r>
              <a:rPr sz="1200" spc="45" dirty="0">
                <a:solidFill>
                  <a:srgbClr val="695D46"/>
                </a:solidFill>
                <a:latin typeface="Times New Roman"/>
                <a:cs typeface="Times New Roman"/>
              </a:rPr>
              <a:t> </a:t>
            </a:r>
            <a:r>
              <a:rPr sz="1200" dirty="0">
                <a:solidFill>
                  <a:srgbClr val="695D46"/>
                </a:solidFill>
                <a:latin typeface="Times New Roman"/>
                <a:cs typeface="Times New Roman"/>
              </a:rPr>
              <a:t>the</a:t>
            </a:r>
            <a:r>
              <a:rPr sz="1200" spc="40" dirty="0">
                <a:solidFill>
                  <a:srgbClr val="695D46"/>
                </a:solidFill>
                <a:latin typeface="Times New Roman"/>
                <a:cs typeface="Times New Roman"/>
              </a:rPr>
              <a:t> </a:t>
            </a:r>
            <a:r>
              <a:rPr sz="1200" dirty="0">
                <a:solidFill>
                  <a:srgbClr val="695D46"/>
                </a:solidFill>
                <a:latin typeface="Times New Roman"/>
                <a:cs typeface="Times New Roman"/>
              </a:rPr>
              <a:t>model</a:t>
            </a:r>
            <a:r>
              <a:rPr sz="1200" spc="30"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ould</a:t>
            </a:r>
            <a:r>
              <a:rPr sz="1200" spc="35" dirty="0">
                <a:solidFill>
                  <a:srgbClr val="695D46"/>
                </a:solidFill>
                <a:latin typeface="Times New Roman"/>
                <a:cs typeface="Times New Roman"/>
              </a:rPr>
              <a:t> </a:t>
            </a:r>
            <a:r>
              <a:rPr sz="1200" dirty="0">
                <a:solidFill>
                  <a:srgbClr val="695D46"/>
                </a:solidFill>
                <a:latin typeface="Times New Roman"/>
                <a:cs typeface="Times New Roman"/>
              </a:rPr>
              <a:t>be</a:t>
            </a:r>
            <a:r>
              <a:rPr sz="1200" spc="40" dirty="0">
                <a:solidFill>
                  <a:srgbClr val="695D46"/>
                </a:solidFill>
                <a:latin typeface="Times New Roman"/>
                <a:cs typeface="Times New Roman"/>
              </a:rPr>
              <a:t> </a:t>
            </a:r>
            <a:r>
              <a:rPr sz="1200" dirty="0">
                <a:solidFill>
                  <a:srgbClr val="695D46"/>
                </a:solidFill>
                <a:latin typeface="Times New Roman"/>
                <a:cs typeface="Times New Roman"/>
              </a:rPr>
              <a:t>us</a:t>
            </a:r>
            <a:r>
              <a:rPr sz="1200" spc="-5" dirty="0">
                <a:solidFill>
                  <a:srgbClr val="695D46"/>
                </a:solidFill>
                <a:latin typeface="Times New Roman"/>
                <a:cs typeface="Times New Roman"/>
              </a:rPr>
              <a:t>e</a:t>
            </a:r>
            <a:r>
              <a:rPr sz="1200" dirty="0">
                <a:solidFill>
                  <a:srgbClr val="695D46"/>
                </a:solidFill>
                <a:latin typeface="Times New Roman"/>
                <a:cs typeface="Times New Roman"/>
              </a:rPr>
              <a:t>d</a:t>
            </a:r>
            <a:r>
              <a:rPr sz="1200" spc="45" dirty="0">
                <a:solidFill>
                  <a:srgbClr val="695D46"/>
                </a:solidFill>
                <a:latin typeface="Times New Roman"/>
                <a:cs typeface="Times New Roman"/>
              </a:rPr>
              <a:t> </a:t>
            </a:r>
            <a:r>
              <a:rPr sz="1200" dirty="0">
                <a:solidFill>
                  <a:srgbClr val="695D46"/>
                </a:solidFill>
                <a:latin typeface="Times New Roman"/>
                <a:cs typeface="Times New Roman"/>
              </a:rPr>
              <a:t>to</a:t>
            </a:r>
            <a:r>
              <a:rPr sz="1200" spc="35" dirty="0">
                <a:solidFill>
                  <a:srgbClr val="695D46"/>
                </a:solidFill>
                <a:latin typeface="Times New Roman"/>
                <a:cs typeface="Times New Roman"/>
              </a:rPr>
              <a:t> </a:t>
            </a:r>
            <a:r>
              <a:rPr sz="1200" spc="10" dirty="0">
                <a:solidFill>
                  <a:srgbClr val="695D46"/>
                </a:solidFill>
                <a:latin typeface="Times New Roman"/>
                <a:cs typeface="Times New Roman"/>
              </a:rPr>
              <a:t>i</a:t>
            </a:r>
            <a:r>
              <a:rPr sz="1200" dirty="0">
                <a:solidFill>
                  <a:srgbClr val="695D46"/>
                </a:solidFill>
                <a:latin typeface="Times New Roman"/>
                <a:cs typeface="Times New Roman"/>
              </a:rPr>
              <a:t>mprove</a:t>
            </a:r>
            <a:r>
              <a:rPr sz="1200" spc="25" dirty="0">
                <a:solidFill>
                  <a:srgbClr val="695D46"/>
                </a:solidFill>
                <a:latin typeface="Times New Roman"/>
                <a:cs typeface="Times New Roman"/>
              </a:rPr>
              <a:t> </a:t>
            </a:r>
            <a:r>
              <a:rPr sz="1200" dirty="0">
                <a:solidFill>
                  <a:srgbClr val="695D46"/>
                </a:solidFill>
                <a:latin typeface="Times New Roman"/>
                <a:cs typeface="Times New Roman"/>
              </a:rPr>
              <a:t>the</a:t>
            </a:r>
            <a:r>
              <a:rPr sz="1200" spc="40" dirty="0">
                <a:solidFill>
                  <a:srgbClr val="695D46"/>
                </a:solidFill>
                <a:latin typeface="Times New Roman"/>
                <a:cs typeface="Times New Roman"/>
              </a:rPr>
              <a:t> </a:t>
            </a:r>
            <a:r>
              <a:rPr sz="1200" spc="-5" dirty="0">
                <a:solidFill>
                  <a:srgbClr val="695D46"/>
                </a:solidFill>
                <a:latin typeface="Times New Roman"/>
                <a:cs typeface="Times New Roman"/>
              </a:rPr>
              <a:t>a</a:t>
            </a:r>
            <a:r>
              <a:rPr sz="1200" spc="5" dirty="0">
                <a:solidFill>
                  <a:srgbClr val="695D46"/>
                </a:solidFill>
                <a:latin typeface="Times New Roman"/>
                <a:cs typeface="Times New Roman"/>
              </a:rPr>
              <a:t>c</a:t>
            </a:r>
            <a:r>
              <a:rPr sz="1200" spc="-5" dirty="0">
                <a:solidFill>
                  <a:srgbClr val="695D46"/>
                </a:solidFill>
                <a:latin typeface="Times New Roman"/>
                <a:cs typeface="Times New Roman"/>
              </a:rPr>
              <a:t>c</a:t>
            </a:r>
            <a:r>
              <a:rPr sz="1200" dirty="0">
                <a:solidFill>
                  <a:srgbClr val="695D46"/>
                </a:solidFill>
                <a:latin typeface="Times New Roman"/>
                <a:cs typeface="Times New Roman"/>
              </a:rPr>
              <a:t>ura</a:t>
            </a:r>
            <a:r>
              <a:rPr sz="1200" spc="15" dirty="0">
                <a:solidFill>
                  <a:srgbClr val="695D46"/>
                </a:solidFill>
                <a:latin typeface="Times New Roman"/>
                <a:cs typeface="Times New Roman"/>
              </a:rPr>
              <a:t>c</a:t>
            </a:r>
            <a:r>
              <a:rPr sz="1200" dirty="0">
                <a:solidFill>
                  <a:srgbClr val="695D46"/>
                </a:solidFill>
                <a:latin typeface="Times New Roman"/>
                <a:cs typeface="Times New Roman"/>
              </a:rPr>
              <a:t>y</a:t>
            </a:r>
            <a:r>
              <a:rPr sz="1200" spc="10" dirty="0">
                <a:solidFill>
                  <a:srgbClr val="695D46"/>
                </a:solidFill>
                <a:latin typeface="Times New Roman"/>
                <a:cs typeface="Times New Roman"/>
              </a:rPr>
              <a:t> o</a:t>
            </a:r>
            <a:r>
              <a:rPr sz="1200" dirty="0">
                <a:solidFill>
                  <a:srgbClr val="695D46"/>
                </a:solidFill>
                <a:latin typeface="Times New Roman"/>
                <a:cs typeface="Times New Roman"/>
              </a:rPr>
              <a:t>f</a:t>
            </a:r>
            <a:r>
              <a:rPr sz="1200" spc="40" dirty="0">
                <a:solidFill>
                  <a:srgbClr val="695D46"/>
                </a:solidFill>
                <a:latin typeface="Times New Roman"/>
                <a:cs typeface="Times New Roman"/>
              </a:rPr>
              <a:t> </a:t>
            </a:r>
            <a:r>
              <a:rPr sz="1200" dirty="0">
                <a:solidFill>
                  <a:srgbClr val="695D46"/>
                </a:solidFill>
                <a:latin typeface="Times New Roman"/>
                <a:cs typeface="Times New Roman"/>
              </a:rPr>
              <a:t>plant</a:t>
            </a:r>
            <a:r>
              <a:rPr sz="1200" spc="30" dirty="0">
                <a:solidFill>
                  <a:srgbClr val="695D46"/>
                </a:solidFill>
                <a:latin typeface="Times New Roman"/>
                <a:cs typeface="Times New Roman"/>
              </a:rPr>
              <a:t> </a:t>
            </a:r>
            <a:r>
              <a:rPr sz="1200" dirty="0">
                <a:solidFill>
                  <a:srgbClr val="695D46"/>
                </a:solidFill>
                <a:latin typeface="Times New Roman"/>
                <a:cs typeface="Times New Roman"/>
              </a:rPr>
              <a:t>identifi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tion</a:t>
            </a:r>
            <a:r>
              <a:rPr sz="1200" spc="30" dirty="0">
                <a:solidFill>
                  <a:srgbClr val="695D46"/>
                </a:solidFill>
                <a:latin typeface="Times New Roman"/>
                <a:cs typeface="Times New Roman"/>
              </a:rPr>
              <a:t> </a:t>
            </a:r>
            <a:r>
              <a:rPr sz="1200" dirty="0">
                <a:solidFill>
                  <a:srgbClr val="695D46"/>
                </a:solidFill>
                <a:latin typeface="Times New Roman"/>
                <a:cs typeface="Times New Roman"/>
              </a:rPr>
              <a:t>in a</a:t>
            </a:r>
            <a:r>
              <a:rPr sz="1200" spc="-5" dirty="0">
                <a:solidFill>
                  <a:srgbClr val="695D46"/>
                </a:solidFill>
                <a:latin typeface="Times New Roman"/>
                <a:cs typeface="Times New Roman"/>
              </a:rPr>
              <a:t> </a:t>
            </a:r>
            <a:r>
              <a:rPr sz="1200" dirty="0">
                <a:solidFill>
                  <a:srgbClr val="695D46"/>
                </a:solidFill>
                <a:latin typeface="Times New Roman"/>
                <a:cs typeface="Times New Roman"/>
              </a:rPr>
              <a:t>v</a:t>
            </a:r>
            <a:r>
              <a:rPr sz="1200" spc="-5" dirty="0">
                <a:solidFill>
                  <a:srgbClr val="695D46"/>
                </a:solidFill>
                <a:latin typeface="Times New Roman"/>
                <a:cs typeface="Times New Roman"/>
              </a:rPr>
              <a:t>a</a:t>
            </a:r>
            <a:r>
              <a:rPr sz="1200" dirty="0">
                <a:solidFill>
                  <a:srgbClr val="695D46"/>
                </a:solidFill>
                <a:latin typeface="Times New Roman"/>
                <a:cs typeface="Times New Roman"/>
              </a:rPr>
              <a:t>ri</a:t>
            </a:r>
            <a:r>
              <a:rPr sz="1200" spc="-10" dirty="0">
                <a:solidFill>
                  <a:srgbClr val="695D46"/>
                </a:solidFill>
                <a:latin typeface="Times New Roman"/>
                <a:cs typeface="Times New Roman"/>
              </a:rPr>
              <a:t>e</a:t>
            </a:r>
            <a:r>
              <a:rPr sz="1200" spc="25" dirty="0">
                <a:solidFill>
                  <a:srgbClr val="695D46"/>
                </a:solidFill>
                <a:latin typeface="Times New Roman"/>
                <a:cs typeface="Times New Roman"/>
              </a:rPr>
              <a:t>t</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of</a:t>
            </a:r>
            <a:r>
              <a:rPr sz="1200" spc="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ppli</a:t>
            </a:r>
            <a:r>
              <a:rPr sz="1200" spc="-5" dirty="0">
                <a:solidFill>
                  <a:srgbClr val="695D46"/>
                </a:solidFill>
                <a:latin typeface="Times New Roman"/>
                <a:cs typeface="Times New Roman"/>
              </a:rPr>
              <a:t>ca</a:t>
            </a:r>
            <a:r>
              <a:rPr sz="1200" dirty="0">
                <a:solidFill>
                  <a:srgbClr val="695D46"/>
                </a:solidFill>
                <a:latin typeface="Times New Roman"/>
                <a:cs typeface="Times New Roman"/>
              </a:rPr>
              <a:t>tions.</a:t>
            </a:r>
            <a:endParaRPr sz="1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057400"/>
            <a:ext cx="5972175" cy="1282402"/>
          </a:xfrm>
          <a:prstGeom prst="rect">
            <a:avLst/>
          </a:prstGeom>
        </p:spPr>
        <p:txBody>
          <a:bodyPr vert="horz" wrap="square" lIns="0" tIns="0" rIns="0" bIns="0" rtlCol="0">
            <a:spAutoFit/>
          </a:bodyPr>
          <a:lstStyle/>
          <a:p>
            <a:pPr marR="5080" algn="r">
              <a:lnSpc>
                <a:spcPct val="100000"/>
              </a:lnSpc>
            </a:pPr>
            <a:r>
              <a:rPr sz="1400" spc="-5" dirty="0">
                <a:latin typeface="Arial"/>
                <a:cs typeface="Arial"/>
              </a:rPr>
              <a:t>17</a:t>
            </a:r>
            <a:endParaRPr sz="1400" dirty="0">
              <a:latin typeface="Arial"/>
              <a:cs typeface="Arial"/>
            </a:endParaRPr>
          </a:p>
          <a:p>
            <a:pPr>
              <a:lnSpc>
                <a:spcPct val="100000"/>
              </a:lnSpc>
              <a:spcBef>
                <a:spcPts val="7"/>
              </a:spcBef>
            </a:pPr>
            <a:endParaRPr sz="1100" dirty="0">
              <a:latin typeface="Times New Roman"/>
              <a:cs typeface="Times New Roman"/>
            </a:endParaRPr>
          </a:p>
          <a:p>
            <a:pPr marL="12065">
              <a:lnSpc>
                <a:spcPts val="600"/>
              </a:lnSpc>
            </a:pPr>
            <a:endParaRPr sz="1100" dirty="0">
              <a:latin typeface="Times New Roman"/>
              <a:cs typeface="Times New Roman"/>
            </a:endParaRPr>
          </a:p>
          <a:p>
            <a:pPr>
              <a:lnSpc>
                <a:spcPct val="100000"/>
              </a:lnSpc>
              <a:spcBef>
                <a:spcPts val="54"/>
              </a:spcBef>
            </a:pPr>
            <a:endParaRPr sz="1050" dirty="0">
              <a:latin typeface="Times New Roman"/>
              <a:cs typeface="Times New Roman"/>
            </a:endParaRPr>
          </a:p>
          <a:p>
            <a:r>
              <a:rPr lang="en-US" sz="1400" dirty="0">
                <a:latin typeface="Times New Roman"/>
                <a:cs typeface="Times New Roman"/>
              </a:rPr>
              <a:t> Link to </a:t>
            </a:r>
            <a:r>
              <a:rPr lang="en-US" sz="1400" dirty="0" err="1">
                <a:latin typeface="Times New Roman"/>
                <a:cs typeface="Times New Roman"/>
              </a:rPr>
              <a:t>Github</a:t>
            </a:r>
            <a:r>
              <a:rPr lang="en-US" sz="1400">
                <a:latin typeface="Times New Roman"/>
                <a:cs typeface="Times New Roman"/>
              </a:rPr>
              <a:t> Source code:</a:t>
            </a:r>
            <a:br>
              <a:rPr lang="en-US" sz="1400" dirty="0">
                <a:latin typeface="Times New Roman"/>
                <a:cs typeface="Times New Roman"/>
              </a:rPr>
            </a:br>
            <a:r>
              <a:rPr lang="en-US" sz="1400" dirty="0">
                <a:latin typeface="Times New Roman"/>
                <a:cs typeface="Times New Roman"/>
              </a:rPr>
              <a:t>https://github.com/Lusomaj/garden_monitoring_tool.git</a:t>
            </a:r>
          </a:p>
          <a:p>
            <a:pPr>
              <a:lnSpc>
                <a:spcPct val="100000"/>
              </a:lnSpc>
            </a:pPr>
            <a:endParaRPr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9293" y="388398"/>
            <a:ext cx="125095" cy="203835"/>
          </a:xfrm>
          <a:prstGeom prst="rect">
            <a:avLst/>
          </a:prstGeom>
        </p:spPr>
        <p:txBody>
          <a:bodyPr vert="horz" wrap="square" lIns="0" tIns="0" rIns="0" bIns="0" rtlCol="0">
            <a:spAutoFit/>
          </a:bodyPr>
          <a:lstStyle/>
          <a:p>
            <a:pPr marL="12700">
              <a:lnSpc>
                <a:spcPct val="100000"/>
              </a:lnSpc>
            </a:pPr>
            <a:r>
              <a:rPr sz="1400" dirty="0">
                <a:latin typeface="Arial"/>
                <a:cs typeface="Arial"/>
              </a:rPr>
              <a:t>1</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02014" y="1676280"/>
            <a:ext cx="5965825" cy="1938992"/>
          </a:xfrm>
          <a:prstGeom prst="rect">
            <a:avLst/>
          </a:prstGeom>
        </p:spPr>
        <p:txBody>
          <a:bodyPr vert="horz" wrap="square" lIns="0" tIns="0" rIns="0" bIns="0" rtlCol="0">
            <a:spAutoFit/>
          </a:bodyPr>
          <a:lstStyle/>
          <a:p>
            <a:pPr marL="12700">
              <a:lnSpc>
                <a:spcPct val="100000"/>
              </a:lnSpc>
            </a:pPr>
            <a:r>
              <a:rPr lang="en-US" sz="1800" dirty="0">
                <a:solidFill>
                  <a:srgbClr val="695D46"/>
                </a:solidFill>
                <a:latin typeface="Times New Roman"/>
                <a:cs typeface="Times New Roman"/>
              </a:rPr>
              <a:t>Presentation Links:</a:t>
            </a:r>
            <a:r>
              <a:rPr sz="1800" spc="-5" dirty="0">
                <a:solidFill>
                  <a:srgbClr val="695D46"/>
                </a:solidFill>
                <a:latin typeface="Times New Roman"/>
                <a:cs typeface="Times New Roman"/>
              </a:rPr>
              <a:t> </a:t>
            </a:r>
            <a:endParaRPr lang="en-US" sz="1800" spc="-5" dirty="0">
              <a:solidFill>
                <a:srgbClr val="695D46"/>
              </a:solidFill>
              <a:latin typeface="Times New Roman"/>
              <a:cs typeface="Times New Roman"/>
            </a:endParaRPr>
          </a:p>
          <a:p>
            <a:pPr marL="12700">
              <a:lnSpc>
                <a:spcPct val="100000"/>
              </a:lnSpc>
            </a:pPr>
            <a:r>
              <a:rPr lang="en-US" spc="-5" dirty="0">
                <a:solidFill>
                  <a:srgbClr val="695D46"/>
                </a:solidFill>
                <a:latin typeface="Times New Roman"/>
                <a:cs typeface="Times New Roman"/>
              </a:rPr>
              <a:t>1. Video Presentation:</a:t>
            </a:r>
          </a:p>
          <a:p>
            <a:pPr marL="12700">
              <a:lnSpc>
                <a:spcPct val="100000"/>
              </a:lnSpc>
            </a:pPr>
            <a:r>
              <a:rPr lang="en-US" sz="1800" dirty="0">
                <a:latin typeface="Times New Roman"/>
                <a:cs typeface="Times New Roman"/>
                <a:hlinkClick r:id="rId4"/>
              </a:rPr>
              <a:t>https://www.youtube.com/playlist?list=PL8SVbStCURHyUIvlqmacVNaWuAerIumyS</a:t>
            </a:r>
            <a:endParaRPr lang="en-US" sz="1800" dirty="0">
              <a:latin typeface="Times New Roman"/>
              <a:cs typeface="Times New Roman"/>
            </a:endParaRPr>
          </a:p>
          <a:p>
            <a:pPr marL="12700">
              <a:lnSpc>
                <a:spcPct val="100000"/>
              </a:lnSpc>
            </a:pPr>
            <a:endParaRPr lang="en-US" sz="1800" dirty="0">
              <a:latin typeface="Times New Roman"/>
              <a:cs typeface="Times New Roman"/>
            </a:endParaRPr>
          </a:p>
          <a:p>
            <a:pPr marL="12700">
              <a:lnSpc>
                <a:spcPct val="100000"/>
              </a:lnSpc>
            </a:pPr>
            <a:endParaRPr lang="en-US" dirty="0">
              <a:latin typeface="Times New Roman"/>
              <a:cs typeface="Times New Roman"/>
            </a:endParaRPr>
          </a:p>
          <a:p>
            <a:pPr marL="12700">
              <a:lnSpc>
                <a:spcPct val="100000"/>
              </a:lnSpc>
            </a:pP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9293" y="388398"/>
            <a:ext cx="125095" cy="203835"/>
          </a:xfrm>
          <a:prstGeom prst="rect">
            <a:avLst/>
          </a:prstGeom>
        </p:spPr>
        <p:txBody>
          <a:bodyPr vert="horz" wrap="square" lIns="0" tIns="0" rIns="0" bIns="0" rtlCol="0">
            <a:spAutoFit/>
          </a:bodyPr>
          <a:lstStyle/>
          <a:p>
            <a:pPr marL="12700">
              <a:lnSpc>
                <a:spcPct val="100000"/>
              </a:lnSpc>
            </a:pPr>
            <a:r>
              <a:rPr sz="1400" dirty="0">
                <a:latin typeface="Arial"/>
                <a:cs typeface="Arial"/>
              </a:rPr>
              <a:t>1</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96302" y="1219200"/>
            <a:ext cx="5965825" cy="3210302"/>
          </a:xfrm>
          <a:prstGeom prst="rect">
            <a:avLst/>
          </a:prstGeom>
        </p:spPr>
        <p:txBody>
          <a:bodyPr vert="horz" wrap="square" lIns="0" tIns="0" rIns="0" bIns="0" rtlCol="0">
            <a:spAutoFit/>
          </a:bodyPr>
          <a:lstStyle/>
          <a:p>
            <a:pPr marL="12700">
              <a:lnSpc>
                <a:spcPct val="100000"/>
              </a:lnSpc>
            </a:pPr>
            <a:r>
              <a:rPr sz="1800" dirty="0">
                <a:solidFill>
                  <a:srgbClr val="695D46"/>
                </a:solidFill>
                <a:latin typeface="Times New Roman"/>
                <a:cs typeface="Times New Roman"/>
              </a:rPr>
              <a:t>Chap</a:t>
            </a:r>
            <a:r>
              <a:rPr sz="1800" spc="5" dirty="0">
                <a:solidFill>
                  <a:srgbClr val="695D46"/>
                </a:solidFill>
                <a:latin typeface="Times New Roman"/>
                <a:cs typeface="Times New Roman"/>
              </a:rPr>
              <a:t>t</a:t>
            </a:r>
            <a:r>
              <a:rPr sz="1800" dirty="0">
                <a:solidFill>
                  <a:srgbClr val="695D46"/>
                </a:solidFill>
                <a:latin typeface="Times New Roman"/>
                <a:cs typeface="Times New Roman"/>
              </a:rPr>
              <a:t>er</a:t>
            </a:r>
            <a:r>
              <a:rPr sz="1800" spc="-5" dirty="0">
                <a:solidFill>
                  <a:srgbClr val="695D46"/>
                </a:solidFill>
                <a:latin typeface="Times New Roman"/>
                <a:cs typeface="Times New Roman"/>
              </a:rPr>
              <a:t> </a:t>
            </a:r>
            <a:r>
              <a:rPr sz="1800" dirty="0">
                <a:solidFill>
                  <a:srgbClr val="695D46"/>
                </a:solidFill>
                <a:latin typeface="Times New Roman"/>
                <a:cs typeface="Times New Roman"/>
              </a:rPr>
              <a:t>1</a:t>
            </a:r>
            <a:endParaRPr sz="1800" dirty="0">
              <a:latin typeface="Times New Roman"/>
              <a:cs typeface="Times New Roman"/>
            </a:endParaRPr>
          </a:p>
          <a:p>
            <a:pPr>
              <a:lnSpc>
                <a:spcPct val="100000"/>
              </a:lnSpc>
            </a:pPr>
            <a:endParaRPr sz="1800" dirty="0">
              <a:latin typeface="Times New Roman"/>
              <a:cs typeface="Times New Roman"/>
            </a:endParaRPr>
          </a:p>
          <a:p>
            <a:pPr marL="12700">
              <a:lnSpc>
                <a:spcPct val="100000"/>
              </a:lnSpc>
              <a:spcBef>
                <a:spcPts val="1135"/>
              </a:spcBef>
              <a:tabLst>
                <a:tab pos="678180" algn="l"/>
              </a:tabLst>
            </a:pPr>
            <a:r>
              <a:rPr sz="1400" b="1" dirty="0">
                <a:solidFill>
                  <a:srgbClr val="695D46"/>
                </a:solidFill>
                <a:latin typeface="Times New Roman"/>
                <a:cs typeface="Times New Roman"/>
              </a:rPr>
              <a:t>I</a:t>
            </a:r>
            <a:r>
              <a:rPr sz="1400" b="1" spc="-10" dirty="0">
                <a:solidFill>
                  <a:srgbClr val="695D46"/>
                </a:solidFill>
                <a:latin typeface="Times New Roman"/>
                <a:cs typeface="Times New Roman"/>
              </a:rPr>
              <a:t>N</a:t>
            </a:r>
            <a:r>
              <a:rPr sz="1400" b="1" dirty="0">
                <a:solidFill>
                  <a:srgbClr val="695D46"/>
                </a:solidFill>
                <a:latin typeface="Times New Roman"/>
                <a:cs typeface="Times New Roman"/>
              </a:rPr>
              <a:t>T</a:t>
            </a:r>
            <a:r>
              <a:rPr sz="1400" b="1" spc="-10" dirty="0">
                <a:solidFill>
                  <a:srgbClr val="695D46"/>
                </a:solidFill>
                <a:latin typeface="Times New Roman"/>
                <a:cs typeface="Times New Roman"/>
              </a:rPr>
              <a:t>R</a:t>
            </a:r>
            <a:r>
              <a:rPr sz="1400" b="1" dirty="0">
                <a:solidFill>
                  <a:srgbClr val="695D46"/>
                </a:solidFill>
                <a:latin typeface="Times New Roman"/>
                <a:cs typeface="Times New Roman"/>
              </a:rPr>
              <a:t>O</a:t>
            </a:r>
            <a:r>
              <a:rPr sz="1400" b="1" spc="-10" dirty="0">
                <a:solidFill>
                  <a:srgbClr val="695D46"/>
                </a:solidFill>
                <a:latin typeface="Times New Roman"/>
                <a:cs typeface="Times New Roman"/>
              </a:rPr>
              <a:t>D</a:t>
            </a:r>
            <a:r>
              <a:rPr sz="1400" b="1" dirty="0">
                <a:solidFill>
                  <a:srgbClr val="695D46"/>
                </a:solidFill>
                <a:latin typeface="Times New Roman"/>
                <a:cs typeface="Times New Roman"/>
              </a:rPr>
              <a:t>U</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TION</a:t>
            </a:r>
            <a:endParaRPr sz="1400" dirty="0">
              <a:latin typeface="Times New Roman"/>
              <a:cs typeface="Times New Roman"/>
            </a:endParaRPr>
          </a:p>
          <a:p>
            <a:pPr marL="76200" marR="5080" algn="just">
              <a:lnSpc>
                <a:spcPct val="114999"/>
              </a:lnSpc>
              <a:spcBef>
                <a:spcPts val="655"/>
              </a:spcBef>
            </a:pPr>
            <a:r>
              <a:rPr sz="1400" dirty="0">
                <a:solidFill>
                  <a:srgbClr val="695D46"/>
                </a:solidFill>
                <a:latin typeface="Times New Roman"/>
                <a:cs typeface="Times New Roman"/>
              </a:rPr>
              <a:t>The  crop  and  grass  identification  tool  based  on  computer  vision  and  machine  learning  is  a powerful solution designed to accurately recognize and classify various crops and grass species. With the increasing demand for precision agriculture and landscape management, the ability to identify  and  monitor  specific  plant  species  is  crucial  for  optimizing  resource  allocation, managing crop health, and preserving biodiversity. This report provides an overview of the tool's purpose  and  objectives,  highlighting  the  importance  of  accurate  identification  for  agricultural practices, landscape management, and ecological studies.</a:t>
            </a:r>
          </a:p>
        </p:txBody>
      </p:sp>
      <p:sp>
        <p:nvSpPr>
          <p:cNvPr id="5" name="object 5"/>
          <p:cNvSpPr txBox="1"/>
          <p:nvPr/>
        </p:nvSpPr>
        <p:spPr>
          <a:xfrm>
            <a:off x="797104" y="4724400"/>
            <a:ext cx="5918835" cy="2222340"/>
          </a:xfrm>
          <a:prstGeom prst="rect">
            <a:avLst/>
          </a:prstGeom>
        </p:spPr>
        <p:txBody>
          <a:bodyPr vert="horz" wrap="square" lIns="0" tIns="0" rIns="0" bIns="0" rtlCol="0">
            <a:spAutoFit/>
          </a:bodyPr>
          <a:lstStyle/>
          <a:p>
            <a:pPr marL="12700">
              <a:lnSpc>
                <a:spcPct val="100000"/>
              </a:lnSpc>
            </a:pPr>
            <a:r>
              <a:rPr sz="1400" b="1" spc="-10" dirty="0">
                <a:solidFill>
                  <a:srgbClr val="695D46"/>
                </a:solidFill>
                <a:latin typeface="Times New Roman"/>
                <a:cs typeface="Times New Roman"/>
              </a:rPr>
              <a:t>A</a:t>
            </a:r>
            <a:r>
              <a:rPr sz="1400" b="1" dirty="0">
                <a:solidFill>
                  <a:srgbClr val="695D46"/>
                </a:solidFill>
                <a:latin typeface="Times New Roman"/>
                <a:cs typeface="Times New Roman"/>
              </a:rPr>
              <a:t>ppr</a:t>
            </a:r>
            <a:r>
              <a:rPr sz="1400" b="1" spc="-10" dirty="0">
                <a:solidFill>
                  <a:srgbClr val="695D46"/>
                </a:solidFill>
                <a:latin typeface="Times New Roman"/>
                <a:cs typeface="Times New Roman"/>
              </a:rPr>
              <a:t>o</a:t>
            </a:r>
            <a:r>
              <a:rPr sz="1400" b="1" dirty="0">
                <a:solidFill>
                  <a:srgbClr val="695D46"/>
                </a:solidFill>
                <a:latin typeface="Times New Roman"/>
                <a:cs typeface="Times New Roman"/>
              </a:rPr>
              <a:t>ach </a:t>
            </a:r>
            <a:r>
              <a:rPr sz="1400" b="1" spc="-10" dirty="0">
                <a:solidFill>
                  <a:srgbClr val="695D46"/>
                </a:solidFill>
                <a:latin typeface="Times New Roman"/>
                <a:cs typeface="Times New Roman"/>
              </a:rPr>
              <a:t>a</a:t>
            </a:r>
            <a:r>
              <a:rPr sz="1400" b="1" dirty="0">
                <a:solidFill>
                  <a:srgbClr val="695D46"/>
                </a:solidFill>
                <a:latin typeface="Times New Roman"/>
                <a:cs typeface="Times New Roman"/>
              </a:rPr>
              <a:t>nd </a:t>
            </a:r>
            <a:r>
              <a:rPr sz="1400" b="1" spc="-10" dirty="0">
                <a:solidFill>
                  <a:srgbClr val="695D46"/>
                </a:solidFill>
                <a:latin typeface="Times New Roman"/>
                <a:cs typeface="Times New Roman"/>
              </a:rPr>
              <a:t>C</a:t>
            </a:r>
            <a:r>
              <a:rPr sz="1400" b="1" dirty="0">
                <a:solidFill>
                  <a:srgbClr val="695D46"/>
                </a:solidFill>
                <a:latin typeface="Times New Roman"/>
                <a:cs typeface="Times New Roman"/>
              </a:rPr>
              <a:t>or</a:t>
            </a:r>
            <a:r>
              <a:rPr sz="1400" b="1" spc="-15" dirty="0">
                <a:solidFill>
                  <a:srgbClr val="695D46"/>
                </a:solidFill>
                <a:latin typeface="Times New Roman"/>
                <a:cs typeface="Times New Roman"/>
              </a:rPr>
              <a:t>r</a:t>
            </a:r>
            <a:r>
              <a:rPr sz="1400" b="1" dirty="0">
                <a:solidFill>
                  <a:srgbClr val="695D46"/>
                </a:solidFill>
                <a:latin typeface="Times New Roman"/>
                <a:cs typeface="Times New Roman"/>
              </a:rPr>
              <a:t>ectn</a:t>
            </a:r>
            <a:r>
              <a:rPr sz="1400" b="1" spc="-10" dirty="0">
                <a:solidFill>
                  <a:srgbClr val="695D46"/>
                </a:solidFill>
                <a:latin typeface="Times New Roman"/>
                <a:cs typeface="Times New Roman"/>
              </a:rPr>
              <a:t>e</a:t>
            </a:r>
            <a:r>
              <a:rPr sz="1400" b="1" dirty="0">
                <a:solidFill>
                  <a:srgbClr val="695D46"/>
                </a:solidFill>
                <a:latin typeface="Times New Roman"/>
                <a:cs typeface="Times New Roman"/>
              </a:rPr>
              <a:t>s</a:t>
            </a:r>
            <a:r>
              <a:rPr sz="1400" b="1" spc="-5" dirty="0">
                <a:solidFill>
                  <a:srgbClr val="695D46"/>
                </a:solidFill>
                <a:latin typeface="Times New Roman"/>
                <a:cs typeface="Times New Roman"/>
              </a:rPr>
              <a:t>s</a:t>
            </a:r>
            <a:r>
              <a:rPr sz="1400" dirty="0">
                <a:solidFill>
                  <a:srgbClr val="695D46"/>
                </a:solidFill>
                <a:latin typeface="Times New Roman"/>
                <a:cs typeface="Times New Roman"/>
              </a:rPr>
              <a:t>.</a:t>
            </a:r>
            <a:endParaRPr sz="1400" dirty="0">
              <a:latin typeface="Times New Roman"/>
              <a:cs typeface="Times New Roman"/>
            </a:endParaRPr>
          </a:p>
          <a:p>
            <a:pPr>
              <a:lnSpc>
                <a:spcPct val="100000"/>
              </a:lnSpc>
              <a:spcBef>
                <a:spcPts val="10"/>
              </a:spcBef>
            </a:pPr>
            <a:endParaRPr sz="1900" dirty="0">
              <a:latin typeface="Times New Roman"/>
              <a:cs typeface="Times New Roman"/>
            </a:endParaRPr>
          </a:p>
          <a:p>
            <a:pPr marL="76200" marR="5080" algn="just">
              <a:lnSpc>
                <a:spcPct val="114999"/>
              </a:lnSpc>
            </a:pPr>
            <a:r>
              <a:rPr sz="1400" dirty="0">
                <a:solidFill>
                  <a:srgbClr val="695D46"/>
                </a:solidFill>
                <a:latin typeface="Times New Roman"/>
                <a:cs typeface="Times New Roman"/>
              </a:rPr>
              <a:t>we</a:t>
            </a:r>
            <a:r>
              <a:rPr sz="1400" spc="45" dirty="0">
                <a:solidFill>
                  <a:srgbClr val="695D46"/>
                </a:solidFill>
                <a:latin typeface="Times New Roman"/>
                <a:cs typeface="Times New Roman"/>
              </a:rPr>
              <a:t> </a:t>
            </a:r>
            <a:r>
              <a:rPr sz="1400" spc="-5" dirty="0">
                <a:solidFill>
                  <a:srgbClr val="695D46"/>
                </a:solidFill>
                <a:latin typeface="Times New Roman"/>
                <a:cs typeface="Times New Roman"/>
              </a:rPr>
              <a:t>e</a:t>
            </a:r>
            <a:r>
              <a:rPr sz="1400" spc="10" dirty="0">
                <a:solidFill>
                  <a:srgbClr val="695D46"/>
                </a:solidFill>
                <a:latin typeface="Times New Roman"/>
                <a:cs typeface="Times New Roman"/>
              </a:rPr>
              <a:t>x</a:t>
            </a:r>
            <a:r>
              <a:rPr sz="1400" dirty="0">
                <a:solidFill>
                  <a:srgbClr val="695D46"/>
                </a:solidFill>
                <a:latin typeface="Times New Roman"/>
                <a:cs typeface="Times New Roman"/>
              </a:rPr>
              <a:t>plore</a:t>
            </a:r>
            <a:r>
              <a:rPr sz="1400" spc="50" dirty="0">
                <a:solidFill>
                  <a:srgbClr val="695D46"/>
                </a:solidFill>
                <a:latin typeface="Times New Roman"/>
                <a:cs typeface="Times New Roman"/>
              </a:rPr>
              <a:t> </a:t>
            </a:r>
            <a:r>
              <a:rPr sz="1400" spc="-5" dirty="0">
                <a:solidFill>
                  <a:srgbClr val="695D46"/>
                </a:solidFill>
                <a:latin typeface="Times New Roman"/>
                <a:cs typeface="Times New Roman"/>
              </a:rPr>
              <a:t>a</a:t>
            </a:r>
            <a:r>
              <a:rPr sz="1400" dirty="0">
                <a:solidFill>
                  <a:srgbClr val="695D46"/>
                </a:solidFill>
                <a:latin typeface="Times New Roman"/>
                <a:cs typeface="Times New Roman"/>
              </a:rPr>
              <a:t>nd</a:t>
            </a:r>
            <a:r>
              <a:rPr sz="1400" spc="45" dirty="0">
                <a:solidFill>
                  <a:srgbClr val="695D46"/>
                </a:solidFill>
                <a:latin typeface="Times New Roman"/>
                <a:cs typeface="Times New Roman"/>
              </a:rPr>
              <a:t> </a:t>
            </a:r>
            <a:r>
              <a:rPr sz="1400" spc="-5" dirty="0">
                <a:solidFill>
                  <a:srgbClr val="695D46"/>
                </a:solidFill>
                <a:latin typeface="Times New Roman"/>
                <a:cs typeface="Times New Roman"/>
              </a:rPr>
              <a:t>c</a:t>
            </a:r>
            <a:r>
              <a:rPr sz="1400" dirty="0">
                <a:solidFill>
                  <a:srgbClr val="695D46"/>
                </a:solidFill>
                <a:latin typeface="Times New Roman"/>
                <a:cs typeface="Times New Roman"/>
              </a:rPr>
              <a:t>ompa</a:t>
            </a:r>
            <a:r>
              <a:rPr sz="1400" spc="-10" dirty="0">
                <a:solidFill>
                  <a:srgbClr val="695D46"/>
                </a:solidFill>
                <a:latin typeface="Times New Roman"/>
                <a:cs typeface="Times New Roman"/>
              </a:rPr>
              <a:t>r</a:t>
            </a:r>
            <a:r>
              <a:rPr sz="1400" dirty="0">
                <a:solidFill>
                  <a:srgbClr val="695D46"/>
                </a:solidFill>
                <a:latin typeface="Times New Roman"/>
                <a:cs typeface="Times New Roman"/>
              </a:rPr>
              <a:t>e</a:t>
            </a:r>
            <a:r>
              <a:rPr sz="1400" spc="40" dirty="0">
                <a:solidFill>
                  <a:srgbClr val="695D46"/>
                </a:solidFill>
                <a:latin typeface="Times New Roman"/>
                <a:cs typeface="Times New Roman"/>
              </a:rPr>
              <a:t> </a:t>
            </a:r>
            <a:r>
              <a:rPr sz="1400" dirty="0">
                <a:solidFill>
                  <a:srgbClr val="695D46"/>
                </a:solidFill>
                <a:latin typeface="Times New Roman"/>
                <a:cs typeface="Times New Roman"/>
              </a:rPr>
              <a:t>two</a:t>
            </a:r>
            <a:r>
              <a:rPr sz="1400" spc="45" dirty="0">
                <a:solidFill>
                  <a:srgbClr val="695D46"/>
                </a:solidFill>
                <a:latin typeface="Times New Roman"/>
                <a:cs typeface="Times New Roman"/>
              </a:rPr>
              <a:t> </a:t>
            </a:r>
            <a:r>
              <a:rPr sz="1400" spc="-5" dirty="0">
                <a:solidFill>
                  <a:srgbClr val="695D46"/>
                </a:solidFill>
                <a:latin typeface="Times New Roman"/>
                <a:cs typeface="Times New Roman"/>
              </a:rPr>
              <a:t>a</a:t>
            </a:r>
            <a:r>
              <a:rPr sz="1400" dirty="0">
                <a:solidFill>
                  <a:srgbClr val="695D46"/>
                </a:solidFill>
                <a:latin typeface="Times New Roman"/>
                <a:cs typeface="Times New Roman"/>
              </a:rPr>
              <a:t>p</a:t>
            </a:r>
            <a:r>
              <a:rPr sz="1400" spc="10" dirty="0">
                <a:solidFill>
                  <a:srgbClr val="695D46"/>
                </a:solidFill>
                <a:latin typeface="Times New Roman"/>
                <a:cs typeface="Times New Roman"/>
              </a:rPr>
              <a:t>p</a:t>
            </a:r>
            <a:r>
              <a:rPr sz="1400" dirty="0">
                <a:solidFill>
                  <a:srgbClr val="695D46"/>
                </a:solidFill>
                <a:latin typeface="Times New Roman"/>
                <a:cs typeface="Times New Roman"/>
              </a:rPr>
              <a:t>r</a:t>
            </a:r>
            <a:r>
              <a:rPr sz="1400" spc="5" dirty="0">
                <a:solidFill>
                  <a:srgbClr val="695D46"/>
                </a:solidFill>
                <a:latin typeface="Times New Roman"/>
                <a:cs typeface="Times New Roman"/>
              </a:rPr>
              <a:t>o</a:t>
            </a:r>
            <a:r>
              <a:rPr sz="1400" spc="-5" dirty="0">
                <a:solidFill>
                  <a:srgbClr val="695D46"/>
                </a:solidFill>
                <a:latin typeface="Times New Roman"/>
                <a:cs typeface="Times New Roman"/>
              </a:rPr>
              <a:t>ac</a:t>
            </a:r>
            <a:r>
              <a:rPr sz="1400" dirty="0">
                <a:solidFill>
                  <a:srgbClr val="695D46"/>
                </a:solidFill>
                <a:latin typeface="Times New Roman"/>
                <a:cs typeface="Times New Roman"/>
              </a:rPr>
              <a:t>h</a:t>
            </a:r>
            <a:r>
              <a:rPr sz="1400" spc="-5" dirty="0">
                <a:solidFill>
                  <a:srgbClr val="695D46"/>
                </a:solidFill>
                <a:latin typeface="Times New Roman"/>
                <a:cs typeface="Times New Roman"/>
              </a:rPr>
              <a:t>e</a:t>
            </a:r>
            <a:r>
              <a:rPr sz="1400" dirty="0">
                <a:solidFill>
                  <a:srgbClr val="695D46"/>
                </a:solidFill>
                <a:latin typeface="Times New Roman"/>
                <a:cs typeface="Times New Roman"/>
              </a:rPr>
              <a:t>s</a:t>
            </a:r>
            <a:r>
              <a:rPr sz="1400" spc="45" dirty="0">
                <a:solidFill>
                  <a:srgbClr val="695D46"/>
                </a:solidFill>
                <a:latin typeface="Times New Roman"/>
                <a:cs typeface="Times New Roman"/>
              </a:rPr>
              <a:t> </a:t>
            </a:r>
            <a:r>
              <a:rPr sz="1400" dirty="0">
                <a:solidFill>
                  <a:srgbClr val="695D46"/>
                </a:solidFill>
                <a:latin typeface="Times New Roman"/>
                <a:cs typeface="Times New Roman"/>
              </a:rPr>
              <a:t>that</a:t>
            </a:r>
            <a:r>
              <a:rPr sz="1400" spc="45" dirty="0">
                <a:solidFill>
                  <a:srgbClr val="695D46"/>
                </a:solidFill>
                <a:latin typeface="Times New Roman"/>
                <a:cs typeface="Times New Roman"/>
              </a:rPr>
              <a:t> </a:t>
            </a:r>
            <a:r>
              <a:rPr sz="1400" spc="5" dirty="0">
                <a:solidFill>
                  <a:srgbClr val="695D46"/>
                </a:solidFill>
                <a:latin typeface="Times New Roman"/>
                <a:cs typeface="Times New Roman"/>
              </a:rPr>
              <a:t>c</a:t>
            </a:r>
            <a:r>
              <a:rPr sz="1400" spc="-5" dirty="0">
                <a:solidFill>
                  <a:srgbClr val="695D46"/>
                </a:solidFill>
                <a:latin typeface="Times New Roman"/>
                <a:cs typeface="Times New Roman"/>
              </a:rPr>
              <a:t>a</a:t>
            </a:r>
            <a:r>
              <a:rPr sz="1400" dirty="0">
                <a:solidFill>
                  <a:srgbClr val="695D46"/>
                </a:solidFill>
                <a:latin typeface="Times New Roman"/>
                <a:cs typeface="Times New Roman"/>
              </a:rPr>
              <a:t>n</a:t>
            </a:r>
            <a:r>
              <a:rPr sz="1400" spc="45" dirty="0">
                <a:solidFill>
                  <a:srgbClr val="695D46"/>
                </a:solidFill>
                <a:latin typeface="Times New Roman"/>
                <a:cs typeface="Times New Roman"/>
              </a:rPr>
              <a:t> </a:t>
            </a:r>
            <a:r>
              <a:rPr sz="1400" dirty="0">
                <a:solidFill>
                  <a:srgbClr val="695D46"/>
                </a:solidFill>
                <a:latin typeface="Times New Roman"/>
                <a:cs typeface="Times New Roman"/>
              </a:rPr>
              <a:t>be</a:t>
            </a:r>
            <a:r>
              <a:rPr sz="1400" spc="40" dirty="0">
                <a:solidFill>
                  <a:srgbClr val="695D46"/>
                </a:solidFill>
                <a:latin typeface="Times New Roman"/>
                <a:cs typeface="Times New Roman"/>
              </a:rPr>
              <a:t> </a:t>
            </a:r>
            <a:r>
              <a:rPr sz="1400" dirty="0">
                <a:solidFill>
                  <a:srgbClr val="695D46"/>
                </a:solidFill>
                <a:latin typeface="Times New Roman"/>
                <a:cs typeface="Times New Roman"/>
              </a:rPr>
              <a:t>us</a:t>
            </a:r>
            <a:r>
              <a:rPr sz="1400" spc="-5" dirty="0">
                <a:solidFill>
                  <a:srgbClr val="695D46"/>
                </a:solidFill>
                <a:latin typeface="Times New Roman"/>
                <a:cs typeface="Times New Roman"/>
              </a:rPr>
              <a:t>e</a:t>
            </a:r>
            <a:r>
              <a:rPr sz="1400" dirty="0">
                <a:solidFill>
                  <a:srgbClr val="695D46"/>
                </a:solidFill>
                <a:latin typeface="Times New Roman"/>
                <a:cs typeface="Times New Roman"/>
              </a:rPr>
              <a:t>d</a:t>
            </a:r>
            <a:r>
              <a:rPr sz="1400" spc="45" dirty="0">
                <a:solidFill>
                  <a:srgbClr val="695D46"/>
                </a:solidFill>
                <a:latin typeface="Times New Roman"/>
                <a:cs typeface="Times New Roman"/>
              </a:rPr>
              <a:t> </a:t>
            </a:r>
            <a:r>
              <a:rPr sz="1400" dirty="0">
                <a:solidFill>
                  <a:srgbClr val="695D46"/>
                </a:solidFill>
                <a:latin typeface="Times New Roman"/>
                <a:cs typeface="Times New Roman"/>
              </a:rPr>
              <a:t>to</a:t>
            </a:r>
            <a:r>
              <a:rPr sz="1400" spc="60" dirty="0">
                <a:solidFill>
                  <a:srgbClr val="695D46"/>
                </a:solidFill>
                <a:latin typeface="Times New Roman"/>
                <a:cs typeface="Times New Roman"/>
              </a:rPr>
              <a:t> </a:t>
            </a:r>
            <a:r>
              <a:rPr sz="1400" dirty="0">
                <a:solidFill>
                  <a:srgbClr val="695D46"/>
                </a:solidFill>
                <a:latin typeface="Times New Roman"/>
                <a:cs typeface="Times New Roman"/>
              </a:rPr>
              <a:t>monitor</a:t>
            </a:r>
            <a:r>
              <a:rPr sz="1400" spc="45" dirty="0">
                <a:solidFill>
                  <a:srgbClr val="695D46"/>
                </a:solidFill>
                <a:latin typeface="Times New Roman"/>
                <a:cs typeface="Times New Roman"/>
              </a:rPr>
              <a:t> </a:t>
            </a:r>
            <a:r>
              <a:rPr sz="1400" dirty="0">
                <a:solidFill>
                  <a:srgbClr val="695D46"/>
                </a:solidFill>
                <a:latin typeface="Times New Roman"/>
                <a:cs typeface="Times New Roman"/>
              </a:rPr>
              <a:t>a</a:t>
            </a:r>
            <a:r>
              <a:rPr sz="1400" spc="40" dirty="0">
                <a:solidFill>
                  <a:srgbClr val="695D46"/>
                </a:solidFill>
                <a:latin typeface="Times New Roman"/>
                <a:cs typeface="Times New Roman"/>
              </a:rPr>
              <a:t> </a:t>
            </a:r>
            <a:r>
              <a:rPr sz="1400" spc="-15" dirty="0">
                <a:solidFill>
                  <a:srgbClr val="695D46"/>
                </a:solidFill>
                <a:latin typeface="Times New Roman"/>
                <a:cs typeface="Times New Roman"/>
              </a:rPr>
              <a:t>g</a:t>
            </a:r>
            <a:r>
              <a:rPr sz="1400" spc="-5" dirty="0">
                <a:solidFill>
                  <a:srgbClr val="695D46"/>
                </a:solidFill>
                <a:latin typeface="Times New Roman"/>
                <a:cs typeface="Times New Roman"/>
              </a:rPr>
              <a:t>a</a:t>
            </a:r>
            <a:r>
              <a:rPr sz="1400" dirty="0">
                <a:solidFill>
                  <a:srgbClr val="695D46"/>
                </a:solidFill>
                <a:latin typeface="Times New Roman"/>
                <a:cs typeface="Times New Roman"/>
              </a:rPr>
              <a:t>r</a:t>
            </a:r>
            <a:r>
              <a:rPr sz="1400" spc="5" dirty="0">
                <a:solidFill>
                  <a:srgbClr val="695D46"/>
                </a:solidFill>
                <a:latin typeface="Times New Roman"/>
                <a:cs typeface="Times New Roman"/>
              </a:rPr>
              <a:t>d</a:t>
            </a:r>
            <a:r>
              <a:rPr sz="1400" spc="-5" dirty="0">
                <a:solidFill>
                  <a:srgbClr val="695D46"/>
                </a:solidFill>
                <a:latin typeface="Times New Roman"/>
                <a:cs typeface="Times New Roman"/>
              </a:rPr>
              <a:t>e</a:t>
            </a:r>
            <a:r>
              <a:rPr sz="1400" dirty="0">
                <a:solidFill>
                  <a:srgbClr val="695D46"/>
                </a:solidFill>
                <a:latin typeface="Times New Roman"/>
                <a:cs typeface="Times New Roman"/>
              </a:rPr>
              <a:t>n</a:t>
            </a:r>
            <a:endParaRPr lang="en-US" sz="1400" dirty="0">
              <a:solidFill>
                <a:srgbClr val="695D46"/>
              </a:solidFill>
              <a:latin typeface="Times New Roman"/>
              <a:cs typeface="Times New Roman"/>
            </a:endParaRPr>
          </a:p>
          <a:p>
            <a:pPr marL="76200" marR="5080" algn="just">
              <a:lnSpc>
                <a:spcPct val="114999"/>
              </a:lnSpc>
            </a:pPr>
            <a:r>
              <a:rPr sz="1400" spc="45" dirty="0">
                <a:solidFill>
                  <a:srgbClr val="695D46"/>
                </a:solidFill>
                <a:latin typeface="Times New Roman"/>
                <a:cs typeface="Times New Roman"/>
              </a:rPr>
              <a:t> </a:t>
            </a:r>
            <a:r>
              <a:rPr sz="1400" spc="-5" dirty="0">
                <a:solidFill>
                  <a:srgbClr val="695D46"/>
                </a:solidFill>
                <a:latin typeface="Times New Roman"/>
                <a:cs typeface="Times New Roman"/>
              </a:rPr>
              <a:t>a</a:t>
            </a:r>
            <a:r>
              <a:rPr sz="1400" dirty="0">
                <a:solidFill>
                  <a:srgbClr val="695D46"/>
                </a:solidFill>
                <a:latin typeface="Times New Roman"/>
                <a:cs typeface="Times New Roman"/>
              </a:rPr>
              <a:t>) Use</a:t>
            </a:r>
            <a:r>
              <a:rPr sz="1400" spc="60" dirty="0">
                <a:solidFill>
                  <a:srgbClr val="695D46"/>
                </a:solidFill>
                <a:latin typeface="Times New Roman"/>
                <a:cs typeface="Times New Roman"/>
              </a:rPr>
              <a:t> </a:t>
            </a:r>
            <a:r>
              <a:rPr sz="1400" dirty="0">
                <a:solidFill>
                  <a:srgbClr val="695D46"/>
                </a:solidFill>
                <a:latin typeface="Times New Roman"/>
                <a:cs typeface="Times New Roman"/>
              </a:rPr>
              <a:t>K</a:t>
            </a:r>
            <a:r>
              <a:rPr sz="1400" spc="-5" dirty="0">
                <a:solidFill>
                  <a:srgbClr val="695D46"/>
                </a:solidFill>
                <a:latin typeface="Times New Roman"/>
                <a:cs typeface="Times New Roman"/>
              </a:rPr>
              <a:t>N</a:t>
            </a:r>
            <a:r>
              <a:rPr sz="1400" dirty="0">
                <a:solidFill>
                  <a:srgbClr val="695D46"/>
                </a:solidFill>
                <a:latin typeface="Times New Roman"/>
                <a:cs typeface="Times New Roman"/>
              </a:rPr>
              <a:t>N</a:t>
            </a:r>
            <a:r>
              <a:rPr sz="1400" spc="65" dirty="0">
                <a:solidFill>
                  <a:srgbClr val="695D46"/>
                </a:solidFill>
                <a:latin typeface="Times New Roman"/>
                <a:cs typeface="Times New Roman"/>
              </a:rPr>
              <a:t> </a:t>
            </a:r>
            <a:r>
              <a:rPr sz="1400" dirty="0">
                <a:solidFill>
                  <a:srgbClr val="695D46"/>
                </a:solidFill>
                <a:latin typeface="Times New Roman"/>
                <a:cs typeface="Times New Roman"/>
              </a:rPr>
              <a:t>ma</a:t>
            </a:r>
            <a:r>
              <a:rPr sz="1400" spc="-10" dirty="0">
                <a:solidFill>
                  <a:srgbClr val="695D46"/>
                </a:solidFill>
                <a:latin typeface="Times New Roman"/>
                <a:cs typeface="Times New Roman"/>
              </a:rPr>
              <a:t>c</a:t>
            </a:r>
            <a:r>
              <a:rPr sz="1400" dirty="0">
                <a:solidFill>
                  <a:srgbClr val="695D46"/>
                </a:solidFill>
                <a:latin typeface="Times New Roman"/>
                <a:cs typeface="Times New Roman"/>
              </a:rPr>
              <a:t>hi</a:t>
            </a:r>
            <a:r>
              <a:rPr sz="1400" spc="10" dirty="0">
                <a:solidFill>
                  <a:srgbClr val="695D46"/>
                </a:solidFill>
                <a:latin typeface="Times New Roman"/>
                <a:cs typeface="Times New Roman"/>
              </a:rPr>
              <a:t>n</a:t>
            </a:r>
            <a:r>
              <a:rPr sz="1400" dirty="0">
                <a:solidFill>
                  <a:srgbClr val="695D46"/>
                </a:solidFill>
                <a:latin typeface="Times New Roman"/>
                <a:cs typeface="Times New Roman"/>
              </a:rPr>
              <a:t>e</a:t>
            </a:r>
            <a:r>
              <a:rPr sz="1400" spc="65" dirty="0">
                <a:solidFill>
                  <a:srgbClr val="695D46"/>
                </a:solidFill>
                <a:latin typeface="Times New Roman"/>
                <a:cs typeface="Times New Roman"/>
              </a:rPr>
              <a:t> </a:t>
            </a:r>
            <a:r>
              <a:rPr sz="1400" dirty="0">
                <a:solidFill>
                  <a:srgbClr val="695D46"/>
                </a:solidFill>
                <a:latin typeface="Times New Roman"/>
                <a:cs typeface="Times New Roman"/>
              </a:rPr>
              <a:t>le</a:t>
            </a:r>
            <a:r>
              <a:rPr sz="1400" spc="-10" dirty="0">
                <a:solidFill>
                  <a:srgbClr val="695D46"/>
                </a:solidFill>
                <a:latin typeface="Times New Roman"/>
                <a:cs typeface="Times New Roman"/>
              </a:rPr>
              <a:t>a</a:t>
            </a:r>
            <a:r>
              <a:rPr sz="1400" dirty="0">
                <a:solidFill>
                  <a:srgbClr val="695D46"/>
                </a:solidFill>
                <a:latin typeface="Times New Roman"/>
                <a:cs typeface="Times New Roman"/>
              </a:rPr>
              <a:t>r</a:t>
            </a:r>
            <a:r>
              <a:rPr sz="1400" spc="5" dirty="0">
                <a:solidFill>
                  <a:srgbClr val="695D46"/>
                </a:solidFill>
                <a:latin typeface="Times New Roman"/>
                <a:cs typeface="Times New Roman"/>
              </a:rPr>
              <a:t>n</a:t>
            </a:r>
            <a:r>
              <a:rPr sz="1400" dirty="0">
                <a:solidFill>
                  <a:srgbClr val="695D46"/>
                </a:solidFill>
                <a:latin typeface="Times New Roman"/>
                <a:cs typeface="Times New Roman"/>
              </a:rPr>
              <a:t>ing</a:t>
            </a:r>
            <a:r>
              <a:rPr sz="1400" spc="60" dirty="0">
                <a:solidFill>
                  <a:srgbClr val="695D46"/>
                </a:solidFill>
                <a:latin typeface="Times New Roman"/>
                <a:cs typeface="Times New Roman"/>
              </a:rPr>
              <a:t> </a:t>
            </a:r>
            <a:r>
              <a:rPr sz="1400" dirty="0">
                <a:solidFill>
                  <a:srgbClr val="695D46"/>
                </a:solidFill>
                <a:latin typeface="Times New Roman"/>
                <a:cs typeface="Times New Roman"/>
              </a:rPr>
              <a:t>model,</a:t>
            </a:r>
            <a:endParaRPr lang="en-US" sz="1400" dirty="0">
              <a:solidFill>
                <a:srgbClr val="695D46"/>
              </a:solidFill>
              <a:latin typeface="Times New Roman"/>
              <a:cs typeface="Times New Roman"/>
            </a:endParaRPr>
          </a:p>
          <a:p>
            <a:pPr marL="76200" marR="5080" algn="just">
              <a:lnSpc>
                <a:spcPct val="114999"/>
              </a:lnSpc>
            </a:pPr>
            <a:r>
              <a:rPr sz="1400" spc="70" dirty="0">
                <a:solidFill>
                  <a:srgbClr val="695D46"/>
                </a:solidFill>
                <a:latin typeface="Times New Roman"/>
                <a:cs typeface="Times New Roman"/>
              </a:rPr>
              <a:t> </a:t>
            </a:r>
            <a:r>
              <a:rPr sz="1400" dirty="0">
                <a:solidFill>
                  <a:srgbClr val="695D46"/>
                </a:solidFill>
                <a:latin typeface="Times New Roman"/>
                <a:cs typeface="Times New Roman"/>
              </a:rPr>
              <a:t>b)</a:t>
            </a:r>
            <a:r>
              <a:rPr sz="1400" spc="65" dirty="0">
                <a:solidFill>
                  <a:srgbClr val="695D46"/>
                </a:solidFill>
                <a:latin typeface="Times New Roman"/>
                <a:cs typeface="Times New Roman"/>
              </a:rPr>
              <a:t> </a:t>
            </a:r>
            <a:r>
              <a:rPr sz="1400" dirty="0">
                <a:solidFill>
                  <a:srgbClr val="695D46"/>
                </a:solidFill>
                <a:latin typeface="Times New Roman"/>
                <a:cs typeface="Times New Roman"/>
              </a:rPr>
              <a:t>using</a:t>
            </a:r>
            <a:r>
              <a:rPr sz="1400" spc="90" dirty="0">
                <a:solidFill>
                  <a:srgbClr val="695D46"/>
                </a:solidFill>
                <a:latin typeface="Times New Roman"/>
                <a:cs typeface="Times New Roman"/>
              </a:rPr>
              <a:t> </a:t>
            </a:r>
            <a:r>
              <a:rPr sz="1400" dirty="0">
                <a:solidFill>
                  <a:srgbClr val="695D46"/>
                </a:solidFill>
                <a:latin typeface="Times New Roman"/>
                <a:cs typeface="Times New Roman"/>
              </a:rPr>
              <a:t>a</a:t>
            </a:r>
            <a:r>
              <a:rPr sz="1400" spc="65" dirty="0">
                <a:solidFill>
                  <a:srgbClr val="695D46"/>
                </a:solidFill>
                <a:latin typeface="Times New Roman"/>
                <a:cs typeface="Times New Roman"/>
              </a:rPr>
              <a:t> </a:t>
            </a:r>
            <a:r>
              <a:rPr sz="1400" dirty="0">
                <a:solidFill>
                  <a:srgbClr val="695D46"/>
                </a:solidFill>
                <a:latin typeface="Times New Roman"/>
                <a:cs typeface="Times New Roman"/>
              </a:rPr>
              <a:t>d</a:t>
            </a:r>
            <a:r>
              <a:rPr sz="1400" spc="5" dirty="0">
                <a:solidFill>
                  <a:srgbClr val="695D46"/>
                </a:solidFill>
                <a:latin typeface="Times New Roman"/>
                <a:cs typeface="Times New Roman"/>
              </a:rPr>
              <a:t>e</a:t>
            </a:r>
            <a:r>
              <a:rPr sz="1400" spc="-5" dirty="0">
                <a:solidFill>
                  <a:srgbClr val="695D46"/>
                </a:solidFill>
                <a:latin typeface="Times New Roman"/>
                <a:cs typeface="Times New Roman"/>
              </a:rPr>
              <a:t>e</a:t>
            </a:r>
            <a:r>
              <a:rPr sz="1400" dirty="0">
                <a:solidFill>
                  <a:srgbClr val="695D46"/>
                </a:solidFill>
                <a:latin typeface="Times New Roman"/>
                <a:cs typeface="Times New Roman"/>
              </a:rPr>
              <a:t>p</a:t>
            </a:r>
            <a:r>
              <a:rPr sz="1400" spc="70" dirty="0">
                <a:solidFill>
                  <a:srgbClr val="695D46"/>
                </a:solidFill>
                <a:latin typeface="Times New Roman"/>
                <a:cs typeface="Times New Roman"/>
              </a:rPr>
              <a:t> </a:t>
            </a:r>
            <a:r>
              <a:rPr sz="1400" dirty="0">
                <a:solidFill>
                  <a:srgbClr val="695D46"/>
                </a:solidFill>
                <a:latin typeface="Times New Roman"/>
                <a:cs typeface="Times New Roman"/>
              </a:rPr>
              <a:t>le</a:t>
            </a:r>
            <a:r>
              <a:rPr sz="1400" spc="-10" dirty="0">
                <a:solidFill>
                  <a:srgbClr val="695D46"/>
                </a:solidFill>
                <a:latin typeface="Times New Roman"/>
                <a:cs typeface="Times New Roman"/>
              </a:rPr>
              <a:t>a</a:t>
            </a:r>
            <a:r>
              <a:rPr sz="1400" dirty="0">
                <a:solidFill>
                  <a:srgbClr val="695D46"/>
                </a:solidFill>
                <a:latin typeface="Times New Roman"/>
                <a:cs typeface="Times New Roman"/>
              </a:rPr>
              <a:t>rni</a:t>
            </a:r>
            <a:r>
              <a:rPr sz="1400" spc="5" dirty="0">
                <a:solidFill>
                  <a:srgbClr val="695D46"/>
                </a:solidFill>
                <a:latin typeface="Times New Roman"/>
                <a:cs typeface="Times New Roman"/>
              </a:rPr>
              <a:t>n</a:t>
            </a:r>
            <a:r>
              <a:rPr sz="1400" dirty="0">
                <a:solidFill>
                  <a:srgbClr val="695D46"/>
                </a:solidFill>
                <a:latin typeface="Times New Roman"/>
                <a:cs typeface="Times New Roman"/>
              </a:rPr>
              <a:t>g</a:t>
            </a:r>
            <a:r>
              <a:rPr sz="1400" spc="55" dirty="0">
                <a:solidFill>
                  <a:srgbClr val="695D46"/>
                </a:solidFill>
                <a:latin typeface="Times New Roman"/>
                <a:cs typeface="Times New Roman"/>
              </a:rPr>
              <a:t> </a:t>
            </a:r>
            <a:r>
              <a:rPr sz="1400" dirty="0">
                <a:solidFill>
                  <a:srgbClr val="695D46"/>
                </a:solidFill>
                <a:latin typeface="Times New Roman"/>
                <a:cs typeface="Times New Roman"/>
              </a:rPr>
              <a:t>model</a:t>
            </a:r>
            <a:r>
              <a:rPr sz="1400" spc="75" dirty="0">
                <a:solidFill>
                  <a:srgbClr val="695D46"/>
                </a:solidFill>
                <a:latin typeface="Times New Roman"/>
                <a:cs typeface="Times New Roman"/>
              </a:rPr>
              <a:t> </a:t>
            </a:r>
            <a:r>
              <a:rPr sz="1400" dirty="0">
                <a:solidFill>
                  <a:srgbClr val="695D46"/>
                </a:solidFill>
                <a:latin typeface="Times New Roman"/>
                <a:cs typeface="Times New Roman"/>
              </a:rPr>
              <a:t>using</a:t>
            </a:r>
            <a:r>
              <a:rPr sz="1400" spc="75" dirty="0">
                <a:solidFill>
                  <a:srgbClr val="695D46"/>
                </a:solidFill>
                <a:latin typeface="Times New Roman"/>
                <a:cs typeface="Times New Roman"/>
              </a:rPr>
              <a:t> </a:t>
            </a:r>
            <a:r>
              <a:rPr sz="1400" dirty="0">
                <a:solidFill>
                  <a:srgbClr val="695D46"/>
                </a:solidFill>
                <a:latin typeface="Times New Roman"/>
                <a:cs typeface="Times New Roman"/>
              </a:rPr>
              <a:t>a</a:t>
            </a:r>
            <a:r>
              <a:rPr sz="1400" spc="65" dirty="0">
                <a:solidFill>
                  <a:srgbClr val="695D46"/>
                </a:solidFill>
                <a:latin typeface="Times New Roman"/>
                <a:cs typeface="Times New Roman"/>
              </a:rPr>
              <a:t> </a:t>
            </a:r>
            <a:r>
              <a:rPr sz="1400" dirty="0">
                <a:solidFill>
                  <a:srgbClr val="695D46"/>
                </a:solidFill>
                <a:latin typeface="Times New Roman"/>
                <a:cs typeface="Times New Roman"/>
              </a:rPr>
              <a:t>CNN</a:t>
            </a:r>
            <a:r>
              <a:rPr sz="1400" spc="65" dirty="0">
                <a:solidFill>
                  <a:srgbClr val="695D46"/>
                </a:solidFill>
                <a:latin typeface="Times New Roman"/>
                <a:cs typeface="Times New Roman"/>
              </a:rPr>
              <a:t> </a:t>
            </a:r>
            <a:r>
              <a:rPr sz="1400" spc="-5" dirty="0">
                <a:solidFill>
                  <a:srgbClr val="695D46"/>
                </a:solidFill>
                <a:latin typeface="Times New Roman"/>
                <a:cs typeface="Times New Roman"/>
              </a:rPr>
              <a:t>a</a:t>
            </a:r>
            <a:r>
              <a:rPr sz="1400" dirty="0">
                <a:solidFill>
                  <a:srgbClr val="695D46"/>
                </a:solidFill>
                <a:latin typeface="Times New Roman"/>
                <a:cs typeface="Times New Roman"/>
              </a:rPr>
              <a:t>r</a:t>
            </a:r>
            <a:r>
              <a:rPr sz="1400" spc="-10" dirty="0">
                <a:solidFill>
                  <a:srgbClr val="695D46"/>
                </a:solidFill>
                <a:latin typeface="Times New Roman"/>
                <a:cs typeface="Times New Roman"/>
              </a:rPr>
              <a:t>c</a:t>
            </a:r>
            <a:r>
              <a:rPr sz="1400" dirty="0">
                <a:solidFill>
                  <a:srgbClr val="695D46"/>
                </a:solidFill>
                <a:latin typeface="Times New Roman"/>
                <a:cs typeface="Times New Roman"/>
              </a:rPr>
              <a:t>hit</a:t>
            </a:r>
            <a:r>
              <a:rPr sz="1400" spc="5" dirty="0">
                <a:solidFill>
                  <a:srgbClr val="695D46"/>
                </a:solidFill>
                <a:latin typeface="Times New Roman"/>
                <a:cs typeface="Times New Roman"/>
              </a:rPr>
              <a:t>e</a:t>
            </a:r>
            <a:r>
              <a:rPr sz="1400" spc="-5" dirty="0">
                <a:solidFill>
                  <a:srgbClr val="695D46"/>
                </a:solidFill>
                <a:latin typeface="Times New Roman"/>
                <a:cs typeface="Times New Roman"/>
              </a:rPr>
              <a:t>c</a:t>
            </a:r>
            <a:r>
              <a:rPr sz="1400" dirty="0">
                <a:solidFill>
                  <a:srgbClr val="695D46"/>
                </a:solidFill>
                <a:latin typeface="Times New Roman"/>
                <a:cs typeface="Times New Roman"/>
              </a:rPr>
              <a:t>ture. Th</a:t>
            </a:r>
            <a:r>
              <a:rPr sz="1400" spc="-10" dirty="0">
                <a:solidFill>
                  <a:srgbClr val="695D46"/>
                </a:solidFill>
                <a:latin typeface="Times New Roman"/>
                <a:cs typeface="Times New Roman"/>
              </a:rPr>
              <a:t>e</a:t>
            </a:r>
            <a:r>
              <a:rPr sz="1400" dirty="0">
                <a:solidFill>
                  <a:srgbClr val="695D46"/>
                </a:solidFill>
                <a:latin typeface="Times New Roman"/>
                <a:cs typeface="Times New Roman"/>
              </a:rPr>
              <a:t>se </a:t>
            </a:r>
            <a:r>
              <a:rPr sz="1400" spc="15" dirty="0">
                <a:solidFill>
                  <a:srgbClr val="695D46"/>
                </a:solidFill>
                <a:latin typeface="Times New Roman"/>
                <a:cs typeface="Times New Roman"/>
              </a:rPr>
              <a:t> </a:t>
            </a:r>
            <a:r>
              <a:rPr sz="1400" dirty="0">
                <a:solidFill>
                  <a:srgbClr val="695D46"/>
                </a:solidFill>
                <a:latin typeface="Times New Roman"/>
                <a:cs typeface="Times New Roman"/>
              </a:rPr>
              <a:t>models </a:t>
            </a:r>
            <a:r>
              <a:rPr sz="1400" spc="25" dirty="0">
                <a:solidFill>
                  <a:srgbClr val="695D46"/>
                </a:solidFill>
                <a:latin typeface="Times New Roman"/>
                <a:cs typeface="Times New Roman"/>
              </a:rPr>
              <a:t> </a:t>
            </a:r>
            <a:r>
              <a:rPr sz="1400" dirty="0">
                <a:solidFill>
                  <a:srgbClr val="695D46"/>
                </a:solidFill>
                <a:latin typeface="Times New Roman"/>
                <a:cs typeface="Times New Roman"/>
              </a:rPr>
              <a:t>will </a:t>
            </a:r>
            <a:r>
              <a:rPr sz="1400" spc="30" dirty="0">
                <a:solidFill>
                  <a:srgbClr val="695D46"/>
                </a:solidFill>
                <a:latin typeface="Times New Roman"/>
                <a:cs typeface="Times New Roman"/>
              </a:rPr>
              <a:t> </a:t>
            </a:r>
            <a:r>
              <a:rPr sz="1400" spc="-5" dirty="0">
                <a:solidFill>
                  <a:srgbClr val="695D46"/>
                </a:solidFill>
                <a:latin typeface="Times New Roman"/>
                <a:cs typeface="Times New Roman"/>
              </a:rPr>
              <a:t>c</a:t>
            </a:r>
            <a:r>
              <a:rPr sz="1400" dirty="0">
                <a:solidFill>
                  <a:srgbClr val="695D46"/>
                </a:solidFill>
                <a:latin typeface="Times New Roman"/>
                <a:cs typeface="Times New Roman"/>
              </a:rPr>
              <a:t>on</a:t>
            </a:r>
            <a:r>
              <a:rPr sz="1400" spc="10" dirty="0">
                <a:solidFill>
                  <a:srgbClr val="695D46"/>
                </a:solidFill>
                <a:latin typeface="Times New Roman"/>
                <a:cs typeface="Times New Roman"/>
              </a:rPr>
              <a:t>t</a:t>
            </a:r>
            <a:r>
              <a:rPr sz="1400" dirty="0">
                <a:solidFill>
                  <a:srgbClr val="695D46"/>
                </a:solidFill>
                <a:latin typeface="Times New Roman"/>
                <a:cs typeface="Times New Roman"/>
              </a:rPr>
              <a:t>ribute </a:t>
            </a:r>
            <a:r>
              <a:rPr sz="1400" spc="15" dirty="0">
                <a:solidFill>
                  <a:srgbClr val="695D46"/>
                </a:solidFill>
                <a:latin typeface="Times New Roman"/>
                <a:cs typeface="Times New Roman"/>
              </a:rPr>
              <a:t> </a:t>
            </a:r>
            <a:r>
              <a:rPr sz="1400" dirty="0">
                <a:solidFill>
                  <a:srgbClr val="695D46"/>
                </a:solidFill>
                <a:latin typeface="Times New Roman"/>
                <a:cs typeface="Times New Roman"/>
              </a:rPr>
              <a:t>to </a:t>
            </a:r>
            <a:r>
              <a:rPr sz="1400" spc="25" dirty="0">
                <a:solidFill>
                  <a:srgbClr val="695D46"/>
                </a:solidFill>
                <a:latin typeface="Times New Roman"/>
                <a:cs typeface="Times New Roman"/>
              </a:rPr>
              <a:t> </a:t>
            </a:r>
            <a:r>
              <a:rPr sz="1400" dirty="0">
                <a:solidFill>
                  <a:srgbClr val="695D46"/>
                </a:solidFill>
                <a:latin typeface="Times New Roman"/>
                <a:cs typeface="Times New Roman"/>
              </a:rPr>
              <a:t>the </a:t>
            </a:r>
            <a:r>
              <a:rPr sz="1400" spc="20" dirty="0">
                <a:solidFill>
                  <a:srgbClr val="695D46"/>
                </a:solidFill>
                <a:latin typeface="Times New Roman"/>
                <a:cs typeface="Times New Roman"/>
              </a:rPr>
              <a:t> </a:t>
            </a:r>
            <a:r>
              <a:rPr sz="1400" spc="-5" dirty="0">
                <a:solidFill>
                  <a:srgbClr val="695D46"/>
                </a:solidFill>
                <a:latin typeface="Times New Roman"/>
                <a:cs typeface="Times New Roman"/>
              </a:rPr>
              <a:t>e</a:t>
            </a:r>
            <a:r>
              <a:rPr sz="1400" spc="10" dirty="0">
                <a:solidFill>
                  <a:srgbClr val="695D46"/>
                </a:solidFill>
                <a:latin typeface="Times New Roman"/>
                <a:cs typeface="Times New Roman"/>
              </a:rPr>
              <a:t>x</a:t>
            </a:r>
            <a:r>
              <a:rPr sz="1400" dirty="0">
                <a:solidFill>
                  <a:srgbClr val="695D46"/>
                </a:solidFill>
                <a:latin typeface="Times New Roman"/>
                <a:cs typeface="Times New Roman"/>
              </a:rPr>
              <a:t>isting </a:t>
            </a:r>
            <a:r>
              <a:rPr sz="1400" spc="10" dirty="0">
                <a:solidFill>
                  <a:srgbClr val="695D46"/>
                </a:solidFill>
                <a:latin typeface="Times New Roman"/>
                <a:cs typeface="Times New Roman"/>
              </a:rPr>
              <a:t> </a:t>
            </a:r>
            <a:r>
              <a:rPr sz="1400" dirty="0">
                <a:solidFill>
                  <a:srgbClr val="695D46"/>
                </a:solidFill>
                <a:latin typeface="Times New Roman"/>
                <a:cs typeface="Times New Roman"/>
              </a:rPr>
              <a:t>lite</a:t>
            </a:r>
            <a:r>
              <a:rPr sz="1400" spc="-10" dirty="0">
                <a:solidFill>
                  <a:srgbClr val="695D46"/>
                </a:solidFill>
                <a:latin typeface="Times New Roman"/>
                <a:cs typeface="Times New Roman"/>
              </a:rPr>
              <a:t>r</a:t>
            </a:r>
            <a:r>
              <a:rPr sz="1400" spc="-5" dirty="0">
                <a:solidFill>
                  <a:srgbClr val="695D46"/>
                </a:solidFill>
                <a:latin typeface="Times New Roman"/>
                <a:cs typeface="Times New Roman"/>
              </a:rPr>
              <a:t>a</a:t>
            </a:r>
            <a:r>
              <a:rPr sz="1400" dirty="0">
                <a:solidFill>
                  <a:srgbClr val="695D46"/>
                </a:solidFill>
                <a:latin typeface="Times New Roman"/>
                <a:cs typeface="Times New Roman"/>
              </a:rPr>
              <a:t>ture </a:t>
            </a:r>
            <a:r>
              <a:rPr sz="1400" spc="25" dirty="0">
                <a:solidFill>
                  <a:srgbClr val="695D46"/>
                </a:solidFill>
                <a:latin typeface="Times New Roman"/>
                <a:cs typeface="Times New Roman"/>
              </a:rPr>
              <a:t> </a:t>
            </a:r>
            <a:r>
              <a:rPr sz="1400" dirty="0">
                <a:solidFill>
                  <a:srgbClr val="695D46"/>
                </a:solidFill>
                <a:latin typeface="Times New Roman"/>
                <a:cs typeface="Times New Roman"/>
              </a:rPr>
              <a:t>on </a:t>
            </a:r>
            <a:r>
              <a:rPr sz="1400" spc="35" dirty="0">
                <a:solidFill>
                  <a:srgbClr val="695D46"/>
                </a:solidFill>
                <a:latin typeface="Times New Roman"/>
                <a:cs typeface="Times New Roman"/>
              </a:rPr>
              <a:t> </a:t>
            </a:r>
            <a:r>
              <a:rPr sz="1400" spc="-5" dirty="0">
                <a:solidFill>
                  <a:srgbClr val="695D46"/>
                </a:solidFill>
                <a:latin typeface="Times New Roman"/>
                <a:cs typeface="Times New Roman"/>
              </a:rPr>
              <a:t>c</a:t>
            </a:r>
            <a:r>
              <a:rPr sz="1400" dirty="0">
                <a:solidFill>
                  <a:srgbClr val="695D46"/>
                </a:solidFill>
                <a:latin typeface="Times New Roman"/>
                <a:cs typeface="Times New Roman"/>
              </a:rPr>
              <a:t>omput</a:t>
            </a:r>
            <a:r>
              <a:rPr sz="1400" spc="-5" dirty="0">
                <a:solidFill>
                  <a:srgbClr val="695D46"/>
                </a:solidFill>
                <a:latin typeface="Times New Roman"/>
                <a:cs typeface="Times New Roman"/>
              </a:rPr>
              <a:t>e</a:t>
            </a:r>
            <a:r>
              <a:rPr sz="1400" dirty="0">
                <a:solidFill>
                  <a:srgbClr val="695D46"/>
                </a:solidFill>
                <a:latin typeface="Times New Roman"/>
                <a:cs typeface="Times New Roman"/>
              </a:rPr>
              <a:t>r </a:t>
            </a:r>
            <a:r>
              <a:rPr sz="1400" spc="30" dirty="0">
                <a:solidFill>
                  <a:srgbClr val="695D46"/>
                </a:solidFill>
                <a:latin typeface="Times New Roman"/>
                <a:cs typeface="Times New Roman"/>
              </a:rPr>
              <a:t> </a:t>
            </a:r>
            <a:r>
              <a:rPr sz="1400" dirty="0">
                <a:solidFill>
                  <a:srgbClr val="695D46"/>
                </a:solidFill>
                <a:latin typeface="Times New Roman"/>
                <a:cs typeface="Times New Roman"/>
              </a:rPr>
              <a:t>vision </a:t>
            </a:r>
            <a:r>
              <a:rPr sz="1400" spc="20" dirty="0">
                <a:solidFill>
                  <a:srgbClr val="695D46"/>
                </a:solidFill>
                <a:latin typeface="Times New Roman"/>
                <a:cs typeface="Times New Roman"/>
              </a:rPr>
              <a:t> </a:t>
            </a:r>
            <a:r>
              <a:rPr sz="1400" dirty="0">
                <a:solidFill>
                  <a:srgbClr val="695D46"/>
                </a:solidFill>
                <a:latin typeface="Times New Roman"/>
                <a:cs typeface="Times New Roman"/>
              </a:rPr>
              <a:t>in </a:t>
            </a:r>
            <a:r>
              <a:rPr sz="1400" spc="25" dirty="0">
                <a:solidFill>
                  <a:srgbClr val="695D46"/>
                </a:solidFill>
                <a:latin typeface="Times New Roman"/>
                <a:cs typeface="Times New Roman"/>
              </a:rPr>
              <a:t> </a:t>
            </a:r>
            <a:r>
              <a:rPr sz="1400" spc="-5" dirty="0">
                <a:solidFill>
                  <a:srgbClr val="695D46"/>
                </a:solidFill>
                <a:latin typeface="Times New Roman"/>
                <a:cs typeface="Times New Roman"/>
              </a:rPr>
              <a:t>a</a:t>
            </a:r>
            <a:r>
              <a:rPr sz="1400" dirty="0">
                <a:solidFill>
                  <a:srgbClr val="695D46"/>
                </a:solidFill>
                <a:latin typeface="Times New Roman"/>
                <a:cs typeface="Times New Roman"/>
              </a:rPr>
              <a:t>gri</a:t>
            </a:r>
            <a:r>
              <a:rPr sz="1400" spc="-10" dirty="0">
                <a:solidFill>
                  <a:srgbClr val="695D46"/>
                </a:solidFill>
                <a:latin typeface="Times New Roman"/>
                <a:cs typeface="Times New Roman"/>
              </a:rPr>
              <a:t>c</a:t>
            </a:r>
            <a:r>
              <a:rPr sz="1400" dirty="0">
                <a:solidFill>
                  <a:srgbClr val="695D46"/>
                </a:solidFill>
                <a:latin typeface="Times New Roman"/>
                <a:cs typeface="Times New Roman"/>
              </a:rPr>
              <a:t>ulture d</a:t>
            </a:r>
            <a:r>
              <a:rPr sz="1400" spc="-5" dirty="0">
                <a:solidFill>
                  <a:srgbClr val="695D46"/>
                </a:solidFill>
                <a:latin typeface="Times New Roman"/>
                <a:cs typeface="Times New Roman"/>
              </a:rPr>
              <a:t>e</a:t>
            </a:r>
            <a:r>
              <a:rPr sz="1400" dirty="0">
                <a:solidFill>
                  <a:srgbClr val="695D46"/>
                </a:solidFill>
                <a:latin typeface="Times New Roman"/>
                <a:cs typeface="Times New Roman"/>
              </a:rPr>
              <a:t>te</a:t>
            </a:r>
            <a:r>
              <a:rPr sz="1400" spc="-10" dirty="0">
                <a:solidFill>
                  <a:srgbClr val="695D46"/>
                </a:solidFill>
                <a:latin typeface="Times New Roman"/>
                <a:cs typeface="Times New Roman"/>
              </a:rPr>
              <a:t>c</a:t>
            </a:r>
            <a:r>
              <a:rPr sz="1400" dirty="0">
                <a:solidFill>
                  <a:srgbClr val="695D46"/>
                </a:solidFill>
                <a:latin typeface="Times New Roman"/>
                <a:cs typeface="Times New Roman"/>
              </a:rPr>
              <a:t>tion  </a:t>
            </a:r>
            <a:r>
              <a:rPr sz="1400" spc="20" dirty="0">
                <a:solidFill>
                  <a:srgbClr val="695D46"/>
                </a:solidFill>
                <a:latin typeface="Times New Roman"/>
                <a:cs typeface="Times New Roman"/>
              </a:rPr>
              <a:t>b</a:t>
            </a:r>
            <a:r>
              <a:rPr sz="1400" dirty="0">
                <a:solidFill>
                  <a:srgbClr val="695D46"/>
                </a:solidFill>
                <a:latin typeface="Times New Roman"/>
                <a:cs typeface="Times New Roman"/>
              </a:rPr>
              <a:t>y </a:t>
            </a:r>
            <a:r>
              <a:rPr sz="1400" spc="-25" dirty="0">
                <a:solidFill>
                  <a:srgbClr val="695D46"/>
                </a:solidFill>
                <a:latin typeface="Times New Roman"/>
                <a:cs typeface="Times New Roman"/>
              </a:rPr>
              <a:t> </a:t>
            </a:r>
            <a:r>
              <a:rPr sz="1400" dirty="0">
                <a:solidFill>
                  <a:srgbClr val="695D46"/>
                </a:solidFill>
                <a:latin typeface="Times New Roman"/>
                <a:cs typeface="Times New Roman"/>
              </a:rPr>
              <a:t>utili</a:t>
            </a:r>
            <a:r>
              <a:rPr sz="1400" spc="5" dirty="0">
                <a:solidFill>
                  <a:srgbClr val="695D46"/>
                </a:solidFill>
                <a:latin typeface="Times New Roman"/>
                <a:cs typeface="Times New Roman"/>
              </a:rPr>
              <a:t>z</a:t>
            </a:r>
            <a:r>
              <a:rPr sz="1400" dirty="0">
                <a:solidFill>
                  <a:srgbClr val="695D46"/>
                </a:solidFill>
                <a:latin typeface="Times New Roman"/>
                <a:cs typeface="Times New Roman"/>
              </a:rPr>
              <a:t>ing  gr</a:t>
            </a:r>
            <a:r>
              <a:rPr sz="1400" spc="10" dirty="0">
                <a:solidFill>
                  <a:srgbClr val="695D46"/>
                </a:solidFill>
                <a:latin typeface="Times New Roman"/>
                <a:cs typeface="Times New Roman"/>
              </a:rPr>
              <a:t>a</a:t>
            </a:r>
            <a:r>
              <a:rPr sz="1400" spc="-25" dirty="0">
                <a:solidFill>
                  <a:srgbClr val="695D46"/>
                </a:solidFill>
                <a:latin typeface="Times New Roman"/>
                <a:cs typeface="Times New Roman"/>
              </a:rPr>
              <a:t>y</a:t>
            </a:r>
            <a:r>
              <a:rPr sz="1400" dirty="0">
                <a:solidFill>
                  <a:srgbClr val="695D46"/>
                </a:solidFill>
                <a:latin typeface="Times New Roman"/>
                <a:cs typeface="Times New Roman"/>
              </a:rPr>
              <a:t>s</a:t>
            </a:r>
            <a:r>
              <a:rPr sz="1400" spc="-5" dirty="0">
                <a:solidFill>
                  <a:srgbClr val="695D46"/>
                </a:solidFill>
                <a:latin typeface="Times New Roman"/>
                <a:cs typeface="Times New Roman"/>
              </a:rPr>
              <a:t>ca</a:t>
            </a:r>
            <a:r>
              <a:rPr sz="1400" spc="10" dirty="0">
                <a:solidFill>
                  <a:srgbClr val="695D46"/>
                </a:solidFill>
                <a:latin typeface="Times New Roman"/>
                <a:cs typeface="Times New Roman"/>
              </a:rPr>
              <a:t>l</a:t>
            </a:r>
            <a:r>
              <a:rPr sz="1400" dirty="0">
                <a:solidFill>
                  <a:srgbClr val="695D46"/>
                </a:solidFill>
                <a:latin typeface="Times New Roman"/>
                <a:cs typeface="Times New Roman"/>
              </a:rPr>
              <a:t>e </a:t>
            </a:r>
            <a:r>
              <a:rPr sz="1400" spc="-10" dirty="0">
                <a:solidFill>
                  <a:srgbClr val="695D46"/>
                </a:solidFill>
                <a:latin typeface="Times New Roman"/>
                <a:cs typeface="Times New Roman"/>
              </a:rPr>
              <a:t> </a:t>
            </a:r>
            <a:r>
              <a:rPr sz="1400" dirty="0">
                <a:solidFill>
                  <a:srgbClr val="695D46"/>
                </a:solidFill>
                <a:latin typeface="Times New Roman"/>
                <a:cs typeface="Times New Roman"/>
              </a:rPr>
              <a:t>im</a:t>
            </a:r>
            <a:r>
              <a:rPr sz="1400" spc="5" dirty="0">
                <a:solidFill>
                  <a:srgbClr val="695D46"/>
                </a:solidFill>
                <a:latin typeface="Times New Roman"/>
                <a:cs typeface="Times New Roman"/>
              </a:rPr>
              <a:t>a</a:t>
            </a:r>
            <a:r>
              <a:rPr sz="1400" spc="-15" dirty="0">
                <a:solidFill>
                  <a:srgbClr val="695D46"/>
                </a:solidFill>
                <a:latin typeface="Times New Roman"/>
                <a:cs typeface="Times New Roman"/>
              </a:rPr>
              <a:t>g</a:t>
            </a:r>
            <a:r>
              <a:rPr sz="1400" spc="-5" dirty="0">
                <a:solidFill>
                  <a:srgbClr val="695D46"/>
                </a:solidFill>
                <a:latin typeface="Times New Roman"/>
                <a:cs typeface="Times New Roman"/>
              </a:rPr>
              <a:t>e</a:t>
            </a:r>
            <a:r>
              <a:rPr sz="1400" dirty="0">
                <a:solidFill>
                  <a:srgbClr val="695D46"/>
                </a:solidFill>
                <a:latin typeface="Times New Roman"/>
                <a:cs typeface="Times New Roman"/>
              </a:rPr>
              <a:t>s, </a:t>
            </a:r>
            <a:r>
              <a:rPr sz="1400" spc="10" dirty="0">
                <a:solidFill>
                  <a:srgbClr val="695D46"/>
                </a:solidFill>
                <a:latin typeface="Times New Roman"/>
                <a:cs typeface="Times New Roman"/>
              </a:rPr>
              <a:t> </a:t>
            </a:r>
            <a:r>
              <a:rPr sz="1400" dirty="0">
                <a:solidFill>
                  <a:srgbClr val="695D46"/>
                </a:solidFill>
                <a:latin typeface="Times New Roman"/>
                <a:cs typeface="Times New Roman"/>
              </a:rPr>
              <a:t>inco</a:t>
            </a:r>
            <a:r>
              <a:rPr sz="1400" spc="-10" dirty="0">
                <a:solidFill>
                  <a:srgbClr val="695D46"/>
                </a:solidFill>
                <a:latin typeface="Times New Roman"/>
                <a:cs typeface="Times New Roman"/>
              </a:rPr>
              <a:t>r</a:t>
            </a:r>
            <a:r>
              <a:rPr sz="1400" spc="10" dirty="0">
                <a:solidFill>
                  <a:srgbClr val="695D46"/>
                </a:solidFill>
                <a:latin typeface="Times New Roman"/>
                <a:cs typeface="Times New Roman"/>
              </a:rPr>
              <a:t>p</a:t>
            </a:r>
            <a:r>
              <a:rPr sz="1400" dirty="0">
                <a:solidFill>
                  <a:srgbClr val="695D46"/>
                </a:solidFill>
                <a:latin typeface="Times New Roman"/>
                <a:cs typeface="Times New Roman"/>
              </a:rPr>
              <a:t>or</a:t>
            </a:r>
            <a:r>
              <a:rPr sz="1400" spc="-10" dirty="0">
                <a:solidFill>
                  <a:srgbClr val="695D46"/>
                </a:solidFill>
                <a:latin typeface="Times New Roman"/>
                <a:cs typeface="Times New Roman"/>
              </a:rPr>
              <a:t>a</a:t>
            </a:r>
            <a:r>
              <a:rPr sz="1400" dirty="0">
                <a:solidFill>
                  <a:srgbClr val="695D46"/>
                </a:solidFill>
                <a:latin typeface="Times New Roman"/>
                <a:cs typeface="Times New Roman"/>
              </a:rPr>
              <a:t>ting </a:t>
            </a:r>
            <a:r>
              <a:rPr sz="1400" spc="-5" dirty="0">
                <a:solidFill>
                  <a:srgbClr val="695D46"/>
                </a:solidFill>
                <a:latin typeface="Times New Roman"/>
                <a:cs typeface="Times New Roman"/>
              </a:rPr>
              <a:t> </a:t>
            </a:r>
            <a:r>
              <a:rPr sz="1400" dirty="0">
                <a:solidFill>
                  <a:srgbClr val="695D46"/>
                </a:solidFill>
                <a:latin typeface="Times New Roman"/>
                <a:cs typeface="Times New Roman"/>
              </a:rPr>
              <a:t>d</a:t>
            </a:r>
            <a:r>
              <a:rPr sz="1400" spc="-5" dirty="0">
                <a:solidFill>
                  <a:srgbClr val="695D46"/>
                </a:solidFill>
                <a:latin typeface="Times New Roman"/>
                <a:cs typeface="Times New Roman"/>
              </a:rPr>
              <a:t>a</a:t>
            </a:r>
            <a:r>
              <a:rPr sz="1400" dirty="0">
                <a:solidFill>
                  <a:srgbClr val="695D46"/>
                </a:solidFill>
                <a:latin typeface="Times New Roman"/>
                <a:cs typeface="Times New Roman"/>
              </a:rPr>
              <a:t>ta </a:t>
            </a:r>
            <a:r>
              <a:rPr sz="1400" spc="15" dirty="0">
                <a:solidFill>
                  <a:srgbClr val="695D46"/>
                </a:solidFill>
                <a:latin typeface="Times New Roman"/>
                <a:cs typeface="Times New Roman"/>
              </a:rPr>
              <a:t> </a:t>
            </a:r>
            <a:r>
              <a:rPr sz="1400" spc="-15" dirty="0">
                <a:solidFill>
                  <a:srgbClr val="695D46"/>
                </a:solidFill>
                <a:latin typeface="Times New Roman"/>
                <a:cs typeface="Times New Roman"/>
              </a:rPr>
              <a:t>g</a:t>
            </a:r>
            <a:r>
              <a:rPr sz="1400" spc="-5" dirty="0">
                <a:solidFill>
                  <a:srgbClr val="695D46"/>
                </a:solidFill>
                <a:latin typeface="Times New Roman"/>
                <a:cs typeface="Times New Roman"/>
              </a:rPr>
              <a:t>e</a:t>
            </a:r>
            <a:r>
              <a:rPr sz="1400" dirty="0">
                <a:solidFill>
                  <a:srgbClr val="695D46"/>
                </a:solidFill>
                <a:latin typeface="Times New Roman"/>
                <a:cs typeface="Times New Roman"/>
              </a:rPr>
              <a:t>n</a:t>
            </a:r>
            <a:r>
              <a:rPr sz="1400" spc="5" dirty="0">
                <a:solidFill>
                  <a:srgbClr val="695D46"/>
                </a:solidFill>
                <a:latin typeface="Times New Roman"/>
                <a:cs typeface="Times New Roman"/>
              </a:rPr>
              <a:t>e</a:t>
            </a:r>
            <a:r>
              <a:rPr sz="1400" dirty="0">
                <a:solidFill>
                  <a:srgbClr val="695D46"/>
                </a:solidFill>
                <a:latin typeface="Times New Roman"/>
                <a:cs typeface="Times New Roman"/>
              </a:rPr>
              <a:t>r</a:t>
            </a:r>
            <a:r>
              <a:rPr sz="1400" spc="-10" dirty="0">
                <a:solidFill>
                  <a:srgbClr val="695D46"/>
                </a:solidFill>
                <a:latin typeface="Times New Roman"/>
                <a:cs typeface="Times New Roman"/>
              </a:rPr>
              <a:t>a</a:t>
            </a:r>
            <a:r>
              <a:rPr sz="1400" dirty="0">
                <a:solidFill>
                  <a:srgbClr val="695D46"/>
                </a:solidFill>
                <a:latin typeface="Times New Roman"/>
                <a:cs typeface="Times New Roman"/>
              </a:rPr>
              <a:t>tors, </a:t>
            </a:r>
            <a:r>
              <a:rPr sz="1400" spc="5" dirty="0">
                <a:solidFill>
                  <a:srgbClr val="695D46"/>
                </a:solidFill>
                <a:latin typeface="Times New Roman"/>
                <a:cs typeface="Times New Roman"/>
              </a:rPr>
              <a:t> </a:t>
            </a:r>
            <a:r>
              <a:rPr sz="1400" spc="-5" dirty="0">
                <a:solidFill>
                  <a:srgbClr val="695D46"/>
                </a:solidFill>
                <a:latin typeface="Times New Roman"/>
                <a:cs typeface="Times New Roman"/>
              </a:rPr>
              <a:t>e</a:t>
            </a:r>
            <a:r>
              <a:rPr sz="1400" dirty="0">
                <a:solidFill>
                  <a:srgbClr val="695D46"/>
                </a:solidFill>
                <a:latin typeface="Times New Roman"/>
                <a:cs typeface="Times New Roman"/>
              </a:rPr>
              <a:t>mpl</a:t>
            </a:r>
            <a:r>
              <a:rPr sz="1400" spc="10" dirty="0">
                <a:solidFill>
                  <a:srgbClr val="695D46"/>
                </a:solidFill>
                <a:latin typeface="Times New Roman"/>
                <a:cs typeface="Times New Roman"/>
              </a:rPr>
              <a:t>o</a:t>
            </a:r>
            <a:r>
              <a:rPr sz="1400" spc="-25" dirty="0">
                <a:solidFill>
                  <a:srgbClr val="695D46"/>
                </a:solidFill>
                <a:latin typeface="Times New Roman"/>
                <a:cs typeface="Times New Roman"/>
              </a:rPr>
              <a:t>y</a:t>
            </a:r>
            <a:r>
              <a:rPr sz="1400" dirty="0">
                <a:solidFill>
                  <a:srgbClr val="695D46"/>
                </a:solidFill>
                <a:latin typeface="Times New Roman"/>
                <a:cs typeface="Times New Roman"/>
              </a:rPr>
              <a:t>i</a:t>
            </a:r>
            <a:r>
              <a:rPr sz="1400" spc="10" dirty="0">
                <a:solidFill>
                  <a:srgbClr val="695D46"/>
                </a:solidFill>
                <a:latin typeface="Times New Roman"/>
                <a:cs typeface="Times New Roman"/>
              </a:rPr>
              <a:t>n</a:t>
            </a:r>
            <a:r>
              <a:rPr sz="1400" dirty="0">
                <a:solidFill>
                  <a:srgbClr val="695D46"/>
                </a:solidFill>
                <a:latin typeface="Times New Roman"/>
                <a:cs typeface="Times New Roman"/>
              </a:rPr>
              <a:t>g </a:t>
            </a:r>
            <a:r>
              <a:rPr sz="1400" spc="-5" dirty="0">
                <a:solidFill>
                  <a:srgbClr val="695D46"/>
                </a:solidFill>
                <a:latin typeface="Times New Roman"/>
                <a:cs typeface="Times New Roman"/>
              </a:rPr>
              <a:t> </a:t>
            </a:r>
            <a:r>
              <a:rPr sz="1400" dirty="0">
                <a:solidFill>
                  <a:srgbClr val="695D46"/>
                </a:solidFill>
                <a:latin typeface="Times New Roman"/>
                <a:cs typeface="Times New Roman"/>
              </a:rPr>
              <a:t>drop</a:t>
            </a:r>
            <a:r>
              <a:rPr sz="1400" spc="-5" dirty="0">
                <a:solidFill>
                  <a:srgbClr val="695D46"/>
                </a:solidFill>
                <a:latin typeface="Times New Roman"/>
                <a:cs typeface="Times New Roman"/>
              </a:rPr>
              <a:t>o</a:t>
            </a:r>
            <a:r>
              <a:rPr sz="1400" dirty="0">
                <a:solidFill>
                  <a:srgbClr val="695D46"/>
                </a:solidFill>
                <a:latin typeface="Times New Roman"/>
                <a:cs typeface="Times New Roman"/>
              </a:rPr>
              <a:t>ut re</a:t>
            </a:r>
            <a:r>
              <a:rPr sz="1400" spc="-15" dirty="0">
                <a:solidFill>
                  <a:srgbClr val="695D46"/>
                </a:solidFill>
                <a:latin typeface="Times New Roman"/>
                <a:cs typeface="Times New Roman"/>
              </a:rPr>
              <a:t>g</a:t>
            </a:r>
            <a:r>
              <a:rPr sz="1400" dirty="0">
                <a:solidFill>
                  <a:srgbClr val="695D46"/>
                </a:solidFill>
                <a:latin typeface="Times New Roman"/>
                <a:cs typeface="Times New Roman"/>
              </a:rPr>
              <a:t>ula</a:t>
            </a:r>
            <a:r>
              <a:rPr sz="1400" spc="-10" dirty="0">
                <a:solidFill>
                  <a:srgbClr val="695D46"/>
                </a:solidFill>
                <a:latin typeface="Times New Roman"/>
                <a:cs typeface="Times New Roman"/>
              </a:rPr>
              <a:t>r</a:t>
            </a:r>
            <a:r>
              <a:rPr sz="1400" dirty="0">
                <a:solidFill>
                  <a:srgbClr val="695D46"/>
                </a:solidFill>
                <a:latin typeface="Times New Roman"/>
                <a:cs typeface="Times New Roman"/>
              </a:rPr>
              <a:t>i</a:t>
            </a:r>
            <a:r>
              <a:rPr sz="1400" spc="5" dirty="0">
                <a:solidFill>
                  <a:srgbClr val="695D46"/>
                </a:solidFill>
                <a:latin typeface="Times New Roman"/>
                <a:cs typeface="Times New Roman"/>
              </a:rPr>
              <a:t>z</a:t>
            </a:r>
            <a:r>
              <a:rPr sz="1400" spc="-5" dirty="0">
                <a:solidFill>
                  <a:srgbClr val="695D46"/>
                </a:solidFill>
                <a:latin typeface="Times New Roman"/>
                <a:cs typeface="Times New Roman"/>
              </a:rPr>
              <a:t>a</a:t>
            </a:r>
            <a:r>
              <a:rPr sz="1400" dirty="0">
                <a:solidFill>
                  <a:srgbClr val="695D46"/>
                </a:solidFill>
                <a:latin typeface="Times New Roman"/>
                <a:cs typeface="Times New Roman"/>
              </a:rPr>
              <a:t>tion, </a:t>
            </a:r>
            <a:r>
              <a:rPr sz="1400" spc="-5" dirty="0">
                <a:solidFill>
                  <a:srgbClr val="695D46"/>
                </a:solidFill>
                <a:latin typeface="Times New Roman"/>
                <a:cs typeface="Times New Roman"/>
              </a:rPr>
              <a:t>e</a:t>
            </a:r>
            <a:r>
              <a:rPr sz="1400" dirty="0">
                <a:solidFill>
                  <a:srgbClr val="695D46"/>
                </a:solidFill>
                <a:latin typeface="Times New Roman"/>
                <a:cs typeface="Times New Roman"/>
              </a:rPr>
              <a:t>n</a:t>
            </a:r>
            <a:r>
              <a:rPr sz="1400" spc="-5" dirty="0">
                <a:solidFill>
                  <a:srgbClr val="695D46"/>
                </a:solidFill>
                <a:latin typeface="Times New Roman"/>
                <a:cs typeface="Times New Roman"/>
              </a:rPr>
              <a:t>a</a:t>
            </a:r>
            <a:r>
              <a:rPr sz="1400" dirty="0">
                <a:solidFill>
                  <a:srgbClr val="695D46"/>
                </a:solidFill>
                <a:latin typeface="Times New Roman"/>
                <a:cs typeface="Times New Roman"/>
              </a:rPr>
              <a:t>bli</a:t>
            </a:r>
            <a:r>
              <a:rPr sz="1400" spc="10" dirty="0">
                <a:solidFill>
                  <a:srgbClr val="695D46"/>
                </a:solidFill>
                <a:latin typeface="Times New Roman"/>
                <a:cs typeface="Times New Roman"/>
              </a:rPr>
              <a:t>n</a:t>
            </a:r>
            <a:r>
              <a:rPr sz="1400" dirty="0">
                <a:solidFill>
                  <a:srgbClr val="695D46"/>
                </a:solidFill>
                <a:latin typeface="Times New Roman"/>
                <a:cs typeface="Times New Roman"/>
              </a:rPr>
              <a:t>g</a:t>
            </a:r>
            <a:r>
              <a:rPr sz="1400" spc="-5" dirty="0">
                <a:solidFill>
                  <a:srgbClr val="695D46"/>
                </a:solidFill>
                <a:latin typeface="Times New Roman"/>
                <a:cs typeface="Times New Roman"/>
              </a:rPr>
              <a:t> </a:t>
            </a:r>
            <a:r>
              <a:rPr sz="1400" dirty="0">
                <a:solidFill>
                  <a:srgbClr val="695D46"/>
                </a:solidFill>
                <a:latin typeface="Times New Roman"/>
                <a:cs typeface="Times New Roman"/>
              </a:rPr>
              <a:t>multi</a:t>
            </a:r>
            <a:r>
              <a:rPr sz="1400" spc="-5" dirty="0">
                <a:solidFill>
                  <a:srgbClr val="695D46"/>
                </a:solidFill>
                <a:latin typeface="Times New Roman"/>
                <a:cs typeface="Times New Roman"/>
              </a:rPr>
              <a:t>c</a:t>
            </a:r>
            <a:r>
              <a:rPr sz="1400" dirty="0">
                <a:solidFill>
                  <a:srgbClr val="695D46"/>
                </a:solidFill>
                <a:latin typeface="Times New Roman"/>
                <a:cs typeface="Times New Roman"/>
              </a:rPr>
              <a:t>lass </a:t>
            </a:r>
            <a:r>
              <a:rPr sz="1400" spc="-5" dirty="0">
                <a:solidFill>
                  <a:srgbClr val="695D46"/>
                </a:solidFill>
                <a:latin typeface="Times New Roman"/>
                <a:cs typeface="Times New Roman"/>
              </a:rPr>
              <a:t>c</a:t>
            </a:r>
            <a:r>
              <a:rPr sz="1400" dirty="0">
                <a:solidFill>
                  <a:srgbClr val="695D46"/>
                </a:solidFill>
                <a:latin typeface="Times New Roman"/>
                <a:cs typeface="Times New Roman"/>
              </a:rPr>
              <a:t>lassifi</a:t>
            </a:r>
            <a:r>
              <a:rPr sz="1400" spc="-5" dirty="0">
                <a:solidFill>
                  <a:srgbClr val="695D46"/>
                </a:solidFill>
                <a:latin typeface="Times New Roman"/>
                <a:cs typeface="Times New Roman"/>
              </a:rPr>
              <a:t>ca</a:t>
            </a:r>
            <a:r>
              <a:rPr sz="1400" dirty="0">
                <a:solidFill>
                  <a:srgbClr val="695D46"/>
                </a:solidFill>
                <a:latin typeface="Times New Roman"/>
                <a:cs typeface="Times New Roman"/>
              </a:rPr>
              <a:t>tion, </a:t>
            </a:r>
            <a:r>
              <a:rPr sz="1400" spc="-5" dirty="0">
                <a:solidFill>
                  <a:srgbClr val="695D46"/>
                </a:solidFill>
                <a:latin typeface="Times New Roman"/>
                <a:cs typeface="Times New Roman"/>
              </a:rPr>
              <a:t>a</a:t>
            </a:r>
            <a:r>
              <a:rPr sz="1400" dirty="0">
                <a:solidFill>
                  <a:srgbClr val="695D46"/>
                </a:solidFill>
                <a:latin typeface="Times New Roman"/>
                <a:cs typeface="Times New Roman"/>
              </a:rPr>
              <a:t>nd </a:t>
            </a:r>
            <a:r>
              <a:rPr sz="1400" spc="-5" dirty="0">
                <a:solidFill>
                  <a:srgbClr val="695D46"/>
                </a:solidFill>
                <a:latin typeface="Times New Roman"/>
                <a:cs typeface="Times New Roman"/>
              </a:rPr>
              <a:t>a</a:t>
            </a:r>
            <a:r>
              <a:rPr sz="1400" dirty="0">
                <a:solidFill>
                  <a:srgbClr val="695D46"/>
                </a:solidFill>
                <a:latin typeface="Times New Roman"/>
                <a:cs typeface="Times New Roman"/>
              </a:rPr>
              <a:t>dopting</a:t>
            </a:r>
            <a:r>
              <a:rPr sz="1400" spc="-15" dirty="0">
                <a:solidFill>
                  <a:srgbClr val="695D46"/>
                </a:solidFill>
                <a:latin typeface="Times New Roman"/>
                <a:cs typeface="Times New Roman"/>
              </a:rPr>
              <a:t> </a:t>
            </a:r>
            <a:r>
              <a:rPr sz="1400" dirty="0">
                <a:solidFill>
                  <a:srgbClr val="695D46"/>
                </a:solidFill>
                <a:latin typeface="Times New Roman"/>
                <a:cs typeface="Times New Roman"/>
              </a:rPr>
              <a:t>stan</a:t>
            </a:r>
            <a:r>
              <a:rPr sz="1400" spc="5" dirty="0">
                <a:solidFill>
                  <a:srgbClr val="695D46"/>
                </a:solidFill>
                <a:latin typeface="Times New Roman"/>
                <a:cs typeface="Times New Roman"/>
              </a:rPr>
              <a:t>d</a:t>
            </a:r>
            <a:r>
              <a:rPr sz="1400" spc="-5" dirty="0">
                <a:solidFill>
                  <a:srgbClr val="695D46"/>
                </a:solidFill>
                <a:latin typeface="Times New Roman"/>
                <a:cs typeface="Times New Roman"/>
              </a:rPr>
              <a:t>a</a:t>
            </a:r>
            <a:r>
              <a:rPr sz="1400" dirty="0">
                <a:solidFill>
                  <a:srgbClr val="695D46"/>
                </a:solidFill>
                <a:latin typeface="Times New Roman"/>
                <a:cs typeface="Times New Roman"/>
              </a:rPr>
              <a:t>rd</a:t>
            </a:r>
            <a:r>
              <a:rPr sz="1400" spc="5" dirty="0">
                <a:solidFill>
                  <a:srgbClr val="695D46"/>
                </a:solidFill>
                <a:latin typeface="Times New Roman"/>
                <a:cs typeface="Times New Roman"/>
              </a:rPr>
              <a:t> </a:t>
            </a:r>
            <a:r>
              <a:rPr sz="1400" spc="-5" dirty="0">
                <a:solidFill>
                  <a:srgbClr val="695D46"/>
                </a:solidFill>
                <a:latin typeface="Times New Roman"/>
                <a:cs typeface="Times New Roman"/>
              </a:rPr>
              <a:t>e</a:t>
            </a:r>
            <a:r>
              <a:rPr sz="1400" spc="10" dirty="0">
                <a:solidFill>
                  <a:srgbClr val="695D46"/>
                </a:solidFill>
                <a:latin typeface="Times New Roman"/>
                <a:cs typeface="Times New Roman"/>
              </a:rPr>
              <a:t>v</a:t>
            </a:r>
            <a:r>
              <a:rPr sz="1400" spc="-5" dirty="0">
                <a:solidFill>
                  <a:srgbClr val="695D46"/>
                </a:solidFill>
                <a:latin typeface="Times New Roman"/>
                <a:cs typeface="Times New Roman"/>
              </a:rPr>
              <a:t>a</a:t>
            </a:r>
            <a:r>
              <a:rPr sz="1400" dirty="0">
                <a:solidFill>
                  <a:srgbClr val="695D46"/>
                </a:solidFill>
                <a:latin typeface="Times New Roman"/>
                <a:cs typeface="Times New Roman"/>
              </a:rPr>
              <a:t>luation m</a:t>
            </a:r>
            <a:r>
              <a:rPr sz="1400" spc="-5" dirty="0">
                <a:solidFill>
                  <a:srgbClr val="695D46"/>
                </a:solidFill>
                <a:latin typeface="Times New Roman"/>
                <a:cs typeface="Times New Roman"/>
              </a:rPr>
              <a:t>e</a:t>
            </a:r>
            <a:r>
              <a:rPr sz="1400" dirty="0">
                <a:solidFill>
                  <a:srgbClr val="695D46"/>
                </a:solidFill>
                <a:latin typeface="Times New Roman"/>
                <a:cs typeface="Times New Roman"/>
              </a:rPr>
              <a:t>tri</a:t>
            </a:r>
            <a:r>
              <a:rPr sz="1400" spc="-5" dirty="0">
                <a:solidFill>
                  <a:srgbClr val="695D46"/>
                </a:solidFill>
                <a:latin typeface="Times New Roman"/>
                <a:cs typeface="Times New Roman"/>
              </a:rPr>
              <a:t>c</a:t>
            </a:r>
            <a:r>
              <a:rPr sz="1400" dirty="0">
                <a:solidFill>
                  <a:srgbClr val="695D46"/>
                </a:solidFill>
                <a:latin typeface="Times New Roman"/>
                <a:cs typeface="Times New Roman"/>
              </a:rPr>
              <a:t>s.</a:t>
            </a:r>
            <a:endParaRPr sz="1400" dirty="0">
              <a:latin typeface="Times New Roman"/>
              <a:cs typeface="Times New Roman"/>
            </a:endParaRPr>
          </a:p>
        </p:txBody>
      </p:sp>
    </p:spTree>
    <p:extLst>
      <p:ext uri="{BB962C8B-B14F-4D97-AF65-F5344CB8AC3E}">
        <p14:creationId xmlns:p14="http://schemas.microsoft.com/office/powerpoint/2010/main" val="158367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43573" y="1112810"/>
            <a:ext cx="5856605" cy="2434590"/>
          </a:xfrm>
          <a:prstGeom prst="rect">
            <a:avLst/>
          </a:prstGeom>
        </p:spPr>
        <p:txBody>
          <a:bodyPr vert="horz" wrap="square" lIns="0" tIns="0" rIns="0" bIns="0" rtlCol="0">
            <a:spAutoFit/>
          </a:bodyPr>
          <a:lstStyle/>
          <a:p>
            <a:pPr marL="12700" algn="just">
              <a:lnSpc>
                <a:spcPct val="100000"/>
              </a:lnSpc>
            </a:pPr>
            <a:r>
              <a:rPr sz="1400" b="1" dirty="0">
                <a:solidFill>
                  <a:srgbClr val="695D46"/>
                </a:solidFill>
                <a:latin typeface="Times New Roman"/>
                <a:cs typeface="Times New Roman"/>
              </a:rPr>
              <a:t>3.3</a:t>
            </a:r>
            <a:r>
              <a:rPr sz="1400" b="1" spc="-10" dirty="0">
                <a:solidFill>
                  <a:srgbClr val="695D46"/>
                </a:solidFill>
                <a:latin typeface="Times New Roman"/>
                <a:cs typeface="Times New Roman"/>
              </a:rPr>
              <a:t> </a:t>
            </a:r>
            <a:r>
              <a:rPr sz="1400" b="1" dirty="0">
                <a:solidFill>
                  <a:srgbClr val="695D46"/>
                </a:solidFill>
                <a:latin typeface="Times New Roman"/>
                <a:cs typeface="Times New Roman"/>
              </a:rPr>
              <a:t>I</a:t>
            </a:r>
            <a:r>
              <a:rPr sz="1400" b="1" spc="-20" dirty="0">
                <a:solidFill>
                  <a:srgbClr val="695D46"/>
                </a:solidFill>
                <a:latin typeface="Times New Roman"/>
                <a:cs typeface="Times New Roman"/>
              </a:rPr>
              <a:t>m</a:t>
            </a:r>
            <a:r>
              <a:rPr sz="1400" b="1" dirty="0">
                <a:solidFill>
                  <a:srgbClr val="695D46"/>
                </a:solidFill>
                <a:latin typeface="Times New Roman"/>
                <a:cs typeface="Times New Roman"/>
              </a:rPr>
              <a:t>ple</a:t>
            </a:r>
            <a:r>
              <a:rPr sz="1400" b="1" spc="-20" dirty="0">
                <a:solidFill>
                  <a:srgbClr val="695D46"/>
                </a:solidFill>
                <a:latin typeface="Times New Roman"/>
                <a:cs typeface="Times New Roman"/>
              </a:rPr>
              <a:t>m</a:t>
            </a:r>
            <a:r>
              <a:rPr sz="1400" b="1" dirty="0">
                <a:solidFill>
                  <a:srgbClr val="695D46"/>
                </a:solidFill>
                <a:latin typeface="Times New Roman"/>
                <a:cs typeface="Times New Roman"/>
              </a:rPr>
              <a:t>ent</a:t>
            </a:r>
            <a:r>
              <a:rPr sz="1400" b="1" spc="5" dirty="0">
                <a:solidFill>
                  <a:srgbClr val="695D46"/>
                </a:solidFill>
                <a:latin typeface="Times New Roman"/>
                <a:cs typeface="Times New Roman"/>
              </a:rPr>
              <a:t>a</a:t>
            </a:r>
            <a:r>
              <a:rPr sz="1400" b="1" dirty="0">
                <a:solidFill>
                  <a:srgbClr val="695D46"/>
                </a:solidFill>
                <a:latin typeface="Times New Roman"/>
                <a:cs typeface="Times New Roman"/>
              </a:rPr>
              <a:t>t</a:t>
            </a:r>
            <a:r>
              <a:rPr sz="1400" b="1" spc="-10" dirty="0">
                <a:solidFill>
                  <a:srgbClr val="695D46"/>
                </a:solidFill>
                <a:latin typeface="Times New Roman"/>
                <a:cs typeface="Times New Roman"/>
              </a:rPr>
              <a:t>i</a:t>
            </a:r>
            <a:r>
              <a:rPr sz="1400" b="1" dirty="0">
                <a:solidFill>
                  <a:srgbClr val="695D46"/>
                </a:solidFill>
                <a:latin typeface="Times New Roman"/>
                <a:cs typeface="Times New Roman"/>
              </a:rPr>
              <a:t>on</a:t>
            </a:r>
            <a:endParaRPr sz="1400" dirty="0">
              <a:latin typeface="Times New Roman"/>
              <a:cs typeface="Times New Roman"/>
            </a:endParaRPr>
          </a:p>
          <a:p>
            <a:pPr marL="12700" algn="just">
              <a:lnSpc>
                <a:spcPct val="100000"/>
              </a:lnSpc>
              <a:spcBef>
                <a:spcPts val="1250"/>
              </a:spcBef>
            </a:pPr>
            <a:r>
              <a:rPr sz="1400" b="1" dirty="0">
                <a:solidFill>
                  <a:srgbClr val="695D46"/>
                </a:solidFill>
                <a:latin typeface="Times New Roman"/>
                <a:cs typeface="Times New Roman"/>
              </a:rPr>
              <a:t>3.3</a:t>
            </a:r>
            <a:r>
              <a:rPr sz="1400" b="1" spc="-15" dirty="0">
                <a:solidFill>
                  <a:srgbClr val="695D46"/>
                </a:solidFill>
                <a:latin typeface="Times New Roman"/>
                <a:cs typeface="Times New Roman"/>
              </a:rPr>
              <a:t>.</a:t>
            </a:r>
            <a:r>
              <a:rPr sz="1400" b="1" dirty="0">
                <a:solidFill>
                  <a:srgbClr val="695D46"/>
                </a:solidFill>
                <a:latin typeface="Times New Roman"/>
                <a:cs typeface="Times New Roman"/>
              </a:rPr>
              <a:t>1</a:t>
            </a:r>
            <a:r>
              <a:rPr sz="1400" b="1" spc="5" dirty="0">
                <a:solidFill>
                  <a:srgbClr val="695D46"/>
                </a:solidFill>
                <a:latin typeface="Times New Roman"/>
                <a:cs typeface="Times New Roman"/>
              </a:rPr>
              <a:t> </a:t>
            </a:r>
            <a:r>
              <a:rPr sz="1400" b="1" spc="-10" dirty="0">
                <a:solidFill>
                  <a:srgbClr val="695D46"/>
                </a:solidFill>
                <a:latin typeface="Times New Roman"/>
                <a:cs typeface="Times New Roman"/>
              </a:rPr>
              <a:t>D</a:t>
            </a:r>
            <a:r>
              <a:rPr sz="1400" b="1" dirty="0">
                <a:solidFill>
                  <a:srgbClr val="695D46"/>
                </a:solidFill>
                <a:latin typeface="Times New Roman"/>
                <a:cs typeface="Times New Roman"/>
              </a:rPr>
              <a:t>a</a:t>
            </a:r>
            <a:r>
              <a:rPr sz="1400" b="1" spc="-15" dirty="0">
                <a:solidFill>
                  <a:srgbClr val="695D46"/>
                </a:solidFill>
                <a:latin typeface="Times New Roman"/>
                <a:cs typeface="Times New Roman"/>
              </a:rPr>
              <a:t>t</a:t>
            </a:r>
            <a:r>
              <a:rPr sz="1400" b="1" dirty="0">
                <a:solidFill>
                  <a:srgbClr val="695D46"/>
                </a:solidFill>
                <a:latin typeface="Times New Roman"/>
                <a:cs typeface="Times New Roman"/>
              </a:rPr>
              <a:t>as</a:t>
            </a:r>
            <a:r>
              <a:rPr sz="1400" b="1" spc="-15" dirty="0">
                <a:solidFill>
                  <a:srgbClr val="695D46"/>
                </a:solidFill>
                <a:latin typeface="Times New Roman"/>
                <a:cs typeface="Times New Roman"/>
              </a:rPr>
              <a:t>e</a:t>
            </a:r>
            <a:r>
              <a:rPr sz="1400" b="1" dirty="0">
                <a:solidFill>
                  <a:srgbClr val="695D46"/>
                </a:solidFill>
                <a:latin typeface="Times New Roman"/>
                <a:cs typeface="Times New Roman"/>
              </a:rPr>
              <a:t>t </a:t>
            </a:r>
            <a:r>
              <a:rPr sz="1400" b="1" spc="-10" dirty="0">
                <a:solidFill>
                  <a:srgbClr val="695D46"/>
                </a:solidFill>
                <a:latin typeface="Times New Roman"/>
                <a:cs typeface="Times New Roman"/>
              </a:rPr>
              <a:t>D</a:t>
            </a:r>
            <a:r>
              <a:rPr sz="1400" b="1" dirty="0">
                <a:solidFill>
                  <a:srgbClr val="695D46"/>
                </a:solidFill>
                <a:latin typeface="Times New Roman"/>
                <a:cs typeface="Times New Roman"/>
              </a:rPr>
              <a:t>e</a:t>
            </a:r>
            <a:r>
              <a:rPr sz="1400" b="1" spc="5" dirty="0">
                <a:solidFill>
                  <a:srgbClr val="695D46"/>
                </a:solidFill>
                <a:latin typeface="Times New Roman"/>
                <a:cs typeface="Times New Roman"/>
              </a:rPr>
              <a:t>s</a:t>
            </a:r>
            <a:r>
              <a:rPr sz="1400" b="1" dirty="0">
                <a:solidFill>
                  <a:srgbClr val="695D46"/>
                </a:solidFill>
                <a:latin typeface="Times New Roman"/>
                <a:cs typeface="Times New Roman"/>
              </a:rPr>
              <a:t>c</a:t>
            </a:r>
            <a:r>
              <a:rPr sz="1400" b="1" spc="-15" dirty="0">
                <a:solidFill>
                  <a:srgbClr val="695D46"/>
                </a:solidFill>
                <a:latin typeface="Times New Roman"/>
                <a:cs typeface="Times New Roman"/>
              </a:rPr>
              <a:t>r</a:t>
            </a:r>
            <a:r>
              <a:rPr sz="1400" b="1" spc="-10" dirty="0">
                <a:solidFill>
                  <a:srgbClr val="695D46"/>
                </a:solidFill>
                <a:latin typeface="Times New Roman"/>
                <a:cs typeface="Times New Roman"/>
              </a:rPr>
              <a:t>i</a:t>
            </a:r>
            <a:r>
              <a:rPr sz="1400" b="1" dirty="0">
                <a:solidFill>
                  <a:srgbClr val="695D46"/>
                </a:solidFill>
                <a:latin typeface="Times New Roman"/>
                <a:cs typeface="Times New Roman"/>
              </a:rPr>
              <a:t>pt</a:t>
            </a:r>
            <a:r>
              <a:rPr sz="1400" b="1" spc="-10" dirty="0">
                <a:solidFill>
                  <a:srgbClr val="695D46"/>
                </a:solidFill>
                <a:latin typeface="Times New Roman"/>
                <a:cs typeface="Times New Roman"/>
              </a:rPr>
              <a:t>i</a:t>
            </a:r>
            <a:r>
              <a:rPr sz="1400" b="1" dirty="0">
                <a:solidFill>
                  <a:srgbClr val="695D46"/>
                </a:solidFill>
                <a:latin typeface="Times New Roman"/>
                <a:cs typeface="Times New Roman"/>
              </a:rPr>
              <a:t>on</a:t>
            </a:r>
            <a:endParaRPr sz="1400" dirty="0">
              <a:latin typeface="Times New Roman"/>
              <a:cs typeface="Times New Roman"/>
            </a:endParaRPr>
          </a:p>
          <a:p>
            <a:pPr marL="12700" marR="5080" algn="just">
              <a:lnSpc>
                <a:spcPct val="115300"/>
              </a:lnSpc>
              <a:spcBef>
                <a:spcPts val="1010"/>
              </a:spcBef>
            </a:pPr>
            <a:r>
              <a:rPr sz="1200" dirty="0">
                <a:solidFill>
                  <a:srgbClr val="695D46"/>
                </a:solidFill>
                <a:latin typeface="Times New Roman"/>
                <a:cs typeface="Times New Roman"/>
              </a:rPr>
              <a:t>The    </a:t>
            </a:r>
            <a:r>
              <a:rPr sz="1200" spc="-95"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a</a:t>
            </a:r>
            <a:r>
              <a:rPr sz="1200" dirty="0">
                <a:solidFill>
                  <a:srgbClr val="695D46"/>
                </a:solidFill>
                <a:latin typeface="Times New Roman"/>
                <a:cs typeface="Times New Roman"/>
              </a:rPr>
              <a:t>tas</a:t>
            </a:r>
            <a:r>
              <a:rPr sz="1200" spc="-10" dirty="0">
                <a:solidFill>
                  <a:srgbClr val="695D46"/>
                </a:solidFill>
                <a:latin typeface="Times New Roman"/>
                <a:cs typeface="Times New Roman"/>
              </a:rPr>
              <a:t>e</a:t>
            </a:r>
            <a:r>
              <a:rPr sz="1200" dirty="0">
                <a:solidFill>
                  <a:srgbClr val="695D46"/>
                </a:solidFill>
                <a:latin typeface="Times New Roman"/>
                <a:cs typeface="Times New Roman"/>
              </a:rPr>
              <a:t>t    </a:t>
            </a:r>
            <a:r>
              <a:rPr sz="1200" spc="-85" dirty="0">
                <a:solidFill>
                  <a:srgbClr val="695D46"/>
                </a:solidFill>
                <a:latin typeface="Times New Roman"/>
                <a:cs typeface="Times New Roman"/>
              </a:rPr>
              <a:t> </a:t>
            </a:r>
            <a:r>
              <a:rPr sz="1200" dirty="0">
                <a:solidFill>
                  <a:srgbClr val="695D46"/>
                </a:solidFill>
                <a:latin typeface="Times New Roman"/>
                <a:cs typeface="Times New Roman"/>
              </a:rPr>
              <a:t>us</a:t>
            </a:r>
            <a:r>
              <a:rPr sz="1200" spc="-5" dirty="0">
                <a:solidFill>
                  <a:srgbClr val="695D46"/>
                </a:solidFill>
                <a:latin typeface="Times New Roman"/>
                <a:cs typeface="Times New Roman"/>
              </a:rPr>
              <a:t>e</a:t>
            </a:r>
            <a:r>
              <a:rPr sz="1200" dirty="0">
                <a:solidFill>
                  <a:srgbClr val="695D46"/>
                </a:solidFill>
                <a:latin typeface="Times New Roman"/>
                <a:cs typeface="Times New Roman"/>
              </a:rPr>
              <a:t>d    </a:t>
            </a:r>
            <a:r>
              <a:rPr sz="1200" spc="-75" dirty="0">
                <a:solidFill>
                  <a:srgbClr val="695D46"/>
                </a:solidFill>
                <a:latin typeface="Times New Roman"/>
                <a:cs typeface="Times New Roman"/>
              </a:rPr>
              <a:t> </a:t>
            </a:r>
            <a:r>
              <a:rPr sz="1200" spc="5" dirty="0">
                <a:solidFill>
                  <a:srgbClr val="695D46"/>
                </a:solidFill>
                <a:latin typeface="Times New Roman"/>
                <a:cs typeface="Times New Roman"/>
              </a:rPr>
              <a:t>f</a:t>
            </a:r>
            <a:r>
              <a:rPr sz="1200" dirty="0">
                <a:solidFill>
                  <a:srgbClr val="695D46"/>
                </a:solidFill>
                <a:latin typeface="Times New Roman"/>
                <a:cs typeface="Times New Roman"/>
              </a:rPr>
              <a:t>or    </a:t>
            </a:r>
            <a:r>
              <a:rPr sz="1200" spc="-90" dirty="0">
                <a:solidFill>
                  <a:srgbClr val="695D46"/>
                </a:solidFill>
                <a:latin typeface="Times New Roman"/>
                <a:cs typeface="Times New Roman"/>
              </a:rPr>
              <a:t> </a:t>
            </a:r>
            <a:r>
              <a:rPr sz="1200" dirty="0">
                <a:solidFill>
                  <a:srgbClr val="695D46"/>
                </a:solidFill>
                <a:latin typeface="Times New Roman"/>
                <a:cs typeface="Times New Roman"/>
              </a:rPr>
              <a:t>this    </a:t>
            </a:r>
            <a:r>
              <a:rPr sz="1200" spc="-85" dirty="0">
                <a:solidFill>
                  <a:srgbClr val="695D46"/>
                </a:solidFill>
                <a:latin typeface="Times New Roman"/>
                <a:cs typeface="Times New Roman"/>
              </a:rPr>
              <a:t> </a:t>
            </a:r>
            <a:r>
              <a:rPr sz="1200" dirty="0">
                <a:solidFill>
                  <a:srgbClr val="695D46"/>
                </a:solidFill>
                <a:latin typeface="Times New Roman"/>
                <a:cs typeface="Times New Roman"/>
              </a:rPr>
              <a:t>model    </a:t>
            </a:r>
            <a:r>
              <a:rPr sz="1200" spc="-75" dirty="0">
                <a:solidFill>
                  <a:srgbClr val="695D46"/>
                </a:solidFill>
                <a:latin typeface="Times New Roman"/>
                <a:cs typeface="Times New Roman"/>
              </a:rPr>
              <a:t> </a:t>
            </a:r>
            <a:r>
              <a:rPr sz="1200" dirty="0">
                <a:solidFill>
                  <a:srgbClr val="695D46"/>
                </a:solidFill>
                <a:latin typeface="Times New Roman"/>
                <a:cs typeface="Times New Roman"/>
              </a:rPr>
              <a:t>it    </a:t>
            </a:r>
            <a:r>
              <a:rPr sz="1200" spc="-95" dirty="0">
                <a:solidFill>
                  <a:srgbClr val="695D46"/>
                </a:solidFill>
                <a:latin typeface="Times New Roman"/>
                <a:cs typeface="Times New Roman"/>
              </a:rPr>
              <a:t> </a:t>
            </a:r>
            <a:r>
              <a:rPr sz="1200" dirty="0">
                <a:solidFill>
                  <a:srgbClr val="695D46"/>
                </a:solidFill>
                <a:latin typeface="Times New Roman"/>
                <a:cs typeface="Times New Roman"/>
              </a:rPr>
              <a:t>w</a:t>
            </a:r>
            <a:r>
              <a:rPr sz="1200" spc="-10" dirty="0">
                <a:solidFill>
                  <a:srgbClr val="695D46"/>
                </a:solidFill>
                <a:latin typeface="Times New Roman"/>
                <a:cs typeface="Times New Roman"/>
              </a:rPr>
              <a:t>a</a:t>
            </a:r>
            <a:r>
              <a:rPr sz="1200" dirty="0">
                <a:solidFill>
                  <a:srgbClr val="695D46"/>
                </a:solidFill>
                <a:latin typeface="Times New Roman"/>
                <a:cs typeface="Times New Roman"/>
              </a:rPr>
              <a:t>s    </a:t>
            </a:r>
            <a:r>
              <a:rPr sz="1200" spc="-85" dirty="0">
                <a:solidFill>
                  <a:srgbClr val="695D46"/>
                </a:solidFill>
                <a:latin typeface="Times New Roman"/>
                <a:cs typeface="Times New Roman"/>
              </a:rPr>
              <a:t> </a:t>
            </a:r>
            <a:r>
              <a:rPr sz="1200" dirty="0">
                <a:solidFill>
                  <a:srgbClr val="695D46"/>
                </a:solidFill>
                <a:latin typeface="Times New Roman"/>
                <a:cs typeface="Times New Roman"/>
              </a:rPr>
              <a:t>downlo</a:t>
            </a:r>
            <a:r>
              <a:rPr sz="1200" spc="-5" dirty="0">
                <a:solidFill>
                  <a:srgbClr val="695D46"/>
                </a:solidFill>
                <a:latin typeface="Times New Roman"/>
                <a:cs typeface="Times New Roman"/>
              </a:rPr>
              <a:t>a</a:t>
            </a:r>
            <a:r>
              <a:rPr sz="120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d    </a:t>
            </a:r>
            <a:r>
              <a:rPr sz="1200" spc="-75" dirty="0">
                <a:solidFill>
                  <a:srgbClr val="695D46"/>
                </a:solidFill>
                <a:latin typeface="Times New Roman"/>
                <a:cs typeface="Times New Roman"/>
              </a:rPr>
              <a:t> </a:t>
            </a:r>
            <a:r>
              <a:rPr sz="1200" dirty="0">
                <a:solidFill>
                  <a:srgbClr val="695D46"/>
                </a:solidFill>
                <a:latin typeface="Times New Roman"/>
                <a:cs typeface="Times New Roman"/>
              </a:rPr>
              <a:t>f</a:t>
            </a:r>
            <a:r>
              <a:rPr sz="1200" spc="-10" dirty="0">
                <a:solidFill>
                  <a:srgbClr val="695D46"/>
                </a:solidFill>
                <a:latin typeface="Times New Roman"/>
                <a:cs typeface="Times New Roman"/>
              </a:rPr>
              <a:t>r</a:t>
            </a:r>
            <a:r>
              <a:rPr sz="1200" spc="10" dirty="0">
                <a:solidFill>
                  <a:srgbClr val="695D46"/>
                </a:solidFill>
                <a:latin typeface="Times New Roman"/>
                <a:cs typeface="Times New Roman"/>
              </a:rPr>
              <a:t>o</a:t>
            </a:r>
            <a:r>
              <a:rPr sz="1200" dirty="0">
                <a:solidFill>
                  <a:srgbClr val="695D46"/>
                </a:solidFill>
                <a:latin typeface="Times New Roman"/>
                <a:cs typeface="Times New Roman"/>
              </a:rPr>
              <a:t>m    </a:t>
            </a:r>
            <a:r>
              <a:rPr sz="1200" spc="-75" dirty="0">
                <a:solidFill>
                  <a:srgbClr val="695D46"/>
                </a:solidFill>
                <a:latin typeface="Times New Roman"/>
                <a:cs typeface="Times New Roman"/>
              </a:rPr>
              <a:t> </a:t>
            </a:r>
            <a:r>
              <a:rPr sz="1200" spc="-15" dirty="0">
                <a:solidFill>
                  <a:srgbClr val="695D46"/>
                </a:solidFill>
                <a:latin typeface="Times New Roman"/>
                <a:cs typeface="Times New Roman"/>
              </a:rPr>
              <a:t>g</a:t>
            </a:r>
            <a:r>
              <a:rPr sz="1200" dirty="0">
                <a:solidFill>
                  <a:srgbClr val="695D46"/>
                </a:solidFill>
                <a:latin typeface="Times New Roman"/>
                <a:cs typeface="Times New Roman"/>
              </a:rPr>
              <a:t>o</a:t>
            </a:r>
            <a:r>
              <a:rPr sz="1200" spc="10" dirty="0">
                <a:solidFill>
                  <a:srgbClr val="695D46"/>
                </a:solidFill>
                <a:latin typeface="Times New Roman"/>
                <a:cs typeface="Times New Roman"/>
              </a:rPr>
              <a:t>o</a:t>
            </a:r>
            <a:r>
              <a:rPr sz="1200" spc="-15" dirty="0">
                <a:solidFill>
                  <a:srgbClr val="695D46"/>
                </a:solidFill>
                <a:latin typeface="Times New Roman"/>
                <a:cs typeface="Times New Roman"/>
              </a:rPr>
              <a:t>g</a:t>
            </a:r>
            <a:r>
              <a:rPr sz="1200" dirty="0">
                <a:solidFill>
                  <a:srgbClr val="695D46"/>
                </a:solidFill>
                <a:latin typeface="Times New Roman"/>
                <a:cs typeface="Times New Roman"/>
              </a:rPr>
              <a:t>le    </a:t>
            </a:r>
            <a:r>
              <a:rPr sz="1200" spc="-90" dirty="0">
                <a:solidFill>
                  <a:srgbClr val="695D46"/>
                </a:solidFill>
                <a:latin typeface="Times New Roman"/>
                <a:cs typeface="Times New Roman"/>
              </a:rPr>
              <a:t> </a:t>
            </a:r>
            <a:r>
              <a:rPr sz="1200" dirty="0">
                <a:solidFill>
                  <a:srgbClr val="695D46"/>
                </a:solidFill>
                <a:latin typeface="Times New Roman"/>
                <a:cs typeface="Times New Roman"/>
              </a:rPr>
              <a:t>driv</a:t>
            </a:r>
            <a:r>
              <a:rPr sz="1200" spc="-10" dirty="0">
                <a:solidFill>
                  <a:srgbClr val="695D46"/>
                </a:solidFill>
                <a:latin typeface="Times New Roman"/>
                <a:cs typeface="Times New Roman"/>
              </a:rPr>
              <a:t>e</a:t>
            </a:r>
            <a:r>
              <a:rPr sz="1200" dirty="0">
                <a:solidFill>
                  <a:srgbClr val="695D46"/>
                </a:solidFill>
                <a:latin typeface="Times New Roman"/>
                <a:cs typeface="Times New Roman"/>
              </a:rPr>
              <a:t>: </a:t>
            </a:r>
            <a:r>
              <a:rPr sz="1200" u="sng" dirty="0">
                <a:solidFill>
                  <a:srgbClr val="0000FF"/>
                </a:solidFill>
                <a:latin typeface="Times New Roman"/>
                <a:cs typeface="Times New Roman"/>
              </a:rPr>
              <a:t>https://driv</a:t>
            </a:r>
            <a:r>
              <a:rPr sz="1200" u="sng" spc="-5" dirty="0">
                <a:solidFill>
                  <a:srgbClr val="0000FF"/>
                </a:solidFill>
                <a:latin typeface="Times New Roman"/>
                <a:cs typeface="Times New Roman"/>
              </a:rPr>
              <a:t>e</a:t>
            </a:r>
            <a:r>
              <a:rPr sz="1200" u="sng" dirty="0">
                <a:solidFill>
                  <a:srgbClr val="0000FF"/>
                </a:solidFill>
                <a:latin typeface="Times New Roman"/>
                <a:cs typeface="Times New Roman"/>
              </a:rPr>
              <a:t>.</a:t>
            </a:r>
            <a:r>
              <a:rPr sz="1200" u="sng" spc="-15" dirty="0">
                <a:solidFill>
                  <a:srgbClr val="0000FF"/>
                </a:solidFill>
                <a:latin typeface="Times New Roman"/>
                <a:cs typeface="Times New Roman"/>
              </a:rPr>
              <a:t>g</a:t>
            </a:r>
            <a:r>
              <a:rPr sz="1200" u="sng" dirty="0">
                <a:solidFill>
                  <a:srgbClr val="0000FF"/>
                </a:solidFill>
                <a:latin typeface="Times New Roman"/>
                <a:cs typeface="Times New Roman"/>
              </a:rPr>
              <a:t>oo</a:t>
            </a:r>
            <a:r>
              <a:rPr sz="1200" u="sng" spc="-15" dirty="0">
                <a:solidFill>
                  <a:srgbClr val="0000FF"/>
                </a:solidFill>
                <a:latin typeface="Times New Roman"/>
                <a:cs typeface="Times New Roman"/>
              </a:rPr>
              <a:t>g</a:t>
            </a:r>
            <a:r>
              <a:rPr sz="1200" u="sng" spc="10" dirty="0">
                <a:solidFill>
                  <a:srgbClr val="0000FF"/>
                </a:solidFill>
                <a:latin typeface="Times New Roman"/>
                <a:cs typeface="Times New Roman"/>
              </a:rPr>
              <a:t>l</a:t>
            </a:r>
            <a:r>
              <a:rPr sz="1200" u="sng" spc="-5" dirty="0">
                <a:solidFill>
                  <a:srgbClr val="0000FF"/>
                </a:solidFill>
                <a:latin typeface="Times New Roman"/>
                <a:cs typeface="Times New Roman"/>
              </a:rPr>
              <a:t>e</a:t>
            </a:r>
            <a:r>
              <a:rPr sz="1200" u="sng" dirty="0">
                <a:solidFill>
                  <a:srgbClr val="0000FF"/>
                </a:solidFill>
                <a:latin typeface="Times New Roman"/>
                <a:cs typeface="Times New Roman"/>
              </a:rPr>
              <a:t>.</a:t>
            </a:r>
            <a:r>
              <a:rPr sz="1200" u="sng" spc="-5" dirty="0">
                <a:solidFill>
                  <a:srgbClr val="0000FF"/>
                </a:solidFill>
                <a:latin typeface="Times New Roman"/>
                <a:cs typeface="Times New Roman"/>
              </a:rPr>
              <a:t>c</a:t>
            </a:r>
            <a:r>
              <a:rPr sz="1200" u="sng" dirty="0">
                <a:solidFill>
                  <a:srgbClr val="0000FF"/>
                </a:solidFill>
                <a:latin typeface="Times New Roman"/>
                <a:cs typeface="Times New Roman"/>
              </a:rPr>
              <a:t>om/driv</a:t>
            </a:r>
            <a:r>
              <a:rPr sz="1200" u="sng" spc="-10" dirty="0">
                <a:solidFill>
                  <a:srgbClr val="0000FF"/>
                </a:solidFill>
                <a:latin typeface="Times New Roman"/>
                <a:cs typeface="Times New Roman"/>
              </a:rPr>
              <a:t>e</a:t>
            </a:r>
            <a:r>
              <a:rPr sz="1200" u="sng" dirty="0">
                <a:solidFill>
                  <a:srgbClr val="0000FF"/>
                </a:solidFill>
                <a:latin typeface="Times New Roman"/>
                <a:cs typeface="Times New Roman"/>
              </a:rPr>
              <a:t>/fold</a:t>
            </a:r>
            <a:r>
              <a:rPr sz="1200" u="sng" spc="-5" dirty="0">
                <a:solidFill>
                  <a:srgbClr val="0000FF"/>
                </a:solidFill>
                <a:latin typeface="Times New Roman"/>
                <a:cs typeface="Times New Roman"/>
              </a:rPr>
              <a:t>e</a:t>
            </a:r>
            <a:r>
              <a:rPr sz="1200" u="sng" dirty="0">
                <a:solidFill>
                  <a:srgbClr val="0000FF"/>
                </a:solidFill>
                <a:latin typeface="Times New Roman"/>
                <a:cs typeface="Times New Roman"/>
              </a:rPr>
              <a:t>rs/1p</a:t>
            </a:r>
            <a:r>
              <a:rPr sz="1200" u="sng" spc="-5" dirty="0">
                <a:solidFill>
                  <a:srgbClr val="0000FF"/>
                </a:solidFill>
                <a:latin typeface="Times New Roman"/>
                <a:cs typeface="Times New Roman"/>
              </a:rPr>
              <a:t>c</a:t>
            </a:r>
            <a:r>
              <a:rPr sz="1200" u="sng" dirty="0">
                <a:solidFill>
                  <a:srgbClr val="0000FF"/>
                </a:solidFill>
                <a:latin typeface="Times New Roman"/>
                <a:cs typeface="Times New Roman"/>
              </a:rPr>
              <a:t>mDt</a:t>
            </a:r>
            <a:r>
              <a:rPr sz="1200" u="sng" spc="10" dirty="0">
                <a:solidFill>
                  <a:srgbClr val="0000FF"/>
                </a:solidFill>
                <a:latin typeface="Times New Roman"/>
                <a:cs typeface="Times New Roman"/>
              </a:rPr>
              <a:t>K</a:t>
            </a:r>
            <a:r>
              <a:rPr sz="1200" u="sng" spc="5" dirty="0">
                <a:solidFill>
                  <a:srgbClr val="0000FF"/>
                </a:solidFill>
                <a:latin typeface="Times New Roman"/>
                <a:cs typeface="Times New Roman"/>
              </a:rPr>
              <a:t>W</a:t>
            </a:r>
            <a:r>
              <a:rPr sz="1200" u="sng" dirty="0">
                <a:solidFill>
                  <a:srgbClr val="0000FF"/>
                </a:solidFill>
                <a:latin typeface="Times New Roman"/>
                <a:cs typeface="Times New Roman"/>
              </a:rPr>
              <a:t>9R6T</a:t>
            </a:r>
            <a:r>
              <a:rPr sz="1200" u="sng" spc="-10" dirty="0">
                <a:solidFill>
                  <a:srgbClr val="0000FF"/>
                </a:solidFill>
                <a:latin typeface="Times New Roman"/>
                <a:cs typeface="Times New Roman"/>
              </a:rPr>
              <a:t>B</a:t>
            </a:r>
            <a:r>
              <a:rPr sz="1200" u="sng" dirty="0">
                <a:solidFill>
                  <a:srgbClr val="0000FF"/>
                </a:solidFill>
                <a:latin typeface="Times New Roman"/>
                <a:cs typeface="Times New Roman"/>
              </a:rPr>
              <a:t>s1E</a:t>
            </a:r>
            <a:r>
              <a:rPr sz="1200" u="sng" spc="10" dirty="0">
                <a:solidFill>
                  <a:srgbClr val="0000FF"/>
                </a:solidFill>
                <a:latin typeface="Times New Roman"/>
                <a:cs typeface="Times New Roman"/>
              </a:rPr>
              <a:t>3</a:t>
            </a:r>
            <a:r>
              <a:rPr sz="1200" u="sng" spc="-30" dirty="0">
                <a:solidFill>
                  <a:srgbClr val="0000FF"/>
                </a:solidFill>
                <a:latin typeface="Times New Roman"/>
                <a:cs typeface="Times New Roman"/>
              </a:rPr>
              <a:t>I</a:t>
            </a:r>
            <a:r>
              <a:rPr sz="1200" u="sng" dirty="0">
                <a:solidFill>
                  <a:srgbClr val="0000FF"/>
                </a:solidFill>
                <a:latin typeface="Times New Roman"/>
                <a:cs typeface="Times New Roman"/>
              </a:rPr>
              <a:t>l</a:t>
            </a:r>
            <a:r>
              <a:rPr sz="1200" u="sng" spc="5" dirty="0">
                <a:solidFill>
                  <a:srgbClr val="0000FF"/>
                </a:solidFill>
                <a:latin typeface="Times New Roman"/>
                <a:cs typeface="Times New Roman"/>
              </a:rPr>
              <a:t>W</a:t>
            </a:r>
            <a:r>
              <a:rPr sz="1200" u="sng" dirty="0">
                <a:solidFill>
                  <a:srgbClr val="0000FF"/>
                </a:solidFill>
                <a:latin typeface="Times New Roman"/>
                <a:cs typeface="Times New Roman"/>
              </a:rPr>
              <a:t>tR</a:t>
            </a:r>
            <a:r>
              <a:rPr sz="1200" u="sng" spc="-5" dirty="0">
                <a:solidFill>
                  <a:srgbClr val="0000FF"/>
                </a:solidFill>
                <a:latin typeface="Times New Roman"/>
                <a:cs typeface="Times New Roman"/>
              </a:rPr>
              <a:t>e</a:t>
            </a:r>
            <a:r>
              <a:rPr sz="1200" u="sng" dirty="0">
                <a:solidFill>
                  <a:srgbClr val="0000FF"/>
                </a:solidFill>
                <a:latin typeface="Times New Roman"/>
                <a:cs typeface="Times New Roman"/>
              </a:rPr>
              <a:t>19onV</a:t>
            </a:r>
            <a:r>
              <a:rPr sz="1200" u="sng" spc="-5" dirty="0">
                <a:solidFill>
                  <a:srgbClr val="0000FF"/>
                </a:solidFill>
                <a:latin typeface="Times New Roman"/>
                <a:cs typeface="Times New Roman"/>
              </a:rPr>
              <a:t>Ue</a:t>
            </a:r>
            <a:r>
              <a:rPr sz="1200" u="sng" dirty="0">
                <a:solidFill>
                  <a:srgbClr val="0000FF"/>
                </a:solidFill>
                <a:latin typeface="Times New Roman"/>
                <a:cs typeface="Times New Roman"/>
              </a:rPr>
              <a:t>1pM</a:t>
            </a:r>
            <a:r>
              <a:rPr sz="1200" u="sng" spc="15" dirty="0">
                <a:solidFill>
                  <a:srgbClr val="0000FF"/>
                </a:solidFill>
                <a:latin typeface="Times New Roman"/>
                <a:cs typeface="Times New Roman"/>
              </a:rPr>
              <a:t>?</a:t>
            </a:r>
            <a:r>
              <a:rPr sz="1200" u="sng" dirty="0">
                <a:solidFill>
                  <a:srgbClr val="0000FF"/>
                </a:solidFill>
                <a:latin typeface="Times New Roman"/>
                <a:cs typeface="Times New Roman"/>
              </a:rPr>
              <a:t>usp=sh</a:t>
            </a:r>
            <a:r>
              <a:rPr sz="1200" u="sng" spc="-10" dirty="0">
                <a:solidFill>
                  <a:srgbClr val="0000FF"/>
                </a:solidFill>
                <a:latin typeface="Times New Roman"/>
                <a:cs typeface="Times New Roman"/>
              </a:rPr>
              <a:t>a</a:t>
            </a:r>
            <a:r>
              <a:rPr sz="1200" u="sng" dirty="0">
                <a:solidFill>
                  <a:srgbClr val="0000FF"/>
                </a:solidFill>
                <a:latin typeface="Times New Roman"/>
                <a:cs typeface="Times New Roman"/>
              </a:rPr>
              <a:t>r</a:t>
            </a:r>
            <a:r>
              <a:rPr sz="1200" dirty="0">
                <a:solidFill>
                  <a:srgbClr val="0000FF"/>
                </a:solidFill>
                <a:latin typeface="Times New Roman"/>
                <a:cs typeface="Times New Roman"/>
              </a:rPr>
              <a:t> </a:t>
            </a:r>
            <a:r>
              <a:rPr sz="1200" u="sng" dirty="0">
                <a:solidFill>
                  <a:srgbClr val="0000FF"/>
                </a:solidFill>
                <a:latin typeface="Times New Roman"/>
                <a:cs typeface="Times New Roman"/>
              </a:rPr>
              <a:t>in</a:t>
            </a:r>
            <a:r>
              <a:rPr sz="1200" u="sng" spc="-10" dirty="0">
                <a:solidFill>
                  <a:srgbClr val="0000FF"/>
                </a:solidFill>
                <a:latin typeface="Times New Roman"/>
                <a:cs typeface="Times New Roman"/>
              </a:rPr>
              <a:t>g</a:t>
            </a:r>
            <a:r>
              <a:rPr sz="1200" dirty="0">
                <a:solidFill>
                  <a:srgbClr val="695D46"/>
                </a:solidFill>
                <a:latin typeface="Times New Roman"/>
                <a:cs typeface="Times New Roman"/>
              </a:rPr>
              <a:t>.</a:t>
            </a:r>
            <a:r>
              <a:rPr sz="1200" spc="120" dirty="0">
                <a:solidFill>
                  <a:srgbClr val="695D46"/>
                </a:solidFill>
                <a:latin typeface="Times New Roman"/>
                <a:cs typeface="Times New Roman"/>
              </a:rPr>
              <a:t> </a:t>
            </a:r>
            <a:r>
              <a:rPr sz="1200" dirty="0">
                <a:solidFill>
                  <a:srgbClr val="695D46"/>
                </a:solidFill>
                <a:latin typeface="Times New Roman"/>
                <a:cs typeface="Times New Roman"/>
              </a:rPr>
              <a:t>The</a:t>
            </a:r>
            <a:r>
              <a:rPr sz="1200" spc="110" dirty="0">
                <a:solidFill>
                  <a:srgbClr val="695D46"/>
                </a:solidFill>
                <a:latin typeface="Times New Roman"/>
                <a:cs typeface="Times New Roman"/>
              </a:rPr>
              <a:t> </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a</a:t>
            </a:r>
            <a:r>
              <a:rPr sz="1200" dirty="0">
                <a:solidFill>
                  <a:srgbClr val="695D46"/>
                </a:solidFill>
                <a:latin typeface="Times New Roman"/>
                <a:cs typeface="Times New Roman"/>
              </a:rPr>
              <a:t>ta</a:t>
            </a:r>
            <a:r>
              <a:rPr sz="1200" spc="114" dirty="0">
                <a:solidFill>
                  <a:srgbClr val="695D46"/>
                </a:solidFill>
                <a:latin typeface="Times New Roman"/>
                <a:cs typeface="Times New Roman"/>
              </a:rPr>
              <a:t> </a:t>
            </a:r>
            <a:r>
              <a:rPr sz="1200" dirty="0">
                <a:solidFill>
                  <a:srgbClr val="695D46"/>
                </a:solidFill>
                <a:latin typeface="Times New Roman"/>
                <a:cs typeface="Times New Roman"/>
              </a:rPr>
              <a:t>us</a:t>
            </a:r>
            <a:r>
              <a:rPr sz="1200" spc="-5" dirty="0">
                <a:solidFill>
                  <a:srgbClr val="695D46"/>
                </a:solidFill>
                <a:latin typeface="Times New Roman"/>
                <a:cs typeface="Times New Roman"/>
              </a:rPr>
              <a:t>e</a:t>
            </a:r>
            <a:r>
              <a:rPr sz="1200" dirty="0">
                <a:solidFill>
                  <a:srgbClr val="695D46"/>
                </a:solidFill>
                <a:latin typeface="Times New Roman"/>
                <a:cs typeface="Times New Roman"/>
              </a:rPr>
              <a:t>d</a:t>
            </a:r>
            <a:r>
              <a:rPr sz="1200" spc="114" dirty="0">
                <a:solidFill>
                  <a:srgbClr val="695D46"/>
                </a:solidFill>
                <a:latin typeface="Times New Roman"/>
                <a:cs typeface="Times New Roman"/>
              </a:rPr>
              <a:t> </a:t>
            </a:r>
            <a:r>
              <a:rPr sz="1200" dirty="0">
                <a:solidFill>
                  <a:srgbClr val="695D46"/>
                </a:solidFill>
                <a:latin typeface="Times New Roman"/>
                <a:cs typeface="Times New Roman"/>
              </a:rPr>
              <a:t>to</a:t>
            </a:r>
            <a:r>
              <a:rPr sz="1200" spc="120" dirty="0">
                <a:solidFill>
                  <a:srgbClr val="695D46"/>
                </a:solidFill>
                <a:latin typeface="Times New Roman"/>
                <a:cs typeface="Times New Roman"/>
              </a:rPr>
              <a:t> </a:t>
            </a:r>
            <a:r>
              <a:rPr sz="1200" dirty="0">
                <a:solidFill>
                  <a:srgbClr val="695D46"/>
                </a:solidFill>
                <a:latin typeface="Times New Roman"/>
                <a:cs typeface="Times New Roman"/>
              </a:rPr>
              <a:t>t</a:t>
            </a:r>
            <a:r>
              <a:rPr sz="1200" spc="5" dirty="0">
                <a:solidFill>
                  <a:srgbClr val="695D46"/>
                </a:solidFill>
                <a:latin typeface="Times New Roman"/>
                <a:cs typeface="Times New Roman"/>
              </a:rPr>
              <a:t>ra</a:t>
            </a:r>
            <a:r>
              <a:rPr sz="1200" dirty="0">
                <a:solidFill>
                  <a:srgbClr val="695D46"/>
                </a:solidFill>
                <a:latin typeface="Times New Roman"/>
                <a:cs typeface="Times New Roman"/>
              </a:rPr>
              <a:t>in</a:t>
            </a:r>
            <a:r>
              <a:rPr sz="1200" spc="120" dirty="0">
                <a:solidFill>
                  <a:srgbClr val="695D46"/>
                </a:solidFill>
                <a:latin typeface="Times New Roman"/>
                <a:cs typeface="Times New Roman"/>
              </a:rPr>
              <a:t> </a:t>
            </a:r>
            <a:r>
              <a:rPr sz="1200" dirty="0">
                <a:solidFill>
                  <a:srgbClr val="695D46"/>
                </a:solidFill>
                <a:latin typeface="Times New Roman"/>
                <a:cs typeface="Times New Roman"/>
              </a:rPr>
              <a:t>the</a:t>
            </a:r>
            <a:r>
              <a:rPr sz="1200" spc="114" dirty="0">
                <a:solidFill>
                  <a:srgbClr val="695D46"/>
                </a:solidFill>
                <a:latin typeface="Times New Roman"/>
                <a:cs typeface="Times New Roman"/>
              </a:rPr>
              <a:t> </a:t>
            </a:r>
            <a:r>
              <a:rPr sz="1200" dirty="0">
                <a:solidFill>
                  <a:srgbClr val="695D46"/>
                </a:solidFill>
                <a:latin typeface="Times New Roman"/>
                <a:cs typeface="Times New Roman"/>
              </a:rPr>
              <a:t>models</a:t>
            </a:r>
            <a:r>
              <a:rPr sz="1200" spc="120" dirty="0">
                <a:solidFill>
                  <a:srgbClr val="695D46"/>
                </a:solidFill>
                <a:latin typeface="Times New Roman"/>
                <a:cs typeface="Times New Roman"/>
              </a:rPr>
              <a:t> </a:t>
            </a:r>
            <a:r>
              <a:rPr sz="1200" dirty="0">
                <a:solidFill>
                  <a:srgbClr val="695D46"/>
                </a:solidFill>
                <a:latin typeface="Times New Roman"/>
                <a:cs typeface="Times New Roman"/>
              </a:rPr>
              <a:t>is</a:t>
            </a:r>
            <a:r>
              <a:rPr sz="1200" spc="120" dirty="0">
                <a:solidFill>
                  <a:srgbClr val="695D46"/>
                </a:solidFill>
                <a:latin typeface="Times New Roman"/>
                <a:cs typeface="Times New Roman"/>
              </a:rPr>
              <a:t> </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x</a:t>
            </a:r>
            <a:r>
              <a:rPr sz="1200" dirty="0">
                <a:solidFill>
                  <a:srgbClr val="695D46"/>
                </a:solidFill>
                <a:latin typeface="Times New Roman"/>
                <a:cs typeface="Times New Roman"/>
              </a:rPr>
              <a:t>tr</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ted</a:t>
            </a:r>
            <a:r>
              <a:rPr sz="1200" spc="114" dirty="0">
                <a:solidFill>
                  <a:srgbClr val="695D46"/>
                </a:solidFill>
                <a:latin typeface="Times New Roman"/>
                <a:cs typeface="Times New Roman"/>
              </a:rPr>
              <a:t> </a:t>
            </a:r>
            <a:r>
              <a:rPr sz="1200" dirty="0">
                <a:solidFill>
                  <a:srgbClr val="695D46"/>
                </a:solidFill>
                <a:latin typeface="Times New Roman"/>
                <a:cs typeface="Times New Roman"/>
              </a:rPr>
              <a:t>f</a:t>
            </a:r>
            <a:r>
              <a:rPr sz="1200" spc="-10" dirty="0">
                <a:solidFill>
                  <a:srgbClr val="695D46"/>
                </a:solidFill>
                <a:latin typeface="Times New Roman"/>
                <a:cs typeface="Times New Roman"/>
              </a:rPr>
              <a:t>r</a:t>
            </a:r>
            <a:r>
              <a:rPr sz="1200" dirty="0">
                <a:solidFill>
                  <a:srgbClr val="695D46"/>
                </a:solidFill>
                <a:latin typeface="Times New Roman"/>
                <a:cs typeface="Times New Roman"/>
              </a:rPr>
              <a:t>om</a:t>
            </a:r>
            <a:r>
              <a:rPr sz="1200" spc="120" dirty="0">
                <a:solidFill>
                  <a:srgbClr val="695D46"/>
                </a:solidFill>
                <a:latin typeface="Times New Roman"/>
                <a:cs typeface="Times New Roman"/>
              </a:rPr>
              <a:t> </a:t>
            </a:r>
            <a:r>
              <a:rPr sz="1200" dirty="0">
                <a:solidFill>
                  <a:srgbClr val="695D46"/>
                </a:solidFill>
                <a:latin typeface="Times New Roman"/>
                <a:cs typeface="Times New Roman"/>
              </a:rPr>
              <a:t>the</a:t>
            </a:r>
            <a:r>
              <a:rPr sz="1200" spc="114" dirty="0">
                <a:solidFill>
                  <a:srgbClr val="695D46"/>
                </a:solidFill>
                <a:latin typeface="Times New Roman"/>
                <a:cs typeface="Times New Roman"/>
              </a:rPr>
              <a:t> </a:t>
            </a:r>
            <a:r>
              <a:rPr sz="1200" dirty="0">
                <a:solidFill>
                  <a:srgbClr val="695D46"/>
                </a:solidFill>
                <a:latin typeface="Times New Roman"/>
                <a:cs typeface="Times New Roman"/>
              </a:rPr>
              <a:t>video</a:t>
            </a:r>
            <a:r>
              <a:rPr sz="1200" spc="114"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nd</a:t>
            </a:r>
            <a:r>
              <a:rPr sz="1200" spc="140" dirty="0">
                <a:solidFill>
                  <a:srgbClr val="695D46"/>
                </a:solidFill>
                <a:latin typeface="Times New Roman"/>
                <a:cs typeface="Times New Roman"/>
              </a:rPr>
              <a:t> </a:t>
            </a:r>
            <a:r>
              <a:rPr sz="1200" dirty="0">
                <a:solidFill>
                  <a:srgbClr val="695D46"/>
                </a:solidFill>
                <a:latin typeface="Times New Roman"/>
                <a:cs typeface="Times New Roman"/>
              </a:rPr>
              <a:t>is</a:t>
            </a:r>
            <a:r>
              <a:rPr sz="1200" spc="130" dirty="0">
                <a:solidFill>
                  <a:srgbClr val="695D46"/>
                </a:solidFill>
                <a:latin typeface="Times New Roman"/>
                <a:cs typeface="Times New Roman"/>
              </a:rPr>
              <a:t> </a:t>
            </a:r>
            <a:r>
              <a:rPr sz="120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p</a:t>
            </a:r>
            <a:r>
              <a:rPr sz="1200" spc="-5" dirty="0">
                <a:solidFill>
                  <a:srgbClr val="695D46"/>
                </a:solidFill>
                <a:latin typeface="Times New Roman"/>
                <a:cs typeface="Times New Roman"/>
              </a:rPr>
              <a:t>a</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t</a:t>
            </a:r>
            <a:r>
              <a:rPr sz="1200" spc="-5" dirty="0">
                <a:solidFill>
                  <a:srgbClr val="695D46"/>
                </a:solidFill>
                <a:latin typeface="Times New Roman"/>
                <a:cs typeface="Times New Roman"/>
              </a:rPr>
              <a:t>e</a:t>
            </a:r>
            <a:r>
              <a:rPr sz="1200" dirty="0">
                <a:solidFill>
                  <a:srgbClr val="695D46"/>
                </a:solidFill>
                <a:latin typeface="Times New Roman"/>
                <a:cs typeface="Times New Roman"/>
              </a:rPr>
              <a:t>d</a:t>
            </a:r>
            <a:r>
              <a:rPr sz="1200" spc="120" dirty="0">
                <a:solidFill>
                  <a:srgbClr val="695D46"/>
                </a:solidFill>
                <a:latin typeface="Times New Roman"/>
                <a:cs typeface="Times New Roman"/>
              </a:rPr>
              <a:t> </a:t>
            </a:r>
            <a:r>
              <a:rPr sz="1200" dirty="0">
                <a:solidFill>
                  <a:srgbClr val="695D46"/>
                </a:solidFill>
                <a:latin typeface="Times New Roman"/>
                <a:cs typeface="Times New Roman"/>
              </a:rPr>
              <a:t>into</a:t>
            </a:r>
            <a:r>
              <a:rPr sz="1200" spc="120" dirty="0">
                <a:solidFill>
                  <a:srgbClr val="695D46"/>
                </a:solidFill>
                <a:latin typeface="Times New Roman"/>
                <a:cs typeface="Times New Roman"/>
              </a:rPr>
              <a:t> </a:t>
            </a:r>
            <a:r>
              <a:rPr sz="1200" dirty="0">
                <a:solidFill>
                  <a:srgbClr val="695D46"/>
                </a:solidFill>
                <a:latin typeface="Times New Roman"/>
                <a:cs typeface="Times New Roman"/>
              </a:rPr>
              <a:t>their r</a:t>
            </a:r>
            <a:r>
              <a:rPr sz="1200" spc="-10" dirty="0">
                <a:solidFill>
                  <a:srgbClr val="695D46"/>
                </a:solidFill>
                <a:latin typeface="Times New Roman"/>
                <a:cs typeface="Times New Roman"/>
              </a:rPr>
              <a:t>e</a:t>
            </a:r>
            <a:r>
              <a:rPr sz="1200" dirty="0">
                <a:solidFill>
                  <a:srgbClr val="695D46"/>
                </a:solidFill>
                <a:latin typeface="Times New Roman"/>
                <a:cs typeface="Times New Roman"/>
              </a:rPr>
              <a:t>sp</a:t>
            </a:r>
            <a:r>
              <a:rPr sz="1200" spc="-5" dirty="0">
                <a:solidFill>
                  <a:srgbClr val="695D46"/>
                </a:solidFill>
                <a:latin typeface="Times New Roman"/>
                <a:cs typeface="Times New Roman"/>
              </a:rPr>
              <a:t>ec</a:t>
            </a:r>
            <a:r>
              <a:rPr sz="1200" dirty="0">
                <a:solidFill>
                  <a:srgbClr val="695D46"/>
                </a:solidFill>
                <a:latin typeface="Times New Roman"/>
                <a:cs typeface="Times New Roman"/>
              </a:rPr>
              <a:t>tive</a:t>
            </a:r>
            <a:r>
              <a:rPr sz="1200" spc="-5" dirty="0">
                <a:solidFill>
                  <a:srgbClr val="695D46"/>
                </a:solidFill>
                <a:latin typeface="Times New Roman"/>
                <a:cs typeface="Times New Roman"/>
              </a:rPr>
              <a:t> </a:t>
            </a:r>
            <a:r>
              <a:rPr sz="1200" spc="10" dirty="0">
                <a:solidFill>
                  <a:srgbClr val="695D46"/>
                </a:solidFill>
                <a:latin typeface="Times New Roman"/>
                <a:cs typeface="Times New Roman"/>
              </a:rPr>
              <a:t>l</a:t>
            </a:r>
            <a:r>
              <a:rPr sz="1200" spc="-5" dirty="0">
                <a:solidFill>
                  <a:srgbClr val="695D46"/>
                </a:solidFill>
                <a:latin typeface="Times New Roman"/>
                <a:cs typeface="Times New Roman"/>
              </a:rPr>
              <a:t>a</a:t>
            </a:r>
            <a:r>
              <a:rPr sz="1200" dirty="0">
                <a:solidFill>
                  <a:srgbClr val="695D46"/>
                </a:solidFill>
                <a:latin typeface="Times New Roman"/>
                <a:cs typeface="Times New Roman"/>
              </a:rPr>
              <a:t>b</a:t>
            </a:r>
            <a:r>
              <a:rPr sz="1200" spc="-5" dirty="0">
                <a:solidFill>
                  <a:srgbClr val="695D46"/>
                </a:solidFill>
                <a:latin typeface="Times New Roman"/>
                <a:cs typeface="Times New Roman"/>
              </a:rPr>
              <a:t>e</a:t>
            </a:r>
            <a:r>
              <a:rPr sz="1200" dirty="0">
                <a:solidFill>
                  <a:srgbClr val="695D46"/>
                </a:solidFill>
                <a:latin typeface="Times New Roman"/>
                <a:cs typeface="Times New Roman"/>
              </a:rPr>
              <a:t>ls</a:t>
            </a:r>
            <a:r>
              <a:rPr sz="1200" spc="5" dirty="0">
                <a:solidFill>
                  <a:srgbClr val="695D46"/>
                </a:solidFill>
                <a:latin typeface="Times New Roman"/>
                <a:cs typeface="Times New Roman"/>
              </a:rPr>
              <a:t> </a:t>
            </a:r>
            <a:r>
              <a:rPr sz="1200" b="1" dirty="0">
                <a:solidFill>
                  <a:srgbClr val="695D46"/>
                </a:solidFill>
                <a:latin typeface="Times New Roman"/>
                <a:cs typeface="Times New Roman"/>
              </a:rPr>
              <a:t>banan</a:t>
            </a:r>
            <a:r>
              <a:rPr sz="1200" b="1" spc="-10" dirty="0">
                <a:solidFill>
                  <a:srgbClr val="695D46"/>
                </a:solidFill>
                <a:latin typeface="Times New Roman"/>
                <a:cs typeface="Times New Roman"/>
              </a:rPr>
              <a:t>a</a:t>
            </a:r>
            <a:r>
              <a:rPr sz="1200" dirty="0">
                <a:solidFill>
                  <a:srgbClr val="695D46"/>
                </a:solidFill>
                <a:latin typeface="Times New Roman"/>
                <a:cs typeface="Times New Roman"/>
              </a:rPr>
              <a:t>, </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assava</a:t>
            </a:r>
            <a:r>
              <a:rPr sz="1200" dirty="0">
                <a:solidFill>
                  <a:srgbClr val="695D46"/>
                </a:solidFill>
                <a:latin typeface="Times New Roman"/>
                <a:cs typeface="Times New Roman"/>
              </a:rPr>
              <a:t>,</a:t>
            </a:r>
            <a:r>
              <a:rPr sz="1200" spc="10" dirty="0">
                <a:solidFill>
                  <a:srgbClr val="695D46"/>
                </a:solidFill>
                <a:latin typeface="Times New Roman"/>
                <a:cs typeface="Times New Roman"/>
              </a:rPr>
              <a:t> </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aize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a:t>
            </a:r>
            <a:r>
              <a:rPr sz="1200" b="1" spc="5" dirty="0">
                <a:solidFill>
                  <a:srgbClr val="695D46"/>
                </a:solidFill>
                <a:latin typeface="Times New Roman"/>
                <a:cs typeface="Times New Roman"/>
              </a:rPr>
              <a:t>w</a:t>
            </a:r>
            <a:r>
              <a:rPr sz="1200" b="1" spc="-5" dirty="0">
                <a:solidFill>
                  <a:srgbClr val="695D46"/>
                </a:solidFill>
                <a:latin typeface="Times New Roman"/>
                <a:cs typeface="Times New Roman"/>
              </a:rPr>
              <a:t>ee</a:t>
            </a:r>
            <a:r>
              <a:rPr sz="1200" b="1" spc="5" dirty="0">
                <a:solidFill>
                  <a:srgbClr val="695D46"/>
                </a:solidFill>
                <a:latin typeface="Times New Roman"/>
                <a:cs typeface="Times New Roman"/>
              </a:rPr>
              <a:t>d</a:t>
            </a:r>
            <a:r>
              <a:rPr sz="1200" dirty="0">
                <a:solidFill>
                  <a:srgbClr val="695D46"/>
                </a:solidFill>
                <a:latin typeface="Times New Roman"/>
                <a:cs typeface="Times New Roman"/>
              </a:rPr>
              <a:t>.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a</a:t>
            </a:r>
            <a:r>
              <a:rPr sz="1200" dirty="0">
                <a:solidFill>
                  <a:srgbClr val="695D46"/>
                </a:solidFill>
                <a:latin typeface="Times New Roman"/>
                <a:cs typeface="Times New Roman"/>
              </a:rPr>
              <a:t>ta </a:t>
            </a:r>
            <a:r>
              <a:rPr sz="1200" spc="5" dirty="0">
                <a:solidFill>
                  <a:srgbClr val="695D46"/>
                </a:solidFill>
                <a:latin typeface="Times New Roman"/>
                <a:cs typeface="Times New Roman"/>
              </a:rPr>
              <a:t>w</a:t>
            </a:r>
            <a:r>
              <a:rPr sz="1200" spc="-5" dirty="0">
                <a:solidFill>
                  <a:srgbClr val="695D46"/>
                </a:solidFill>
                <a:latin typeface="Times New Roman"/>
                <a:cs typeface="Times New Roman"/>
              </a:rPr>
              <a:t>a</a:t>
            </a:r>
            <a:r>
              <a:rPr sz="1200" dirty="0">
                <a:solidFill>
                  <a:srgbClr val="695D46"/>
                </a:solidFill>
                <a:latin typeface="Times New Roman"/>
                <a:cs typeface="Times New Roman"/>
              </a:rPr>
              <a:t>s manu</a:t>
            </a:r>
            <a:r>
              <a:rPr sz="1200" spc="-10" dirty="0">
                <a:solidFill>
                  <a:srgbClr val="695D46"/>
                </a:solidFill>
                <a:latin typeface="Times New Roman"/>
                <a:cs typeface="Times New Roman"/>
              </a:rPr>
              <a:t>a</a:t>
            </a:r>
            <a:r>
              <a:rPr sz="1200" spc="10" dirty="0">
                <a:solidFill>
                  <a:srgbClr val="695D46"/>
                </a:solidFill>
                <a:latin typeface="Times New Roman"/>
                <a:cs typeface="Times New Roman"/>
              </a:rPr>
              <a:t>ll</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spc="-5" dirty="0">
                <a:solidFill>
                  <a:srgbClr val="695D46"/>
                </a:solidFill>
                <a:latin typeface="Times New Roman"/>
                <a:cs typeface="Times New Roman"/>
              </a:rPr>
              <a:t>c</a:t>
            </a:r>
            <a:r>
              <a:rPr sz="1200" dirty="0">
                <a:solidFill>
                  <a:srgbClr val="695D46"/>
                </a:solidFill>
                <a:latin typeface="Times New Roman"/>
                <a:cs typeface="Times New Roman"/>
              </a:rPr>
              <a:t>l</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a</a:t>
            </a:r>
            <a:r>
              <a:rPr sz="1200" dirty="0">
                <a:solidFill>
                  <a:srgbClr val="695D46"/>
                </a:solidFill>
                <a:latin typeface="Times New Roman"/>
                <a:cs typeface="Times New Roman"/>
              </a:rPr>
              <a:t>n</a:t>
            </a:r>
            <a:r>
              <a:rPr sz="1200" spc="-5" dirty="0">
                <a:solidFill>
                  <a:srgbClr val="695D46"/>
                </a:solidFill>
                <a:latin typeface="Times New Roman"/>
                <a:cs typeface="Times New Roman"/>
              </a:rPr>
              <a:t>e</a:t>
            </a:r>
            <a:r>
              <a:rPr sz="1200" dirty="0">
                <a:solidFill>
                  <a:srgbClr val="695D46"/>
                </a:solidFill>
                <a:latin typeface="Times New Roman"/>
                <a:cs typeface="Times New Roman"/>
              </a:rPr>
              <a:t>d </a:t>
            </a:r>
            <a:r>
              <a:rPr sz="1200" spc="20" dirty="0">
                <a:solidFill>
                  <a:srgbClr val="695D46"/>
                </a:solidFill>
                <a:latin typeface="Times New Roman"/>
                <a:cs typeface="Times New Roman"/>
              </a:rPr>
              <a:t>b</a:t>
            </a:r>
            <a:r>
              <a:rPr sz="1200" dirty="0">
                <a:solidFill>
                  <a:srgbClr val="695D46"/>
                </a:solidFill>
                <a:latin typeface="Times New Roman"/>
                <a:cs typeface="Times New Roman"/>
              </a:rPr>
              <a:t>y</a:t>
            </a:r>
            <a:endParaRPr sz="1200" dirty="0">
              <a:latin typeface="Times New Roman"/>
              <a:cs typeface="Times New Roman"/>
            </a:endParaRPr>
          </a:p>
          <a:p>
            <a:pPr>
              <a:lnSpc>
                <a:spcPct val="100000"/>
              </a:lnSpc>
              <a:spcBef>
                <a:spcPts val="4"/>
              </a:spcBef>
            </a:pPr>
            <a:endParaRPr sz="1050" dirty="0">
              <a:latin typeface="Times New Roman"/>
              <a:cs typeface="Times New Roman"/>
            </a:endParaRPr>
          </a:p>
          <a:p>
            <a:pPr marL="12700" algn="just">
              <a:lnSpc>
                <a:spcPct val="100000"/>
              </a:lnSpc>
            </a:pPr>
            <a:r>
              <a:rPr sz="1200" spc="-5" dirty="0">
                <a:solidFill>
                  <a:srgbClr val="695D46"/>
                </a:solidFill>
                <a:latin typeface="Times New Roman"/>
                <a:cs typeface="Times New Roman"/>
              </a:rPr>
              <a:t>a</a:t>
            </a:r>
            <a:r>
              <a:rPr sz="1200" dirty="0">
                <a:solidFill>
                  <a:srgbClr val="695D46"/>
                </a:solidFill>
                <a:latin typeface="Times New Roman"/>
                <a:cs typeface="Times New Roman"/>
              </a:rPr>
              <a:t>.  </a:t>
            </a:r>
            <a:r>
              <a:rPr sz="1200" spc="70" dirty="0">
                <a:solidFill>
                  <a:srgbClr val="695D46"/>
                </a:solidFill>
                <a:latin typeface="Times New Roman"/>
                <a:cs typeface="Times New Roman"/>
              </a:rPr>
              <a:t> </a:t>
            </a:r>
            <a:r>
              <a:rPr sz="1200" b="1" spc="-15" dirty="0">
                <a:solidFill>
                  <a:srgbClr val="695D46"/>
                </a:solidFill>
                <a:latin typeface="Times New Roman"/>
                <a:cs typeface="Times New Roman"/>
              </a:rPr>
              <a:t>F</a:t>
            </a:r>
            <a:r>
              <a:rPr sz="1200" b="1" spc="15" dirty="0">
                <a:solidFill>
                  <a:srgbClr val="695D46"/>
                </a:solidFill>
                <a:latin typeface="Times New Roman"/>
                <a:cs typeface="Times New Roman"/>
              </a:rPr>
              <a:t>f</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p</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g </a:t>
            </a:r>
            <a:r>
              <a:rPr sz="1200" dirty="0">
                <a:solidFill>
                  <a:srgbClr val="695D46"/>
                </a:solidFill>
                <a:latin typeface="Times New Roman"/>
                <a:cs typeface="Times New Roman"/>
              </a:rPr>
              <a:t>w</a:t>
            </a:r>
            <a:r>
              <a:rPr sz="1200" spc="-10" dirty="0">
                <a:solidFill>
                  <a:srgbClr val="695D46"/>
                </a:solidFill>
                <a:latin typeface="Times New Roman"/>
                <a:cs typeface="Times New Roman"/>
              </a:rPr>
              <a:t>a</a:t>
            </a:r>
            <a:r>
              <a:rPr sz="1200" dirty="0">
                <a:solidFill>
                  <a:srgbClr val="695D46"/>
                </a:solidFill>
                <a:latin typeface="Times New Roman"/>
                <a:cs typeface="Times New Roman"/>
              </a:rPr>
              <a:t>s u</a:t>
            </a:r>
            <a:r>
              <a:rPr sz="1200" spc="10" dirty="0">
                <a:solidFill>
                  <a:srgbClr val="695D46"/>
                </a:solidFill>
                <a:latin typeface="Times New Roman"/>
                <a:cs typeface="Times New Roman"/>
              </a:rPr>
              <a:t>s</a:t>
            </a:r>
            <a:r>
              <a:rPr sz="1200" spc="-5" dirty="0">
                <a:solidFill>
                  <a:srgbClr val="695D46"/>
                </a:solidFill>
                <a:latin typeface="Times New Roman"/>
                <a:cs typeface="Times New Roman"/>
              </a:rPr>
              <a:t>e</a:t>
            </a:r>
            <a:r>
              <a:rPr sz="1200" dirty="0">
                <a:solidFill>
                  <a:srgbClr val="695D46"/>
                </a:solidFill>
                <a:latin typeface="Times New Roman"/>
                <a:cs typeface="Times New Roman"/>
              </a:rPr>
              <a:t>d to e</a:t>
            </a:r>
            <a:r>
              <a:rPr sz="1200" spc="5" dirty="0">
                <a:solidFill>
                  <a:srgbClr val="695D46"/>
                </a:solidFill>
                <a:latin typeface="Times New Roman"/>
                <a:cs typeface="Times New Roman"/>
              </a:rPr>
              <a:t>x</a:t>
            </a:r>
            <a:r>
              <a:rPr sz="1200" dirty="0">
                <a:solidFill>
                  <a:srgbClr val="695D46"/>
                </a:solidFill>
                <a:latin typeface="Times New Roman"/>
                <a:cs typeface="Times New Roman"/>
              </a:rPr>
              <a:t>tr</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t im</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e</a:t>
            </a:r>
            <a:r>
              <a:rPr sz="1200" dirty="0">
                <a:solidFill>
                  <a:srgbClr val="695D46"/>
                </a:solidFill>
                <a:latin typeface="Times New Roman"/>
                <a:cs typeface="Times New Roman"/>
              </a:rPr>
              <a:t>s f</a:t>
            </a:r>
            <a:r>
              <a:rPr sz="1200" spc="-10" dirty="0">
                <a:solidFill>
                  <a:srgbClr val="695D46"/>
                </a:solidFill>
                <a:latin typeface="Times New Roman"/>
                <a:cs typeface="Times New Roman"/>
              </a:rPr>
              <a:t>r</a:t>
            </a:r>
            <a:r>
              <a:rPr sz="1200" dirty="0">
                <a:solidFill>
                  <a:srgbClr val="695D46"/>
                </a:solidFill>
                <a:latin typeface="Times New Roman"/>
                <a:cs typeface="Times New Roman"/>
              </a:rPr>
              <a:t>om the</a:t>
            </a:r>
            <a:r>
              <a:rPr sz="1200" spc="-5" dirty="0">
                <a:solidFill>
                  <a:srgbClr val="695D46"/>
                </a:solidFill>
                <a:latin typeface="Times New Roman"/>
                <a:cs typeface="Times New Roman"/>
              </a:rPr>
              <a:t> </a:t>
            </a:r>
            <a:r>
              <a:rPr sz="1200" dirty="0">
                <a:solidFill>
                  <a:srgbClr val="695D46"/>
                </a:solidFill>
                <a:latin typeface="Times New Roman"/>
                <a:cs typeface="Times New Roman"/>
              </a:rPr>
              <a:t>vi</a:t>
            </a:r>
            <a:r>
              <a:rPr sz="1200" spc="10" dirty="0">
                <a:solidFill>
                  <a:srgbClr val="695D46"/>
                </a:solidFill>
                <a:latin typeface="Times New Roman"/>
                <a:cs typeface="Times New Roman"/>
              </a:rPr>
              <a:t>d</a:t>
            </a:r>
            <a:r>
              <a:rPr sz="1200" spc="5" dirty="0">
                <a:solidFill>
                  <a:srgbClr val="695D46"/>
                </a:solidFill>
                <a:latin typeface="Times New Roman"/>
                <a:cs typeface="Times New Roman"/>
              </a:rPr>
              <a:t>e</a:t>
            </a:r>
            <a:r>
              <a:rPr sz="1200" dirty="0">
                <a:solidFill>
                  <a:srgbClr val="695D46"/>
                </a:solidFill>
                <a:latin typeface="Times New Roman"/>
                <a:cs typeface="Times New Roman"/>
              </a:rPr>
              <a:t>o i.e</a:t>
            </a:r>
            <a:endParaRPr sz="1200" dirty="0">
              <a:latin typeface="Times New Roman"/>
              <a:cs typeface="Times New Roman"/>
            </a:endParaRPr>
          </a:p>
          <a:p>
            <a:pPr marL="241300">
              <a:lnSpc>
                <a:spcPct val="100000"/>
              </a:lnSpc>
              <a:spcBef>
                <a:spcPts val="250"/>
              </a:spcBef>
            </a:pPr>
            <a:r>
              <a:rPr sz="1200" b="1" spc="5" dirty="0">
                <a:solidFill>
                  <a:srgbClr val="695D46"/>
                </a:solidFill>
                <a:latin typeface="Times New Roman"/>
                <a:cs typeface="Times New Roman"/>
              </a:rPr>
              <a:t>ff</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p</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g </a:t>
            </a:r>
            <a:r>
              <a:rPr sz="1200" b="1" spc="-5" dirty="0">
                <a:solidFill>
                  <a:srgbClr val="695D46"/>
                </a:solidFill>
                <a:latin typeface="Times New Roman"/>
                <a:cs typeface="Times New Roman"/>
              </a:rPr>
              <a:t>-</a:t>
            </a:r>
            <a:r>
              <a:rPr sz="1200" b="1" dirty="0">
                <a:solidFill>
                  <a:srgbClr val="695D46"/>
                </a:solidFill>
                <a:latin typeface="Times New Roman"/>
                <a:cs typeface="Times New Roman"/>
              </a:rPr>
              <a:t>i </a:t>
            </a:r>
            <a:r>
              <a:rPr sz="1200" b="1" spc="5" dirty="0">
                <a:solidFill>
                  <a:srgbClr val="695D46"/>
                </a:solidFill>
                <a:latin typeface="Times New Roman"/>
                <a:cs typeface="Times New Roman"/>
              </a:rPr>
              <a:t>"</a:t>
            </a:r>
            <a:r>
              <a:rPr sz="1200" b="1" spc="-10" dirty="0">
                <a:solidFill>
                  <a:srgbClr val="695D46"/>
                </a:solidFill>
                <a:latin typeface="Times New Roman"/>
                <a:cs typeface="Times New Roman"/>
              </a:rPr>
              <a:t>G</a:t>
            </a:r>
            <a:r>
              <a:rPr sz="1200" b="1" dirty="0">
                <a:solidFill>
                  <a:srgbClr val="695D46"/>
                </a:solidFill>
                <a:latin typeface="Times New Roman"/>
                <a:cs typeface="Times New Roman"/>
              </a:rPr>
              <a:t>a</a:t>
            </a:r>
            <a:r>
              <a:rPr sz="1200" b="1" spc="-5" dirty="0">
                <a:solidFill>
                  <a:srgbClr val="695D46"/>
                </a:solidFill>
                <a:latin typeface="Times New Roman"/>
                <a:cs typeface="Times New Roman"/>
              </a:rPr>
              <a:t>r</a:t>
            </a:r>
            <a:r>
              <a:rPr sz="1200" b="1" dirty="0">
                <a:solidFill>
                  <a:srgbClr val="695D46"/>
                </a:solidFill>
                <a:latin typeface="Times New Roman"/>
                <a:cs typeface="Times New Roman"/>
              </a:rPr>
              <a:t>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n Vid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o.</a:t>
            </a:r>
            <a:r>
              <a:rPr sz="1200" b="1" spc="-20" dirty="0">
                <a:solidFill>
                  <a:srgbClr val="695D46"/>
                </a:solidFill>
                <a:latin typeface="Times New Roman"/>
                <a:cs typeface="Times New Roman"/>
              </a:rPr>
              <a:t>m</a:t>
            </a:r>
            <a:r>
              <a:rPr sz="1200" b="1" dirty="0">
                <a:solidFill>
                  <a:srgbClr val="695D46"/>
                </a:solidFill>
                <a:latin typeface="Times New Roman"/>
                <a:cs typeface="Times New Roman"/>
              </a:rPr>
              <a:t>p4"</a:t>
            </a:r>
            <a:r>
              <a:rPr sz="1200" b="1" spc="15" dirty="0">
                <a:solidFill>
                  <a:srgbClr val="695D46"/>
                </a:solidFill>
                <a:latin typeface="Times New Roman"/>
                <a:cs typeface="Times New Roman"/>
              </a:rPr>
              <a:t> </a:t>
            </a:r>
            <a:r>
              <a:rPr sz="1200" b="1" spc="-5" dirty="0">
                <a:solidFill>
                  <a:srgbClr val="695D46"/>
                </a:solidFill>
                <a:latin typeface="Times New Roman"/>
                <a:cs typeface="Times New Roman"/>
              </a:rPr>
              <a:t>-</a:t>
            </a:r>
            <a:r>
              <a:rPr sz="1200" b="1" dirty="0">
                <a:solidFill>
                  <a:srgbClr val="695D46"/>
                </a:solidFill>
                <a:latin typeface="Times New Roman"/>
                <a:cs typeface="Times New Roman"/>
              </a:rPr>
              <a:t>r</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8 </a:t>
            </a:r>
            <a:r>
              <a:rPr sz="1200" b="1" spc="5" dirty="0">
                <a:solidFill>
                  <a:srgbClr val="695D46"/>
                </a:solidFill>
                <a:latin typeface="Times New Roman"/>
                <a:cs typeface="Times New Roman"/>
              </a:rPr>
              <a:t>t</a:t>
            </a:r>
            <a:r>
              <a:rPr sz="1200" b="1" spc="-5" dirty="0">
                <a:solidFill>
                  <a:srgbClr val="695D46"/>
                </a:solidFill>
                <a:latin typeface="Times New Roman"/>
                <a:cs typeface="Times New Roman"/>
              </a:rPr>
              <a:t>r</a:t>
            </a:r>
            <a:r>
              <a:rPr sz="1200" b="1" dirty="0">
                <a:solidFill>
                  <a:srgbClr val="695D46"/>
                </a:solidFill>
                <a:latin typeface="Times New Roman"/>
                <a:cs typeface="Times New Roman"/>
              </a:rPr>
              <a:t>ai</a:t>
            </a:r>
            <a:r>
              <a:rPr sz="1200" b="1" spc="10" dirty="0">
                <a:solidFill>
                  <a:srgbClr val="695D46"/>
                </a:solidFill>
                <a:latin typeface="Times New Roman"/>
                <a:cs typeface="Times New Roman"/>
              </a:rPr>
              <a:t>n</a:t>
            </a:r>
            <a:r>
              <a:rPr sz="1200" b="1" dirty="0">
                <a:solidFill>
                  <a:srgbClr val="695D46"/>
                </a:solidFill>
                <a:latin typeface="Times New Roman"/>
                <a:cs typeface="Times New Roman"/>
              </a:rPr>
              <a:t>\ga</a:t>
            </a:r>
            <a:r>
              <a:rPr sz="1200" b="1" spc="-5" dirty="0">
                <a:solidFill>
                  <a:srgbClr val="695D46"/>
                </a:solidFill>
                <a:latin typeface="Times New Roman"/>
                <a:cs typeface="Times New Roman"/>
              </a:rPr>
              <a:t>r</a:t>
            </a:r>
            <a:r>
              <a:rPr sz="1200" b="1" dirty="0">
                <a:solidFill>
                  <a:srgbClr val="695D46"/>
                </a:solidFill>
                <a:latin typeface="Times New Roman"/>
                <a:cs typeface="Times New Roman"/>
              </a:rPr>
              <a:t>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n_i</a:t>
            </a:r>
            <a:r>
              <a:rPr sz="1200" b="1" spc="-15" dirty="0">
                <a:solidFill>
                  <a:srgbClr val="695D46"/>
                </a:solidFill>
                <a:latin typeface="Times New Roman"/>
                <a:cs typeface="Times New Roman"/>
              </a:rPr>
              <a:t>m</a:t>
            </a:r>
            <a:r>
              <a:rPr sz="1200" b="1" dirty="0">
                <a:solidFill>
                  <a:srgbClr val="695D46"/>
                </a:solidFill>
                <a:latin typeface="Times New Roman"/>
                <a:cs typeface="Times New Roman"/>
              </a:rPr>
              <a:t>ag</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_</a:t>
            </a:r>
            <a:r>
              <a:rPr sz="1200" b="1" spc="10" dirty="0">
                <a:solidFill>
                  <a:srgbClr val="695D46"/>
                </a:solidFill>
                <a:latin typeface="Times New Roman"/>
                <a:cs typeface="Times New Roman"/>
              </a:rPr>
              <a:t>%</a:t>
            </a:r>
            <a:r>
              <a:rPr sz="1200" b="1" dirty="0">
                <a:solidFill>
                  <a:srgbClr val="695D46"/>
                </a:solidFill>
                <a:latin typeface="Times New Roman"/>
                <a:cs typeface="Times New Roman"/>
              </a:rPr>
              <a:t>02d.png</a:t>
            </a:r>
            <a:endParaRPr sz="1200" dirty="0">
              <a:latin typeface="Times New Roman"/>
              <a:cs typeface="Times New Roman"/>
            </a:endParaRPr>
          </a:p>
          <a:p>
            <a:pPr>
              <a:lnSpc>
                <a:spcPct val="100000"/>
              </a:lnSpc>
              <a:spcBef>
                <a:spcPts val="40"/>
              </a:spcBef>
            </a:pPr>
            <a:endParaRPr sz="1000" dirty="0">
              <a:latin typeface="Times New Roman"/>
              <a:cs typeface="Times New Roman"/>
            </a:endParaRPr>
          </a:p>
          <a:p>
            <a:pPr marL="12700" algn="just">
              <a:lnSpc>
                <a:spcPct val="100000"/>
              </a:lnSpc>
            </a:pPr>
            <a:r>
              <a:rPr sz="1200" dirty="0">
                <a:solidFill>
                  <a:srgbClr val="695D46"/>
                </a:solidFill>
                <a:latin typeface="Times New Roman"/>
                <a:cs typeface="Times New Roman"/>
              </a:rPr>
              <a:t>w</a:t>
            </a:r>
            <a:r>
              <a:rPr sz="1200" spc="-10" dirty="0">
                <a:solidFill>
                  <a:srgbClr val="695D46"/>
                </a:solidFill>
                <a:latin typeface="Times New Roman"/>
                <a:cs typeface="Times New Roman"/>
              </a:rPr>
              <a:t>a</a:t>
            </a:r>
            <a:r>
              <a:rPr sz="1200" dirty="0">
                <a:solidFill>
                  <a:srgbClr val="695D46"/>
                </a:solidFill>
                <a:latin typeface="Times New Roman"/>
                <a:cs typeface="Times New Roman"/>
              </a:rPr>
              <a:t>s used </a:t>
            </a:r>
            <a:r>
              <a:rPr sz="1200" spc="-10" dirty="0">
                <a:solidFill>
                  <a:srgbClr val="695D46"/>
                </a:solidFill>
                <a:latin typeface="Times New Roman"/>
                <a:cs typeface="Times New Roman"/>
              </a:rPr>
              <a:t>e</a:t>
            </a:r>
            <a:r>
              <a:rPr sz="1200" spc="10" dirty="0">
                <a:solidFill>
                  <a:srgbClr val="695D46"/>
                </a:solidFill>
                <a:latin typeface="Times New Roman"/>
                <a:cs typeface="Times New Roman"/>
              </a:rPr>
              <a:t>x</a:t>
            </a:r>
            <a:r>
              <a:rPr sz="1200" dirty="0">
                <a:solidFill>
                  <a:srgbClr val="695D46"/>
                </a:solidFill>
                <a:latin typeface="Times New Roman"/>
                <a:cs typeface="Times New Roman"/>
              </a:rPr>
              <a:t>tr</a:t>
            </a:r>
            <a:r>
              <a:rPr sz="1200" spc="-10" dirty="0">
                <a:solidFill>
                  <a:srgbClr val="695D46"/>
                </a:solidFill>
                <a:latin typeface="Times New Roman"/>
                <a:cs typeface="Times New Roman"/>
              </a:rPr>
              <a:t>a</a:t>
            </a:r>
            <a:r>
              <a:rPr sz="1200" spc="-5" dirty="0">
                <a:solidFill>
                  <a:srgbClr val="695D46"/>
                </a:solidFill>
                <a:latin typeface="Times New Roman"/>
                <a:cs typeface="Times New Roman"/>
              </a:rPr>
              <a:t>c</a:t>
            </a:r>
            <a:r>
              <a:rPr sz="1200" dirty="0">
                <a:solidFill>
                  <a:srgbClr val="695D46"/>
                </a:solidFill>
                <a:latin typeface="Times New Roman"/>
                <a:cs typeface="Times New Roman"/>
              </a:rPr>
              <a:t>t 8 im</a:t>
            </a:r>
            <a:r>
              <a:rPr sz="1200" spc="5" dirty="0">
                <a:solidFill>
                  <a:srgbClr val="695D46"/>
                </a:solidFill>
                <a:latin typeface="Times New Roman"/>
                <a:cs typeface="Times New Roman"/>
              </a:rPr>
              <a:t>a</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e</a:t>
            </a:r>
            <a:r>
              <a:rPr sz="1200" dirty="0">
                <a:solidFill>
                  <a:srgbClr val="695D46"/>
                </a:solidFill>
                <a:latin typeface="Times New Roman"/>
                <a:cs typeface="Times New Roman"/>
              </a:rPr>
              <a:t>s p</a:t>
            </a:r>
            <a:r>
              <a:rPr sz="1200" spc="-5" dirty="0">
                <a:solidFill>
                  <a:srgbClr val="695D46"/>
                </a:solidFill>
                <a:latin typeface="Times New Roman"/>
                <a:cs typeface="Times New Roman"/>
              </a:rPr>
              <a:t>e</a:t>
            </a:r>
            <a:r>
              <a:rPr sz="1200" dirty="0">
                <a:solidFill>
                  <a:srgbClr val="695D46"/>
                </a:solidFill>
                <a:latin typeface="Times New Roman"/>
                <a:cs typeface="Times New Roman"/>
              </a:rPr>
              <a:t>r s</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c</a:t>
            </a:r>
            <a:r>
              <a:rPr sz="1200" dirty="0">
                <a:solidFill>
                  <a:srgbClr val="695D46"/>
                </a:solidFill>
                <a:latin typeface="Times New Roman"/>
                <a:cs typeface="Times New Roman"/>
              </a:rPr>
              <a:t>ond </a:t>
            </a:r>
            <a:r>
              <a:rPr sz="1200" spc="10" dirty="0">
                <a:solidFill>
                  <a:srgbClr val="695D46"/>
                </a:solidFill>
                <a:latin typeface="Times New Roman"/>
                <a:cs typeface="Times New Roman"/>
              </a:rPr>
              <a:t>o</a:t>
            </a:r>
            <a:r>
              <a:rPr sz="1200" dirty="0">
                <a:solidFill>
                  <a:srgbClr val="695D46"/>
                </a:solidFill>
                <a:latin typeface="Times New Roman"/>
                <a:cs typeface="Times New Roman"/>
              </a:rPr>
              <a:t>f 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video</a:t>
            </a:r>
            <a:r>
              <a:rPr sz="1200" spc="5" dirty="0">
                <a:solidFill>
                  <a:srgbClr val="695D46"/>
                </a:solidFill>
                <a:latin typeface="Times New Roman"/>
                <a:cs typeface="Times New Roman"/>
              </a:rPr>
              <a:t> </a:t>
            </a:r>
            <a:r>
              <a:rPr sz="1200" dirty="0">
                <a:solidFill>
                  <a:srgbClr val="695D46"/>
                </a:solidFill>
                <a:latin typeface="Times New Roman"/>
                <a:cs typeface="Times New Roman"/>
              </a:rPr>
              <a:t>a</a:t>
            </a:r>
            <a:r>
              <a:rPr sz="1200" spc="-5" dirty="0">
                <a:solidFill>
                  <a:srgbClr val="695D46"/>
                </a:solidFill>
                <a:latin typeface="Times New Roman"/>
                <a:cs typeface="Times New Roman"/>
              </a:rPr>
              <a:t> </a:t>
            </a:r>
            <a:r>
              <a:rPr sz="1200" dirty="0">
                <a:solidFill>
                  <a:srgbClr val="695D46"/>
                </a:solidFill>
                <a:latin typeface="Times New Roman"/>
                <a:cs typeface="Times New Roman"/>
              </a:rPr>
              <a:t>tot</a:t>
            </a:r>
            <a:r>
              <a:rPr sz="1200" spc="-5" dirty="0">
                <a:solidFill>
                  <a:srgbClr val="695D46"/>
                </a:solidFill>
                <a:latin typeface="Times New Roman"/>
                <a:cs typeface="Times New Roman"/>
              </a:rPr>
              <a:t>a</a:t>
            </a:r>
            <a:r>
              <a:rPr sz="1200" dirty="0">
                <a:solidFill>
                  <a:srgbClr val="695D46"/>
                </a:solidFill>
                <a:latin typeface="Times New Roman"/>
                <a:cs typeface="Times New Roman"/>
              </a:rPr>
              <a:t>l of 2075 im</a:t>
            </a:r>
            <a:r>
              <a:rPr sz="1200" spc="-5" dirty="0">
                <a:solidFill>
                  <a:srgbClr val="695D46"/>
                </a:solidFill>
                <a:latin typeface="Times New Roman"/>
                <a:cs typeface="Times New Roman"/>
              </a:rPr>
              <a:t>a</a:t>
            </a:r>
            <a:r>
              <a:rPr sz="1200" dirty="0">
                <a:solidFill>
                  <a:srgbClr val="695D46"/>
                </a:solidFill>
                <a:latin typeface="Times New Roman"/>
                <a:cs typeface="Times New Roman"/>
              </a:rPr>
              <a:t>g</a:t>
            </a:r>
            <a:r>
              <a:rPr sz="1200" spc="-5" dirty="0">
                <a:solidFill>
                  <a:srgbClr val="695D46"/>
                </a:solidFill>
                <a:latin typeface="Times New Roman"/>
                <a:cs typeface="Times New Roman"/>
              </a:rPr>
              <a:t>e</a:t>
            </a:r>
            <a:r>
              <a:rPr sz="1200" dirty="0">
                <a:solidFill>
                  <a:srgbClr val="695D46"/>
                </a:solidFill>
                <a:latin typeface="Times New Roman"/>
                <a:cs typeface="Times New Roman"/>
              </a:rPr>
              <a:t>s </a:t>
            </a:r>
            <a:r>
              <a:rPr sz="1200" spc="5" dirty="0">
                <a:solidFill>
                  <a:srgbClr val="695D46"/>
                </a:solidFill>
                <a:latin typeface="Times New Roman"/>
                <a:cs typeface="Times New Roman"/>
              </a:rPr>
              <a:t>w</a:t>
            </a:r>
            <a:r>
              <a:rPr sz="1200" spc="-5" dirty="0">
                <a:solidFill>
                  <a:srgbClr val="695D46"/>
                </a:solidFill>
                <a:latin typeface="Times New Roman"/>
                <a:cs typeface="Times New Roman"/>
              </a:rPr>
              <a:t>e</a:t>
            </a:r>
            <a:r>
              <a:rPr sz="1200" dirty="0">
                <a:solidFill>
                  <a:srgbClr val="695D46"/>
                </a:solidFill>
                <a:latin typeface="Times New Roman"/>
                <a:cs typeface="Times New Roman"/>
              </a:rPr>
              <a:t>re </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e</a:t>
            </a:r>
            <a:r>
              <a:rPr sz="1200" spc="10" dirty="0">
                <a:solidFill>
                  <a:srgbClr val="695D46"/>
                </a:solidFill>
                <a:latin typeface="Times New Roman"/>
                <a:cs typeface="Times New Roman"/>
              </a:rPr>
              <a:t>n</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a</a:t>
            </a:r>
            <a:r>
              <a:rPr sz="1200" dirty="0">
                <a:solidFill>
                  <a:srgbClr val="695D46"/>
                </a:solidFill>
                <a:latin typeface="Times New Roman"/>
                <a:cs typeface="Times New Roman"/>
              </a:rPr>
              <a:t>ted</a:t>
            </a:r>
            <a:endParaRPr sz="1200" dirty="0">
              <a:latin typeface="Times New Roman"/>
              <a:cs typeface="Times New Roman"/>
            </a:endParaRPr>
          </a:p>
        </p:txBody>
      </p:sp>
      <p:sp>
        <p:nvSpPr>
          <p:cNvPr id="4" name="object 4"/>
          <p:cNvSpPr txBox="1"/>
          <p:nvPr/>
        </p:nvSpPr>
        <p:spPr>
          <a:xfrm>
            <a:off x="743573" y="3802380"/>
            <a:ext cx="5212080" cy="600075"/>
          </a:xfrm>
          <a:prstGeom prst="rect">
            <a:avLst/>
          </a:prstGeom>
        </p:spPr>
        <p:txBody>
          <a:bodyPr vert="horz" wrap="square" lIns="0" tIns="0" rIns="0" bIns="0" rtlCol="0">
            <a:spAutoFit/>
          </a:bodyPr>
          <a:lstStyle/>
          <a:p>
            <a:pPr marL="241300" indent="-228600">
              <a:lnSpc>
                <a:spcPct val="100000"/>
              </a:lnSpc>
              <a:buClr>
                <a:srgbClr val="695D46"/>
              </a:buClr>
              <a:buFont typeface="Times New Roman"/>
              <a:buAutoNum type="alphaLcPeriod" startAt="2"/>
              <a:tabLst>
                <a:tab pos="241300" algn="l"/>
              </a:tabLst>
            </a:pPr>
            <a:r>
              <a:rPr sz="1200" dirty="0">
                <a:solidFill>
                  <a:srgbClr val="695D46"/>
                </a:solidFill>
                <a:latin typeface="Times New Roman"/>
                <a:cs typeface="Times New Roman"/>
              </a:rPr>
              <a:t>r</a:t>
            </a:r>
            <a:r>
              <a:rPr sz="1200" spc="-10" dirty="0">
                <a:solidFill>
                  <a:srgbClr val="695D46"/>
                </a:solidFill>
                <a:latin typeface="Times New Roman"/>
                <a:cs typeface="Times New Roman"/>
              </a:rPr>
              <a:t>e</a:t>
            </a:r>
            <a:r>
              <a:rPr sz="1200" dirty="0">
                <a:solidFill>
                  <a:srgbClr val="695D46"/>
                </a:solidFill>
                <a:latin typeface="Times New Roman"/>
                <a:cs typeface="Times New Roman"/>
              </a:rPr>
              <a:t>moving</a:t>
            </a:r>
            <a:r>
              <a:rPr sz="1200" spc="-15" dirty="0">
                <a:solidFill>
                  <a:srgbClr val="695D46"/>
                </a:solidFill>
                <a:latin typeface="Times New Roman"/>
                <a:cs typeface="Times New Roman"/>
              </a:rPr>
              <a:t> </a:t>
            </a:r>
            <a:r>
              <a:rPr sz="1200" dirty="0">
                <a:solidFill>
                  <a:srgbClr val="695D46"/>
                </a:solidFill>
                <a:latin typeface="Times New Roman"/>
                <a:cs typeface="Times New Roman"/>
              </a:rPr>
              <a:t>the u</a:t>
            </a:r>
            <a:r>
              <a:rPr sz="1200" spc="5" dirty="0">
                <a:solidFill>
                  <a:srgbClr val="695D46"/>
                </a:solidFill>
                <a:latin typeface="Times New Roman"/>
                <a:cs typeface="Times New Roman"/>
              </a:rPr>
              <a:t>n</a:t>
            </a:r>
            <a:r>
              <a:rPr sz="1200" dirty="0">
                <a:solidFill>
                  <a:srgbClr val="695D46"/>
                </a:solidFill>
                <a:latin typeface="Times New Roman"/>
                <a:cs typeface="Times New Roman"/>
              </a:rPr>
              <a:t>w</a:t>
            </a:r>
            <a:r>
              <a:rPr sz="1200" spc="-10" dirty="0">
                <a:solidFill>
                  <a:srgbClr val="695D46"/>
                </a:solidFill>
                <a:latin typeface="Times New Roman"/>
                <a:cs typeface="Times New Roman"/>
              </a:rPr>
              <a:t>a</a:t>
            </a:r>
            <a:r>
              <a:rPr sz="1200" dirty="0">
                <a:solidFill>
                  <a:srgbClr val="695D46"/>
                </a:solidFill>
                <a:latin typeface="Times New Roman"/>
                <a:cs typeface="Times New Roman"/>
              </a:rPr>
              <a:t>nted </a:t>
            </a:r>
            <a:r>
              <a:rPr sz="1200" spc="10" dirty="0">
                <a:solidFill>
                  <a:srgbClr val="695D46"/>
                </a:solidFill>
                <a:latin typeface="Times New Roman"/>
                <a:cs typeface="Times New Roman"/>
              </a:rPr>
              <a:t>i</a:t>
            </a:r>
            <a:r>
              <a:rPr sz="1200" dirty="0">
                <a:solidFill>
                  <a:srgbClr val="695D46"/>
                </a:solidFill>
                <a:latin typeface="Times New Roman"/>
                <a:cs typeface="Times New Roman"/>
              </a:rPr>
              <a:t>mag</a:t>
            </a:r>
            <a:r>
              <a:rPr sz="1200" spc="-10" dirty="0">
                <a:solidFill>
                  <a:srgbClr val="695D46"/>
                </a:solidFill>
                <a:latin typeface="Times New Roman"/>
                <a:cs typeface="Times New Roman"/>
              </a:rPr>
              <a:t>e</a:t>
            </a:r>
            <a:r>
              <a:rPr sz="1200" dirty="0">
                <a:solidFill>
                  <a:srgbClr val="695D46"/>
                </a:solidFill>
                <a:latin typeface="Times New Roman"/>
                <a:cs typeface="Times New Roman"/>
              </a:rPr>
              <a:t>s whi</a:t>
            </a:r>
            <a:r>
              <a:rPr sz="1200" spc="-5" dirty="0">
                <a:solidFill>
                  <a:srgbClr val="695D46"/>
                </a:solidFill>
                <a:latin typeface="Times New Roman"/>
                <a:cs typeface="Times New Roman"/>
              </a:rPr>
              <a:t>c</a:t>
            </a:r>
            <a:r>
              <a:rPr sz="1200" dirty="0">
                <a:solidFill>
                  <a:srgbClr val="695D46"/>
                </a:solidFill>
                <a:latin typeface="Times New Roman"/>
                <a:cs typeface="Times New Roman"/>
              </a:rPr>
              <a:t>h </a:t>
            </a:r>
            <a:r>
              <a:rPr sz="1200" spc="5" dirty="0">
                <a:solidFill>
                  <a:srgbClr val="695D46"/>
                </a:solidFill>
                <a:latin typeface="Times New Roman"/>
                <a:cs typeface="Times New Roman"/>
              </a:rPr>
              <a:t>w</a:t>
            </a:r>
            <a:r>
              <a:rPr sz="1200" spc="-5" dirty="0">
                <a:solidFill>
                  <a:srgbClr val="695D46"/>
                </a:solidFill>
                <a:latin typeface="Times New Roman"/>
                <a:cs typeface="Times New Roman"/>
              </a:rPr>
              <a:t>e</a:t>
            </a:r>
            <a:r>
              <a:rPr sz="1200" dirty="0">
                <a:solidFill>
                  <a:srgbClr val="695D46"/>
                </a:solidFill>
                <a:latin typeface="Times New Roman"/>
                <a:cs typeface="Times New Roman"/>
              </a:rPr>
              <a:t>re</a:t>
            </a:r>
            <a:r>
              <a:rPr sz="1200" spc="-10" dirty="0">
                <a:solidFill>
                  <a:srgbClr val="695D46"/>
                </a:solidFill>
                <a:latin typeface="Times New Roman"/>
                <a:cs typeface="Times New Roman"/>
              </a:rPr>
              <a:t> </a:t>
            </a:r>
            <a:r>
              <a:rPr sz="1200" dirty="0">
                <a:solidFill>
                  <a:srgbClr val="695D46"/>
                </a:solidFill>
                <a:latin typeface="Times New Roman"/>
                <a:cs typeface="Times New Roman"/>
              </a:rPr>
              <a:t>not n</a:t>
            </a:r>
            <a:r>
              <a:rPr sz="1200" spc="5" dirty="0">
                <a:solidFill>
                  <a:srgbClr val="695D46"/>
                </a:solidFill>
                <a:latin typeface="Times New Roman"/>
                <a:cs typeface="Times New Roman"/>
              </a:rPr>
              <a:t>e</a:t>
            </a:r>
            <a:r>
              <a:rPr sz="1200" spc="-5" dirty="0">
                <a:solidFill>
                  <a:srgbClr val="695D46"/>
                </a:solidFill>
                <a:latin typeface="Times New Roman"/>
                <a:cs typeface="Times New Roman"/>
              </a:rPr>
              <a:t>ce</a:t>
            </a:r>
            <a:r>
              <a:rPr sz="1200" dirty="0">
                <a:solidFill>
                  <a:srgbClr val="695D46"/>
                </a:solidFill>
                <a:latin typeface="Times New Roman"/>
                <a:cs typeface="Times New Roman"/>
              </a:rPr>
              <a:t>ssa</a:t>
            </a:r>
            <a:r>
              <a:rPr sz="1200" spc="15" dirty="0">
                <a:solidFill>
                  <a:srgbClr val="695D46"/>
                </a:solidFill>
                <a:latin typeface="Times New Roman"/>
                <a:cs typeface="Times New Roman"/>
              </a:rPr>
              <a:t>r</a:t>
            </a:r>
            <a:r>
              <a:rPr sz="1200" dirty="0">
                <a:solidFill>
                  <a:srgbClr val="695D46"/>
                </a:solidFill>
                <a:latin typeface="Times New Roman"/>
                <a:cs typeface="Times New Roman"/>
              </a:rPr>
              <a:t>y</a:t>
            </a:r>
            <a:r>
              <a:rPr sz="1200" spc="-15" dirty="0">
                <a:solidFill>
                  <a:srgbClr val="695D46"/>
                </a:solidFill>
                <a:latin typeface="Times New Roman"/>
                <a:cs typeface="Times New Roman"/>
              </a:rPr>
              <a:t> </a:t>
            </a:r>
            <a:r>
              <a:rPr sz="1200" dirty="0">
                <a:solidFill>
                  <a:srgbClr val="695D46"/>
                </a:solidFill>
                <a:latin typeface="Times New Roman"/>
                <a:cs typeface="Times New Roman"/>
              </a:rPr>
              <a:t>for</a:t>
            </a:r>
            <a:r>
              <a:rPr sz="1200" spc="-10" dirty="0">
                <a:solidFill>
                  <a:srgbClr val="695D46"/>
                </a:solidFill>
                <a:latin typeface="Times New Roman"/>
                <a:cs typeface="Times New Roman"/>
              </a:rPr>
              <a:t> </a:t>
            </a:r>
            <a:r>
              <a:rPr sz="1200" dirty="0">
                <a:solidFill>
                  <a:srgbClr val="695D46"/>
                </a:solidFill>
                <a:latin typeface="Times New Roman"/>
                <a:cs typeface="Times New Roman"/>
              </a:rPr>
              <a:t>building</a:t>
            </a:r>
            <a:r>
              <a:rPr sz="1200" spc="-10" dirty="0">
                <a:solidFill>
                  <a:srgbClr val="695D46"/>
                </a:solidFill>
                <a:latin typeface="Times New Roman"/>
                <a:cs typeface="Times New Roman"/>
              </a:rPr>
              <a:t> </a:t>
            </a:r>
            <a:r>
              <a:rPr sz="1200" dirty="0">
                <a:solidFill>
                  <a:srgbClr val="695D46"/>
                </a:solidFill>
                <a:latin typeface="Times New Roman"/>
                <a:cs typeface="Times New Roman"/>
              </a:rPr>
              <a:t>the</a:t>
            </a:r>
            <a:r>
              <a:rPr sz="1200" spc="5" dirty="0">
                <a:solidFill>
                  <a:srgbClr val="695D46"/>
                </a:solidFill>
                <a:latin typeface="Times New Roman"/>
                <a:cs typeface="Times New Roman"/>
              </a:rPr>
              <a:t> </a:t>
            </a:r>
            <a:r>
              <a:rPr sz="1200" dirty="0">
                <a:solidFill>
                  <a:srgbClr val="695D46"/>
                </a:solidFill>
                <a:latin typeface="Times New Roman"/>
                <a:cs typeface="Times New Roman"/>
              </a:rPr>
              <a:t>model.</a:t>
            </a:r>
            <a:endParaRPr sz="1200" dirty="0">
              <a:latin typeface="Times New Roman"/>
              <a:cs typeface="Times New Roman"/>
            </a:endParaRPr>
          </a:p>
          <a:p>
            <a:pPr marL="241300" marR="287020" indent="-228600">
              <a:lnSpc>
                <a:spcPts val="1670"/>
              </a:lnSpc>
              <a:spcBef>
                <a:spcPts val="80"/>
              </a:spcBef>
              <a:buClr>
                <a:srgbClr val="695D46"/>
              </a:buClr>
              <a:buFont typeface="Times New Roman"/>
              <a:buAutoNum type="alphaLcPeriod" startAt="2"/>
              <a:tabLst>
                <a:tab pos="241300" algn="l"/>
                <a:tab pos="1097280" algn="l"/>
                <a:tab pos="1811655" algn="l"/>
                <a:tab pos="2794000" algn="l"/>
                <a:tab pos="3804285" algn="l"/>
                <a:tab pos="4695190" algn="l"/>
              </a:tabLst>
            </a:pPr>
            <a:r>
              <a:rPr sz="1200" spc="-20" dirty="0">
                <a:solidFill>
                  <a:srgbClr val="695D46"/>
                </a:solidFill>
                <a:latin typeface="Times New Roman"/>
                <a:cs typeface="Times New Roman"/>
              </a:rPr>
              <a:t>I</a:t>
            </a:r>
            <a:r>
              <a:rPr sz="1200" dirty="0">
                <a:solidFill>
                  <a:srgbClr val="695D46"/>
                </a:solidFill>
                <a:latin typeface="Times New Roman"/>
                <a:cs typeface="Times New Roman"/>
              </a:rPr>
              <a:t>m</a:t>
            </a:r>
            <a:r>
              <a:rPr sz="1200" spc="5" dirty="0">
                <a:solidFill>
                  <a:srgbClr val="695D46"/>
                </a:solidFill>
                <a:latin typeface="Times New Roman"/>
                <a:cs typeface="Times New Roman"/>
              </a:rPr>
              <a:t>a</a:t>
            </a:r>
            <a:r>
              <a:rPr sz="1200" dirty="0">
                <a:solidFill>
                  <a:srgbClr val="695D46"/>
                </a:solidFill>
                <a:latin typeface="Times New Roman"/>
                <a:cs typeface="Times New Roman"/>
              </a:rPr>
              <a:t>g</a:t>
            </a:r>
            <a:r>
              <a:rPr sz="1200" spc="-5" dirty="0">
                <a:solidFill>
                  <a:srgbClr val="695D46"/>
                </a:solidFill>
                <a:latin typeface="Times New Roman"/>
                <a:cs typeface="Times New Roman"/>
              </a:rPr>
              <a:t>e</a:t>
            </a:r>
            <a:r>
              <a:rPr sz="1200" dirty="0">
                <a:solidFill>
                  <a:srgbClr val="695D46"/>
                </a:solidFill>
                <a:latin typeface="Times New Roman"/>
                <a:cs typeface="Times New Roman"/>
              </a:rPr>
              <a:t>s	w</a:t>
            </a:r>
            <a:r>
              <a:rPr sz="1200" spc="-10" dirty="0">
                <a:solidFill>
                  <a:srgbClr val="695D46"/>
                </a:solidFill>
                <a:latin typeface="Times New Roman"/>
                <a:cs typeface="Times New Roman"/>
              </a:rPr>
              <a:t>e</a:t>
            </a:r>
            <a:r>
              <a:rPr sz="1200" spc="5" dirty="0">
                <a:solidFill>
                  <a:srgbClr val="695D46"/>
                </a:solidFill>
                <a:latin typeface="Times New Roman"/>
                <a:cs typeface="Times New Roman"/>
              </a:rPr>
              <a:t>r</a:t>
            </a:r>
            <a:r>
              <a:rPr sz="1200" dirty="0">
                <a:solidFill>
                  <a:srgbClr val="695D46"/>
                </a:solidFill>
                <a:latin typeface="Times New Roman"/>
                <a:cs typeface="Times New Roman"/>
              </a:rPr>
              <a:t>e	manu</a:t>
            </a:r>
            <a:r>
              <a:rPr sz="1200" spc="-10" dirty="0">
                <a:solidFill>
                  <a:srgbClr val="695D46"/>
                </a:solidFill>
                <a:latin typeface="Times New Roman"/>
                <a:cs typeface="Times New Roman"/>
              </a:rPr>
              <a:t>a</a:t>
            </a:r>
            <a:r>
              <a:rPr sz="1200" dirty="0">
                <a:solidFill>
                  <a:srgbClr val="695D46"/>
                </a:solidFill>
                <a:latin typeface="Times New Roman"/>
                <a:cs typeface="Times New Roman"/>
              </a:rPr>
              <a:t>l</a:t>
            </a:r>
            <a:r>
              <a:rPr sz="1200" spc="15" dirty="0">
                <a:solidFill>
                  <a:srgbClr val="695D46"/>
                </a:solidFill>
                <a:latin typeface="Times New Roman"/>
                <a:cs typeface="Times New Roman"/>
              </a:rPr>
              <a:t>l</a:t>
            </a:r>
            <a:r>
              <a:rPr sz="1200" dirty="0">
                <a:solidFill>
                  <a:srgbClr val="695D46"/>
                </a:solidFill>
                <a:latin typeface="Times New Roman"/>
                <a:cs typeface="Times New Roman"/>
              </a:rPr>
              <a:t>y	</a:t>
            </a:r>
            <a:r>
              <a:rPr sz="1200" spc="-5" dirty="0">
                <a:solidFill>
                  <a:srgbClr val="695D46"/>
                </a:solidFill>
                <a:latin typeface="Times New Roman"/>
                <a:cs typeface="Times New Roman"/>
              </a:rPr>
              <a:t>a</a:t>
            </a:r>
            <a:r>
              <a:rPr sz="1200" spc="10" dirty="0">
                <a:solidFill>
                  <a:srgbClr val="695D46"/>
                </a:solidFill>
                <a:latin typeface="Times New Roman"/>
                <a:cs typeface="Times New Roman"/>
              </a:rPr>
              <a:t>n</a:t>
            </a:r>
            <a:r>
              <a:rPr sz="1200" dirty="0">
                <a:solidFill>
                  <a:srgbClr val="695D46"/>
                </a:solidFill>
                <a:latin typeface="Times New Roman"/>
                <a:cs typeface="Times New Roman"/>
              </a:rPr>
              <a:t>notat</a:t>
            </a:r>
            <a:r>
              <a:rPr sz="1200" spc="-5" dirty="0">
                <a:solidFill>
                  <a:srgbClr val="695D46"/>
                </a:solidFill>
                <a:latin typeface="Times New Roman"/>
                <a:cs typeface="Times New Roman"/>
              </a:rPr>
              <a:t>e</a:t>
            </a:r>
            <a:r>
              <a:rPr sz="1200" dirty="0">
                <a:solidFill>
                  <a:srgbClr val="695D46"/>
                </a:solidFill>
                <a:latin typeface="Times New Roman"/>
                <a:cs typeface="Times New Roman"/>
              </a:rPr>
              <a:t>d	throu</a:t>
            </a:r>
            <a:r>
              <a:rPr sz="1200" spc="-15" dirty="0">
                <a:solidFill>
                  <a:srgbClr val="695D46"/>
                </a:solidFill>
                <a:latin typeface="Times New Roman"/>
                <a:cs typeface="Times New Roman"/>
              </a:rPr>
              <a:t>g</a:t>
            </a:r>
            <a:r>
              <a:rPr sz="1200" dirty="0">
                <a:solidFill>
                  <a:srgbClr val="695D46"/>
                </a:solidFill>
                <a:latin typeface="Times New Roman"/>
                <a:cs typeface="Times New Roman"/>
              </a:rPr>
              <a:t>h	this </a:t>
            </a:r>
            <a:r>
              <a:rPr sz="1200" u="sng" dirty="0">
                <a:solidFill>
                  <a:srgbClr val="0000FF"/>
                </a:solidFill>
                <a:latin typeface="Times New Roman"/>
                <a:cs typeface="Times New Roman"/>
              </a:rPr>
              <a:t>https:/</a:t>
            </a:r>
            <a:r>
              <a:rPr sz="1200" u="sng" dirty="0">
                <a:solidFill>
                  <a:srgbClr val="0000FF"/>
                </a:solidFill>
                <a:latin typeface="Times New Roman"/>
                <a:cs typeface="Times New Roman"/>
                <a:hlinkClick r:id="rId3"/>
              </a:rPr>
              <a:t>/ww</a:t>
            </a:r>
            <a:r>
              <a:rPr sz="1200" u="sng" spc="-5" dirty="0">
                <a:solidFill>
                  <a:srgbClr val="0000FF"/>
                </a:solidFill>
                <a:latin typeface="Times New Roman"/>
                <a:cs typeface="Times New Roman"/>
                <a:hlinkClick r:id="rId3"/>
              </a:rPr>
              <a:t>w</a:t>
            </a:r>
            <a:r>
              <a:rPr sz="1200" u="sng" dirty="0">
                <a:solidFill>
                  <a:srgbClr val="0000FF"/>
                </a:solidFill>
                <a:latin typeface="Times New Roman"/>
                <a:cs typeface="Times New Roman"/>
                <a:hlinkClick r:id="rId3"/>
              </a:rPr>
              <a:t>.rob</a:t>
            </a:r>
            <a:r>
              <a:rPr sz="1200" u="sng" spc="-5" dirty="0">
                <a:solidFill>
                  <a:srgbClr val="0000FF"/>
                </a:solidFill>
                <a:latin typeface="Times New Roman"/>
                <a:cs typeface="Times New Roman"/>
                <a:hlinkClick r:id="rId3"/>
              </a:rPr>
              <a:t>o</a:t>
            </a:r>
            <a:r>
              <a:rPr sz="1200" u="sng" dirty="0">
                <a:solidFill>
                  <a:srgbClr val="0000FF"/>
                </a:solidFill>
                <a:latin typeface="Times New Roman"/>
                <a:cs typeface="Times New Roman"/>
                <a:hlinkClick r:id="rId3"/>
              </a:rPr>
              <a:t>ts.o</a:t>
            </a:r>
            <a:r>
              <a:rPr sz="1200" u="sng" spc="10" dirty="0">
                <a:solidFill>
                  <a:srgbClr val="0000FF"/>
                </a:solidFill>
                <a:latin typeface="Times New Roman"/>
                <a:cs typeface="Times New Roman"/>
                <a:hlinkClick r:id="rId3"/>
              </a:rPr>
              <a:t>x</a:t>
            </a:r>
            <a:r>
              <a:rPr sz="1200" u="sng" dirty="0">
                <a:solidFill>
                  <a:srgbClr val="0000FF"/>
                </a:solidFill>
                <a:latin typeface="Times New Roman"/>
                <a:cs typeface="Times New Roman"/>
                <a:hlinkClick r:id="rId3"/>
              </a:rPr>
              <a:t>.</a:t>
            </a:r>
            <a:r>
              <a:rPr sz="1200" u="sng" spc="-5" dirty="0">
                <a:solidFill>
                  <a:srgbClr val="0000FF"/>
                </a:solidFill>
                <a:latin typeface="Times New Roman"/>
                <a:cs typeface="Times New Roman"/>
                <a:hlinkClick r:id="rId3"/>
              </a:rPr>
              <a:t>a</a:t>
            </a:r>
            <a:r>
              <a:rPr sz="1200" u="sng" spc="-20" dirty="0">
                <a:solidFill>
                  <a:srgbClr val="0000FF"/>
                </a:solidFill>
                <a:latin typeface="Times New Roman"/>
                <a:cs typeface="Times New Roman"/>
              </a:rPr>
              <a:t>c</a:t>
            </a:r>
            <a:r>
              <a:rPr sz="1200" u="sng" dirty="0">
                <a:solidFill>
                  <a:srgbClr val="0000FF"/>
                </a:solidFill>
                <a:latin typeface="Times New Roman"/>
                <a:cs typeface="Times New Roman"/>
                <a:hlinkClick r:id="rId3"/>
              </a:rPr>
              <a:t>.uk/~vg</a:t>
            </a:r>
            <a:r>
              <a:rPr sz="1200" u="sng" spc="-15" dirty="0">
                <a:solidFill>
                  <a:srgbClr val="0000FF"/>
                </a:solidFill>
                <a:latin typeface="Times New Roman"/>
                <a:cs typeface="Times New Roman"/>
                <a:hlinkClick r:id="rId3"/>
              </a:rPr>
              <a:t>g</a:t>
            </a:r>
            <a:r>
              <a:rPr sz="1200" u="sng" dirty="0">
                <a:solidFill>
                  <a:srgbClr val="0000FF"/>
                </a:solidFill>
                <a:latin typeface="Times New Roman"/>
                <a:cs typeface="Times New Roman"/>
                <a:hlinkClick r:id="rId3"/>
              </a:rPr>
              <a:t>/softw</a:t>
            </a:r>
            <a:r>
              <a:rPr sz="1200" u="sng" spc="5" dirty="0">
                <a:solidFill>
                  <a:srgbClr val="0000FF"/>
                </a:solidFill>
                <a:latin typeface="Times New Roman"/>
                <a:cs typeface="Times New Roman"/>
                <a:hlinkClick r:id="rId3"/>
              </a:rPr>
              <a:t>a</a:t>
            </a:r>
            <a:r>
              <a:rPr sz="1200" u="sng" dirty="0">
                <a:solidFill>
                  <a:srgbClr val="0000FF"/>
                </a:solidFill>
                <a:latin typeface="Times New Roman"/>
                <a:cs typeface="Times New Roman"/>
                <a:hlinkClick r:id="rId3"/>
              </a:rPr>
              <a:t>r</a:t>
            </a:r>
            <a:r>
              <a:rPr sz="1200" u="sng" spc="-10" dirty="0">
                <a:solidFill>
                  <a:srgbClr val="0000FF"/>
                </a:solidFill>
                <a:latin typeface="Times New Roman"/>
                <a:cs typeface="Times New Roman"/>
                <a:hlinkClick r:id="rId3"/>
              </a:rPr>
              <a:t>e</a:t>
            </a:r>
            <a:r>
              <a:rPr sz="1200" u="sng" dirty="0">
                <a:solidFill>
                  <a:srgbClr val="0000FF"/>
                </a:solidFill>
                <a:latin typeface="Times New Roman"/>
                <a:cs typeface="Times New Roman"/>
                <a:hlinkClick r:id="rId3"/>
              </a:rPr>
              <a:t>/vi</a:t>
            </a:r>
            <a:r>
              <a:rPr sz="1200" u="sng" spc="-5" dirty="0">
                <a:solidFill>
                  <a:srgbClr val="0000FF"/>
                </a:solidFill>
                <a:latin typeface="Times New Roman"/>
                <a:cs typeface="Times New Roman"/>
                <a:hlinkClick r:id="rId3"/>
              </a:rPr>
              <a:t>a</a:t>
            </a:r>
            <a:r>
              <a:rPr sz="1200" u="sng" dirty="0">
                <a:solidFill>
                  <a:srgbClr val="0000FF"/>
                </a:solidFill>
                <a:latin typeface="Times New Roman"/>
                <a:cs typeface="Times New Roman"/>
                <a:hlinkClick r:id="rId3"/>
              </a:rPr>
              <a:t>/v</a:t>
            </a:r>
            <a:r>
              <a:rPr sz="1200" u="sng" spc="15" dirty="0">
                <a:solidFill>
                  <a:srgbClr val="0000FF"/>
                </a:solidFill>
                <a:latin typeface="Times New Roman"/>
                <a:cs typeface="Times New Roman"/>
                <a:hlinkClick r:id="rId3"/>
              </a:rPr>
              <a:t>i</a:t>
            </a:r>
            <a:r>
              <a:rPr sz="1200" u="sng" spc="-5" dirty="0">
                <a:solidFill>
                  <a:srgbClr val="0000FF"/>
                </a:solidFill>
                <a:latin typeface="Times New Roman"/>
                <a:cs typeface="Times New Roman"/>
                <a:hlinkClick r:id="rId3"/>
              </a:rPr>
              <a:t>a</a:t>
            </a:r>
            <a:r>
              <a:rPr sz="1200" u="sng" dirty="0">
                <a:solidFill>
                  <a:srgbClr val="0000FF"/>
                </a:solidFill>
                <a:latin typeface="Times New Roman"/>
                <a:cs typeface="Times New Roman"/>
                <a:hlinkClick r:id="rId3"/>
              </a:rPr>
              <a:t>_d</a:t>
            </a:r>
            <a:r>
              <a:rPr sz="1200" u="sng" spc="-5" dirty="0">
                <a:solidFill>
                  <a:srgbClr val="0000FF"/>
                </a:solidFill>
                <a:latin typeface="Times New Roman"/>
                <a:cs typeface="Times New Roman"/>
                <a:hlinkClick r:id="rId3"/>
              </a:rPr>
              <a:t>e</a:t>
            </a:r>
            <a:r>
              <a:rPr sz="1200" u="sng" dirty="0">
                <a:solidFill>
                  <a:srgbClr val="0000FF"/>
                </a:solidFill>
                <a:latin typeface="Times New Roman"/>
                <a:cs typeface="Times New Roman"/>
                <a:hlinkClick r:id="rId3"/>
              </a:rPr>
              <a:t>mo.htm</a:t>
            </a:r>
            <a:r>
              <a:rPr sz="1200" u="sng" spc="15" dirty="0">
                <a:solidFill>
                  <a:srgbClr val="0000FF"/>
                </a:solidFill>
                <a:latin typeface="Times New Roman"/>
                <a:cs typeface="Times New Roman"/>
                <a:hlinkClick r:id="rId3"/>
              </a:rPr>
              <a:t>l</a:t>
            </a:r>
            <a:r>
              <a:rPr sz="1200" dirty="0">
                <a:solidFill>
                  <a:srgbClr val="695D46"/>
                </a:solidFill>
                <a:latin typeface="Times New Roman"/>
                <a:cs typeface="Times New Roman"/>
                <a:hlinkClick r:id="rId3"/>
              </a:rPr>
              <a:t>.</a:t>
            </a:r>
            <a:endParaRPr sz="1200" dirty="0">
              <a:latin typeface="Times New Roman"/>
              <a:cs typeface="Times New Roman"/>
            </a:endParaRPr>
          </a:p>
        </p:txBody>
      </p:sp>
      <p:sp>
        <p:nvSpPr>
          <p:cNvPr id="5" name="object 5"/>
          <p:cNvSpPr txBox="1"/>
          <p:nvPr/>
        </p:nvSpPr>
        <p:spPr>
          <a:xfrm>
            <a:off x="6287339" y="5717003"/>
            <a:ext cx="531495" cy="177800"/>
          </a:xfrm>
          <a:prstGeom prst="rect">
            <a:avLst/>
          </a:prstGeom>
        </p:spPr>
        <p:txBody>
          <a:bodyPr vert="horz" wrap="square" lIns="0" tIns="0" rIns="0" bIns="0" rtlCol="0">
            <a:spAutoFit/>
          </a:bodyPr>
          <a:lstStyle/>
          <a:p>
            <a:pPr marL="12700">
              <a:lnSpc>
                <a:spcPct val="100000"/>
              </a:lnSpc>
            </a:pPr>
            <a:r>
              <a:rPr sz="1200" dirty="0">
                <a:solidFill>
                  <a:srgbClr val="695D46"/>
                </a:solidFill>
                <a:latin typeface="Times New Roman"/>
                <a:cs typeface="Times New Roman"/>
              </a:rPr>
              <a:t>w</a:t>
            </a:r>
            <a:r>
              <a:rPr sz="1200" spc="-10" dirty="0">
                <a:solidFill>
                  <a:srgbClr val="695D46"/>
                </a:solidFill>
                <a:latin typeface="Times New Roman"/>
                <a:cs typeface="Times New Roman"/>
              </a:rPr>
              <a:t>e</a:t>
            </a:r>
            <a:r>
              <a:rPr sz="1200" dirty="0">
                <a:solidFill>
                  <a:srgbClr val="695D46"/>
                </a:solidFill>
                <a:latin typeface="Times New Roman"/>
                <a:cs typeface="Times New Roman"/>
              </a:rPr>
              <a:t>bsit</a:t>
            </a:r>
            <a:r>
              <a:rPr sz="1200" spc="-20" dirty="0">
                <a:solidFill>
                  <a:srgbClr val="695D46"/>
                </a:solidFill>
                <a:latin typeface="Times New Roman"/>
                <a:cs typeface="Times New Roman"/>
              </a:rPr>
              <a:t>e</a:t>
            </a:r>
            <a:r>
              <a:rPr sz="1200" dirty="0">
                <a:solidFill>
                  <a:srgbClr val="695D46"/>
                </a:solidFill>
                <a:latin typeface="Times New Roman"/>
                <a:cs typeface="Times New Roman"/>
              </a:rPr>
              <a:t>:</a:t>
            </a:r>
            <a:endParaRPr sz="1200">
              <a:latin typeface="Times New Roman"/>
              <a:cs typeface="Times New Roman"/>
            </a:endParaRPr>
          </a:p>
        </p:txBody>
      </p:sp>
      <p:sp>
        <p:nvSpPr>
          <p:cNvPr id="6" name="object 6"/>
          <p:cNvSpPr/>
          <p:nvPr/>
        </p:nvSpPr>
        <p:spPr>
          <a:xfrm>
            <a:off x="860735" y="4638987"/>
            <a:ext cx="5622279" cy="243459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9293" y="388398"/>
            <a:ext cx="125095" cy="203835"/>
          </a:xfrm>
          <a:prstGeom prst="rect">
            <a:avLst/>
          </a:prstGeom>
        </p:spPr>
        <p:txBody>
          <a:bodyPr vert="horz" wrap="square" lIns="0" tIns="0" rIns="0" bIns="0" rtlCol="0">
            <a:spAutoFit/>
          </a:bodyPr>
          <a:lstStyle/>
          <a:p>
            <a:pPr marL="12700">
              <a:lnSpc>
                <a:spcPct val="100000"/>
              </a:lnSpc>
            </a:pPr>
            <a:r>
              <a:rPr sz="1400" dirty="0">
                <a:latin typeface="Arial"/>
                <a:cs typeface="Arial"/>
              </a:rPr>
              <a:t>3</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66018" y="1035083"/>
            <a:ext cx="5652770" cy="1648460"/>
          </a:xfrm>
          <a:prstGeom prst="rect">
            <a:avLst/>
          </a:prstGeom>
        </p:spPr>
        <p:txBody>
          <a:bodyPr vert="horz" wrap="square" lIns="0" tIns="0" rIns="0" bIns="0" rtlCol="0">
            <a:spAutoFit/>
          </a:bodyPr>
          <a:lstStyle/>
          <a:p>
            <a:pPr marL="12700">
              <a:lnSpc>
                <a:spcPct val="100000"/>
              </a:lnSpc>
            </a:pPr>
            <a:r>
              <a:rPr sz="1100" b="1" spc="-5" dirty="0">
                <a:solidFill>
                  <a:srgbClr val="695D46"/>
                </a:solidFill>
                <a:latin typeface="Segoe UI"/>
                <a:cs typeface="Segoe UI"/>
              </a:rPr>
              <a:t>D</a:t>
            </a:r>
            <a:r>
              <a:rPr sz="1100" b="1" spc="5" dirty="0">
                <a:solidFill>
                  <a:srgbClr val="695D46"/>
                </a:solidFill>
                <a:latin typeface="Segoe UI"/>
                <a:cs typeface="Segoe UI"/>
              </a:rPr>
              <a:t>a</a:t>
            </a:r>
            <a:r>
              <a:rPr sz="1100" b="1" spc="-15" dirty="0">
                <a:solidFill>
                  <a:srgbClr val="695D46"/>
                </a:solidFill>
                <a:latin typeface="Segoe UI"/>
                <a:cs typeface="Segoe UI"/>
              </a:rPr>
              <a:t>t</a:t>
            </a:r>
            <a:r>
              <a:rPr sz="1100" b="1" dirty="0">
                <a:solidFill>
                  <a:srgbClr val="695D46"/>
                </a:solidFill>
                <a:latin typeface="Segoe UI"/>
                <a:cs typeface="Segoe UI"/>
              </a:rPr>
              <a:t>a</a:t>
            </a:r>
            <a:r>
              <a:rPr sz="1100" b="1" spc="25" dirty="0">
                <a:solidFill>
                  <a:srgbClr val="695D46"/>
                </a:solidFill>
                <a:latin typeface="Times New Roman"/>
                <a:cs typeface="Times New Roman"/>
              </a:rPr>
              <a:t> </a:t>
            </a:r>
            <a:r>
              <a:rPr sz="1100" b="1" spc="-10" dirty="0">
                <a:solidFill>
                  <a:srgbClr val="695D46"/>
                </a:solidFill>
                <a:latin typeface="Segoe UI"/>
                <a:cs typeface="Segoe UI"/>
              </a:rPr>
              <a:t>P</a:t>
            </a:r>
            <a:r>
              <a:rPr sz="1100" b="1" dirty="0">
                <a:solidFill>
                  <a:srgbClr val="695D46"/>
                </a:solidFill>
                <a:latin typeface="Segoe UI"/>
                <a:cs typeface="Segoe UI"/>
              </a:rPr>
              <a:t>r</a:t>
            </a:r>
            <a:r>
              <a:rPr sz="1100" b="1" spc="-10" dirty="0">
                <a:solidFill>
                  <a:srgbClr val="695D46"/>
                </a:solidFill>
                <a:latin typeface="Segoe UI"/>
                <a:cs typeface="Segoe UI"/>
              </a:rPr>
              <a:t>e</a:t>
            </a:r>
            <a:r>
              <a:rPr sz="1100" b="1" spc="-5" dirty="0">
                <a:solidFill>
                  <a:srgbClr val="695D46"/>
                </a:solidFill>
                <a:latin typeface="Segoe UI"/>
                <a:cs typeface="Segoe UI"/>
              </a:rPr>
              <a:t>p</a:t>
            </a:r>
            <a:r>
              <a:rPr sz="1100" b="1" spc="-10" dirty="0">
                <a:solidFill>
                  <a:srgbClr val="695D46"/>
                </a:solidFill>
                <a:latin typeface="Segoe UI"/>
                <a:cs typeface="Segoe UI"/>
              </a:rPr>
              <a:t>a</a:t>
            </a:r>
            <a:r>
              <a:rPr sz="1100" b="1" dirty="0">
                <a:solidFill>
                  <a:srgbClr val="695D46"/>
                </a:solidFill>
                <a:latin typeface="Segoe UI"/>
                <a:cs typeface="Segoe UI"/>
              </a:rPr>
              <a:t>r</a:t>
            </a:r>
            <a:r>
              <a:rPr sz="1100" b="1" spc="-10" dirty="0">
                <a:solidFill>
                  <a:srgbClr val="695D46"/>
                </a:solidFill>
                <a:latin typeface="Segoe UI"/>
                <a:cs typeface="Segoe UI"/>
              </a:rPr>
              <a:t>a</a:t>
            </a:r>
            <a:r>
              <a:rPr sz="1100" b="1" spc="-5" dirty="0">
                <a:solidFill>
                  <a:srgbClr val="695D46"/>
                </a:solidFill>
                <a:latin typeface="Segoe UI"/>
                <a:cs typeface="Segoe UI"/>
              </a:rPr>
              <a:t>tio</a:t>
            </a:r>
            <a:r>
              <a:rPr sz="1100" b="1" dirty="0">
                <a:solidFill>
                  <a:srgbClr val="695D46"/>
                </a:solidFill>
                <a:latin typeface="Segoe UI"/>
                <a:cs typeface="Segoe UI"/>
              </a:rPr>
              <a:t>n</a:t>
            </a:r>
            <a:r>
              <a:rPr sz="1100" b="1" spc="15" dirty="0">
                <a:solidFill>
                  <a:srgbClr val="695D46"/>
                </a:solidFill>
                <a:latin typeface="Times New Roman"/>
                <a:cs typeface="Times New Roman"/>
              </a:rPr>
              <a:t> </a:t>
            </a:r>
            <a:r>
              <a:rPr sz="1100" b="1" dirty="0">
                <a:solidFill>
                  <a:srgbClr val="695D46"/>
                </a:solidFill>
                <a:latin typeface="Segoe UI"/>
                <a:cs typeface="Segoe UI"/>
              </a:rPr>
              <a:t>and</a:t>
            </a:r>
            <a:r>
              <a:rPr sz="1100" b="1" spc="30" dirty="0">
                <a:solidFill>
                  <a:srgbClr val="695D46"/>
                </a:solidFill>
                <a:latin typeface="Times New Roman"/>
                <a:cs typeface="Times New Roman"/>
              </a:rPr>
              <a:t> </a:t>
            </a:r>
            <a:r>
              <a:rPr sz="1100" b="1" spc="-15" dirty="0">
                <a:solidFill>
                  <a:srgbClr val="695D46"/>
                </a:solidFill>
                <a:latin typeface="Segoe UI"/>
                <a:cs typeface="Segoe UI"/>
              </a:rPr>
              <a:t>E</a:t>
            </a:r>
            <a:r>
              <a:rPr sz="1100" b="1" spc="-5" dirty="0">
                <a:solidFill>
                  <a:srgbClr val="695D46"/>
                </a:solidFill>
                <a:latin typeface="Segoe UI"/>
                <a:cs typeface="Segoe UI"/>
              </a:rPr>
              <a:t>xplo</a:t>
            </a:r>
            <a:r>
              <a:rPr sz="1100" b="1" spc="-10" dirty="0">
                <a:solidFill>
                  <a:srgbClr val="695D46"/>
                </a:solidFill>
                <a:latin typeface="Segoe UI"/>
                <a:cs typeface="Segoe UI"/>
              </a:rPr>
              <a:t>r</a:t>
            </a:r>
            <a:r>
              <a:rPr sz="1100" b="1" dirty="0">
                <a:solidFill>
                  <a:srgbClr val="695D46"/>
                </a:solidFill>
                <a:latin typeface="Segoe UI"/>
                <a:cs typeface="Segoe UI"/>
              </a:rPr>
              <a:t>a</a:t>
            </a:r>
            <a:r>
              <a:rPr sz="1100" b="1" spc="-5" dirty="0">
                <a:solidFill>
                  <a:srgbClr val="695D46"/>
                </a:solidFill>
                <a:latin typeface="Segoe UI"/>
                <a:cs typeface="Segoe UI"/>
              </a:rPr>
              <a:t>to</a:t>
            </a:r>
            <a:r>
              <a:rPr sz="1100" b="1" spc="-10" dirty="0">
                <a:solidFill>
                  <a:srgbClr val="695D46"/>
                </a:solidFill>
                <a:latin typeface="Segoe UI"/>
                <a:cs typeface="Segoe UI"/>
              </a:rPr>
              <a:t>r</a:t>
            </a:r>
            <a:r>
              <a:rPr sz="1100" b="1" dirty="0">
                <a:solidFill>
                  <a:srgbClr val="695D46"/>
                </a:solidFill>
                <a:latin typeface="Segoe UI"/>
                <a:cs typeface="Segoe UI"/>
              </a:rPr>
              <a:t>y</a:t>
            </a:r>
            <a:r>
              <a:rPr sz="1100" b="1" spc="25" dirty="0">
                <a:solidFill>
                  <a:srgbClr val="695D46"/>
                </a:solidFill>
                <a:latin typeface="Times New Roman"/>
                <a:cs typeface="Times New Roman"/>
              </a:rPr>
              <a:t> </a:t>
            </a:r>
            <a:r>
              <a:rPr sz="1100" b="1" spc="-15" dirty="0">
                <a:solidFill>
                  <a:srgbClr val="695D46"/>
                </a:solidFill>
                <a:latin typeface="Segoe UI"/>
                <a:cs typeface="Segoe UI"/>
              </a:rPr>
              <a:t>D</a:t>
            </a:r>
            <a:r>
              <a:rPr sz="1100" b="1" dirty="0">
                <a:solidFill>
                  <a:srgbClr val="695D46"/>
                </a:solidFill>
                <a:latin typeface="Segoe UI"/>
                <a:cs typeface="Segoe UI"/>
              </a:rPr>
              <a:t>a</a:t>
            </a:r>
            <a:r>
              <a:rPr sz="1100" b="1" spc="-15" dirty="0">
                <a:solidFill>
                  <a:srgbClr val="695D46"/>
                </a:solidFill>
                <a:latin typeface="Segoe UI"/>
                <a:cs typeface="Segoe UI"/>
              </a:rPr>
              <a:t>t</a:t>
            </a:r>
            <a:r>
              <a:rPr sz="1100" b="1" dirty="0">
                <a:solidFill>
                  <a:srgbClr val="695D46"/>
                </a:solidFill>
                <a:latin typeface="Segoe UI"/>
                <a:cs typeface="Segoe UI"/>
              </a:rPr>
              <a:t>a</a:t>
            </a:r>
            <a:r>
              <a:rPr sz="1100" b="1" spc="25" dirty="0">
                <a:solidFill>
                  <a:srgbClr val="695D46"/>
                </a:solidFill>
                <a:latin typeface="Times New Roman"/>
                <a:cs typeface="Times New Roman"/>
              </a:rPr>
              <a:t> </a:t>
            </a:r>
            <a:r>
              <a:rPr sz="1100" b="1" spc="-10" dirty="0">
                <a:solidFill>
                  <a:srgbClr val="695D46"/>
                </a:solidFill>
                <a:latin typeface="Segoe UI"/>
                <a:cs typeface="Segoe UI"/>
              </a:rPr>
              <a:t>A</a:t>
            </a:r>
            <a:r>
              <a:rPr sz="1100" b="1" dirty="0">
                <a:solidFill>
                  <a:srgbClr val="695D46"/>
                </a:solidFill>
                <a:latin typeface="Segoe UI"/>
                <a:cs typeface="Segoe UI"/>
              </a:rPr>
              <a:t>na</a:t>
            </a:r>
            <a:r>
              <a:rPr sz="1100" b="1" spc="-15" dirty="0">
                <a:solidFill>
                  <a:srgbClr val="695D46"/>
                </a:solidFill>
                <a:latin typeface="Segoe UI"/>
                <a:cs typeface="Segoe UI"/>
              </a:rPr>
              <a:t>l</a:t>
            </a:r>
            <a:r>
              <a:rPr sz="1100" b="1" dirty="0">
                <a:solidFill>
                  <a:srgbClr val="695D46"/>
                </a:solidFill>
                <a:latin typeface="Segoe UI"/>
                <a:cs typeface="Segoe UI"/>
              </a:rPr>
              <a:t>y</a:t>
            </a:r>
            <a:r>
              <a:rPr sz="1100" b="1" spc="-10" dirty="0">
                <a:solidFill>
                  <a:srgbClr val="695D46"/>
                </a:solidFill>
                <a:latin typeface="Segoe UI"/>
                <a:cs typeface="Segoe UI"/>
              </a:rPr>
              <a:t>s</a:t>
            </a:r>
            <a:r>
              <a:rPr sz="1100" b="1" spc="-15" dirty="0">
                <a:solidFill>
                  <a:srgbClr val="695D46"/>
                </a:solidFill>
                <a:latin typeface="Segoe UI"/>
                <a:cs typeface="Segoe UI"/>
              </a:rPr>
              <a:t>i</a:t>
            </a:r>
            <a:r>
              <a:rPr sz="1100" b="1" spc="-10" dirty="0">
                <a:solidFill>
                  <a:srgbClr val="695D46"/>
                </a:solidFill>
                <a:latin typeface="Segoe UI"/>
                <a:cs typeface="Segoe UI"/>
              </a:rPr>
              <a:t>s</a:t>
            </a:r>
            <a:r>
              <a:rPr sz="1100" b="1" dirty="0">
                <a:solidFill>
                  <a:srgbClr val="695D46"/>
                </a:solidFill>
                <a:latin typeface="Segoe UI"/>
                <a:cs typeface="Segoe UI"/>
              </a:rPr>
              <a:t>.</a:t>
            </a:r>
            <a:endParaRPr sz="1100">
              <a:latin typeface="Segoe UI"/>
              <a:cs typeface="Segoe UI"/>
            </a:endParaRPr>
          </a:p>
          <a:p>
            <a:pPr>
              <a:lnSpc>
                <a:spcPct val="100000"/>
              </a:lnSpc>
              <a:spcBef>
                <a:spcPts val="48"/>
              </a:spcBef>
            </a:pPr>
            <a:endParaRPr sz="1200">
              <a:latin typeface="Times New Roman"/>
              <a:cs typeface="Times New Roman"/>
            </a:endParaRPr>
          </a:p>
          <a:p>
            <a:pPr marL="241300" indent="-228600">
              <a:lnSpc>
                <a:spcPct val="100000"/>
              </a:lnSpc>
              <a:buClr>
                <a:srgbClr val="695D46"/>
              </a:buClr>
              <a:buFont typeface="Segoe UI"/>
              <a:buAutoNum type="alphaLcPeriod"/>
              <a:tabLst>
                <a:tab pos="241300" algn="l"/>
              </a:tabLst>
            </a:pPr>
            <a:r>
              <a:rPr sz="1100" b="1" dirty="0">
                <a:solidFill>
                  <a:srgbClr val="695D46"/>
                </a:solidFill>
                <a:latin typeface="Segoe UI"/>
                <a:cs typeface="Segoe UI"/>
              </a:rPr>
              <a:t>K</a:t>
            </a:r>
            <a:r>
              <a:rPr sz="1100" b="1" spc="-10" dirty="0">
                <a:solidFill>
                  <a:srgbClr val="695D46"/>
                </a:solidFill>
                <a:latin typeface="Segoe UI"/>
                <a:cs typeface="Segoe UI"/>
              </a:rPr>
              <a:t>N</a:t>
            </a:r>
            <a:r>
              <a:rPr sz="1100" b="1" dirty="0">
                <a:solidFill>
                  <a:srgbClr val="695D46"/>
                </a:solidFill>
                <a:latin typeface="Segoe UI"/>
                <a:cs typeface="Segoe UI"/>
              </a:rPr>
              <a:t>N</a:t>
            </a:r>
            <a:r>
              <a:rPr sz="1100" b="1" spc="25" dirty="0">
                <a:solidFill>
                  <a:srgbClr val="695D46"/>
                </a:solidFill>
                <a:latin typeface="Times New Roman"/>
                <a:cs typeface="Times New Roman"/>
              </a:rPr>
              <a:t> </a:t>
            </a:r>
            <a:r>
              <a:rPr sz="1100" b="1" dirty="0">
                <a:solidFill>
                  <a:srgbClr val="695D46"/>
                </a:solidFill>
                <a:latin typeface="Segoe UI"/>
                <a:cs typeface="Segoe UI"/>
              </a:rPr>
              <a:t>Model</a:t>
            </a:r>
            <a:endParaRPr sz="1100">
              <a:latin typeface="Segoe UI"/>
              <a:cs typeface="Segoe UI"/>
            </a:endParaRPr>
          </a:p>
          <a:p>
            <a:pPr marL="405765" lvl="1" indent="-228600">
              <a:lnSpc>
                <a:spcPct val="100000"/>
              </a:lnSpc>
              <a:spcBef>
                <a:spcPts val="445"/>
              </a:spcBef>
              <a:buClr>
                <a:srgbClr val="695D46"/>
              </a:buClr>
              <a:buFont typeface="Segoe UI"/>
              <a:buAutoNum type="arabicPeriod"/>
              <a:tabLst>
                <a:tab pos="406400" algn="l"/>
              </a:tabLst>
            </a:pPr>
            <a:r>
              <a:rPr sz="1100" b="1" spc="-5" dirty="0">
                <a:solidFill>
                  <a:srgbClr val="695D46"/>
                </a:solidFill>
                <a:latin typeface="Segoe UI"/>
                <a:cs typeface="Segoe UI"/>
              </a:rPr>
              <a:t>D</a:t>
            </a:r>
            <a:r>
              <a:rPr sz="1100" b="1" spc="5" dirty="0">
                <a:solidFill>
                  <a:srgbClr val="695D46"/>
                </a:solidFill>
                <a:latin typeface="Segoe UI"/>
                <a:cs typeface="Segoe UI"/>
              </a:rPr>
              <a:t>a</a:t>
            </a:r>
            <a:r>
              <a:rPr sz="1100" b="1" spc="-15" dirty="0">
                <a:solidFill>
                  <a:srgbClr val="695D46"/>
                </a:solidFill>
                <a:latin typeface="Segoe UI"/>
                <a:cs typeface="Segoe UI"/>
              </a:rPr>
              <a:t>t</a:t>
            </a:r>
            <a:r>
              <a:rPr sz="1100" b="1" dirty="0">
                <a:solidFill>
                  <a:srgbClr val="695D46"/>
                </a:solidFill>
                <a:latin typeface="Segoe UI"/>
                <a:cs typeface="Segoe UI"/>
              </a:rPr>
              <a:t>a</a:t>
            </a:r>
            <a:r>
              <a:rPr sz="1100" b="1" spc="25" dirty="0">
                <a:solidFill>
                  <a:srgbClr val="695D46"/>
                </a:solidFill>
                <a:latin typeface="Times New Roman"/>
                <a:cs typeface="Times New Roman"/>
              </a:rPr>
              <a:t> </a:t>
            </a:r>
            <a:r>
              <a:rPr sz="1100" b="1" spc="-5" dirty="0">
                <a:solidFill>
                  <a:srgbClr val="695D46"/>
                </a:solidFill>
                <a:latin typeface="Segoe UI"/>
                <a:cs typeface="Segoe UI"/>
              </a:rPr>
              <a:t>D</a:t>
            </a:r>
            <a:r>
              <a:rPr sz="1100" b="1" spc="-15" dirty="0">
                <a:solidFill>
                  <a:srgbClr val="695D46"/>
                </a:solidFill>
                <a:latin typeface="Segoe UI"/>
                <a:cs typeface="Segoe UI"/>
              </a:rPr>
              <a:t>i</a:t>
            </a:r>
            <a:r>
              <a:rPr sz="1100" b="1" dirty="0">
                <a:solidFill>
                  <a:srgbClr val="695D46"/>
                </a:solidFill>
                <a:latin typeface="Segoe UI"/>
                <a:cs typeface="Segoe UI"/>
              </a:rPr>
              <a:t>rect</a:t>
            </a:r>
            <a:r>
              <a:rPr sz="1100" b="1" spc="-15" dirty="0">
                <a:solidFill>
                  <a:srgbClr val="695D46"/>
                </a:solidFill>
                <a:latin typeface="Segoe UI"/>
                <a:cs typeface="Segoe UI"/>
              </a:rPr>
              <a:t>o</a:t>
            </a:r>
            <a:r>
              <a:rPr sz="1100" b="1" spc="-10" dirty="0">
                <a:solidFill>
                  <a:srgbClr val="695D46"/>
                </a:solidFill>
                <a:latin typeface="Segoe UI"/>
                <a:cs typeface="Segoe UI"/>
              </a:rPr>
              <a:t>r</a:t>
            </a:r>
            <a:r>
              <a:rPr sz="1100" b="1" dirty="0">
                <a:solidFill>
                  <a:srgbClr val="695D46"/>
                </a:solidFill>
                <a:latin typeface="Segoe UI"/>
                <a:cs typeface="Segoe UI"/>
              </a:rPr>
              <a:t>y</a:t>
            </a:r>
            <a:r>
              <a:rPr sz="1100" b="1" spc="25" dirty="0">
                <a:solidFill>
                  <a:srgbClr val="695D46"/>
                </a:solidFill>
                <a:latin typeface="Times New Roman"/>
                <a:cs typeface="Times New Roman"/>
              </a:rPr>
              <a:t> </a:t>
            </a:r>
            <a:r>
              <a:rPr sz="1100" b="1" dirty="0">
                <a:solidFill>
                  <a:srgbClr val="695D46"/>
                </a:solidFill>
                <a:latin typeface="Segoe UI"/>
                <a:cs typeface="Segoe UI"/>
              </a:rPr>
              <a:t>S</a:t>
            </a:r>
            <a:r>
              <a:rPr sz="1100" b="1" spc="-15" dirty="0">
                <a:solidFill>
                  <a:srgbClr val="695D46"/>
                </a:solidFill>
                <a:latin typeface="Segoe UI"/>
                <a:cs typeface="Segoe UI"/>
              </a:rPr>
              <a:t>t</a:t>
            </a:r>
            <a:r>
              <a:rPr sz="1100" b="1" dirty="0">
                <a:solidFill>
                  <a:srgbClr val="695D46"/>
                </a:solidFill>
                <a:latin typeface="Segoe UI"/>
                <a:cs typeface="Segoe UI"/>
              </a:rPr>
              <a:t>ru</a:t>
            </a:r>
            <a:r>
              <a:rPr sz="1100" b="1" spc="-15" dirty="0">
                <a:solidFill>
                  <a:srgbClr val="695D46"/>
                </a:solidFill>
                <a:latin typeface="Segoe UI"/>
                <a:cs typeface="Segoe UI"/>
              </a:rPr>
              <a:t>c</a:t>
            </a:r>
            <a:r>
              <a:rPr sz="1100" b="1" spc="-5" dirty="0">
                <a:solidFill>
                  <a:srgbClr val="695D46"/>
                </a:solidFill>
                <a:latin typeface="Segoe UI"/>
                <a:cs typeface="Segoe UI"/>
              </a:rPr>
              <a:t>t</a:t>
            </a:r>
            <a:r>
              <a:rPr sz="1100" b="1" spc="-10" dirty="0">
                <a:solidFill>
                  <a:srgbClr val="695D46"/>
                </a:solidFill>
                <a:latin typeface="Segoe UI"/>
                <a:cs typeface="Segoe UI"/>
              </a:rPr>
              <a:t>ur</a:t>
            </a:r>
            <a:r>
              <a:rPr sz="1100" b="1" dirty="0">
                <a:solidFill>
                  <a:srgbClr val="695D46"/>
                </a:solidFill>
                <a:latin typeface="Segoe UI"/>
                <a:cs typeface="Segoe UI"/>
              </a:rPr>
              <a:t>e</a:t>
            </a:r>
            <a:endParaRPr sz="1100">
              <a:latin typeface="Segoe UI"/>
              <a:cs typeface="Segoe UI"/>
            </a:endParaRPr>
          </a:p>
          <a:p>
            <a:pPr>
              <a:lnSpc>
                <a:spcPct val="100000"/>
              </a:lnSpc>
            </a:pPr>
            <a:endParaRPr sz="1100">
              <a:latin typeface="Times New Roman"/>
              <a:cs typeface="Times New Roman"/>
            </a:endParaRPr>
          </a:p>
          <a:p>
            <a:pPr>
              <a:lnSpc>
                <a:spcPct val="100000"/>
              </a:lnSpc>
              <a:spcBef>
                <a:spcPts val="18"/>
              </a:spcBef>
            </a:pPr>
            <a:endParaRPr sz="1500">
              <a:latin typeface="Times New Roman"/>
              <a:cs typeface="Times New Roman"/>
            </a:endParaRPr>
          </a:p>
          <a:p>
            <a:pPr marL="405765" indent="-228600">
              <a:lnSpc>
                <a:spcPct val="100000"/>
              </a:lnSpc>
              <a:buClr>
                <a:srgbClr val="695D46"/>
              </a:buClr>
              <a:buFont typeface="Times New Roman"/>
              <a:buAutoNum type="arabicPeriod" startAt="2"/>
              <a:tabLst>
                <a:tab pos="406400" algn="l"/>
              </a:tabLst>
            </a:pPr>
            <a:r>
              <a:rPr sz="1200" dirty="0">
                <a:solidFill>
                  <a:srgbClr val="695D46"/>
                </a:solidFill>
                <a:latin typeface="Times New Roman"/>
                <a:cs typeface="Times New Roman"/>
              </a:rPr>
              <a:t>D</a:t>
            </a:r>
            <a:r>
              <a:rPr sz="1200" spc="-10" dirty="0">
                <a:solidFill>
                  <a:srgbClr val="695D46"/>
                </a:solidFill>
                <a:latin typeface="Times New Roman"/>
                <a:cs typeface="Times New Roman"/>
              </a:rPr>
              <a:t>a</a:t>
            </a:r>
            <a:r>
              <a:rPr sz="1200" dirty="0">
                <a:solidFill>
                  <a:srgbClr val="695D46"/>
                </a:solidFill>
                <a:latin typeface="Times New Roman"/>
                <a:cs typeface="Times New Roman"/>
              </a:rPr>
              <a:t>ta </a:t>
            </a:r>
            <a:r>
              <a:rPr sz="1200" spc="-5" dirty="0">
                <a:solidFill>
                  <a:srgbClr val="695D46"/>
                </a:solidFill>
                <a:latin typeface="Times New Roman"/>
                <a:cs typeface="Times New Roman"/>
              </a:rPr>
              <a:t>D</a:t>
            </a:r>
            <a:r>
              <a:rPr sz="1200" dirty="0">
                <a:solidFill>
                  <a:srgbClr val="695D46"/>
                </a:solidFill>
                <a:latin typeface="Times New Roman"/>
                <a:cs typeface="Times New Roman"/>
              </a:rPr>
              <a:t>ire</a:t>
            </a:r>
            <a:r>
              <a:rPr sz="1200" spc="-5" dirty="0">
                <a:solidFill>
                  <a:srgbClr val="695D46"/>
                </a:solidFill>
                <a:latin typeface="Times New Roman"/>
                <a:cs typeface="Times New Roman"/>
              </a:rPr>
              <a:t>c</a:t>
            </a:r>
            <a:r>
              <a:rPr sz="1200" dirty="0">
                <a:solidFill>
                  <a:srgbClr val="695D46"/>
                </a:solidFill>
                <a:latin typeface="Times New Roman"/>
                <a:cs typeface="Times New Roman"/>
              </a:rPr>
              <a:t>to</a:t>
            </a:r>
            <a:r>
              <a:rPr sz="1200" spc="20" dirty="0">
                <a:solidFill>
                  <a:srgbClr val="695D46"/>
                </a:solidFill>
                <a:latin typeface="Times New Roman"/>
                <a:cs typeface="Times New Roman"/>
              </a:rPr>
              <a:t>r</a:t>
            </a:r>
            <a:r>
              <a:rPr sz="1200" dirty="0">
                <a:solidFill>
                  <a:srgbClr val="695D46"/>
                </a:solidFill>
                <a:latin typeface="Times New Roman"/>
                <a:cs typeface="Times New Roman"/>
              </a:rPr>
              <a:t>y</a:t>
            </a:r>
            <a:r>
              <a:rPr sz="1200" spc="-25" dirty="0">
                <a:solidFill>
                  <a:srgbClr val="695D46"/>
                </a:solidFill>
                <a:latin typeface="Times New Roman"/>
                <a:cs typeface="Times New Roman"/>
              </a:rPr>
              <a:t> </a:t>
            </a:r>
            <a:r>
              <a:rPr sz="1200" dirty="0">
                <a:solidFill>
                  <a:srgbClr val="695D46"/>
                </a:solidFill>
                <a:latin typeface="Times New Roman"/>
                <a:cs typeface="Times New Roman"/>
              </a:rPr>
              <a:t>Stru</a:t>
            </a:r>
            <a:r>
              <a:rPr sz="1200" spc="-10" dirty="0">
                <a:solidFill>
                  <a:srgbClr val="695D46"/>
                </a:solidFill>
                <a:latin typeface="Times New Roman"/>
                <a:cs typeface="Times New Roman"/>
              </a:rPr>
              <a:t>c</a:t>
            </a:r>
            <a:r>
              <a:rPr sz="1200" dirty="0">
                <a:solidFill>
                  <a:srgbClr val="695D46"/>
                </a:solidFill>
                <a:latin typeface="Times New Roman"/>
                <a:cs typeface="Times New Roman"/>
              </a:rPr>
              <a:t>tu</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a:t>
            </a:r>
            <a:r>
              <a:rPr sz="1200" dirty="0">
                <a:solidFill>
                  <a:srgbClr val="695D46"/>
                </a:solidFill>
                <a:latin typeface="Times New Roman"/>
                <a:cs typeface="Times New Roman"/>
              </a:rPr>
              <a:t>:</a:t>
            </a:r>
            <a:endParaRPr sz="1200">
              <a:latin typeface="Times New Roman"/>
              <a:cs typeface="Times New Roman"/>
            </a:endParaRPr>
          </a:p>
          <a:p>
            <a:pPr>
              <a:lnSpc>
                <a:spcPct val="100000"/>
              </a:lnSpc>
              <a:spcBef>
                <a:spcPts val="4"/>
              </a:spcBef>
              <a:buClr>
                <a:srgbClr val="695D46"/>
              </a:buClr>
              <a:buFont typeface="Times New Roman"/>
              <a:buAutoNum type="arabicPeriod" startAt="2"/>
            </a:pPr>
            <a:endParaRPr sz="1050">
              <a:latin typeface="Times New Roman"/>
              <a:cs typeface="Times New Roman"/>
            </a:endParaRPr>
          </a:p>
          <a:p>
            <a:pPr marL="862965" lvl="1" indent="-228600">
              <a:lnSpc>
                <a:spcPct val="100000"/>
              </a:lnSpc>
              <a:buClr>
                <a:srgbClr val="695D46"/>
              </a:buClr>
              <a:buSzPct val="83333"/>
              <a:buFont typeface="Symbol"/>
              <a:buChar char=""/>
              <a:tabLst>
                <a:tab pos="863600" algn="l"/>
              </a:tabLst>
            </a:pPr>
            <a:r>
              <a:rPr sz="1200" dirty="0">
                <a:solidFill>
                  <a:srgbClr val="695D46"/>
                </a:solidFill>
                <a:latin typeface="Times New Roman"/>
                <a:cs typeface="Times New Roman"/>
              </a:rPr>
              <a:t>The</a:t>
            </a:r>
            <a:r>
              <a:rPr sz="1200" spc="-10" dirty="0">
                <a:solidFill>
                  <a:srgbClr val="695D46"/>
                </a:solidFill>
                <a:latin typeface="Times New Roman"/>
                <a:cs typeface="Times New Roman"/>
              </a:rPr>
              <a:t> </a:t>
            </a:r>
            <a:r>
              <a:rPr sz="1200" dirty="0">
                <a:solidFill>
                  <a:srgbClr val="695D46"/>
                </a:solidFill>
                <a:latin typeface="Times New Roman"/>
                <a:cs typeface="Times New Roman"/>
              </a:rPr>
              <a:t>d</a:t>
            </a:r>
            <a:r>
              <a:rPr sz="1200" spc="-5" dirty="0">
                <a:solidFill>
                  <a:srgbClr val="695D46"/>
                </a:solidFill>
                <a:latin typeface="Times New Roman"/>
                <a:cs typeface="Times New Roman"/>
              </a:rPr>
              <a:t>a</a:t>
            </a:r>
            <a:r>
              <a:rPr sz="1200" dirty="0">
                <a:solidFill>
                  <a:srgbClr val="695D46"/>
                </a:solidFill>
                <a:latin typeface="Times New Roman"/>
                <a:cs typeface="Times New Roman"/>
              </a:rPr>
              <a:t>tas</a:t>
            </a:r>
            <a:r>
              <a:rPr sz="1200" spc="-10" dirty="0">
                <a:solidFill>
                  <a:srgbClr val="695D46"/>
                </a:solidFill>
                <a:latin typeface="Times New Roman"/>
                <a:cs typeface="Times New Roman"/>
              </a:rPr>
              <a:t>e</a:t>
            </a:r>
            <a:r>
              <a:rPr sz="1200" dirty="0">
                <a:solidFill>
                  <a:srgbClr val="695D46"/>
                </a:solidFill>
                <a:latin typeface="Times New Roman"/>
                <a:cs typeface="Times New Roman"/>
              </a:rPr>
              <a:t>t</a:t>
            </a:r>
            <a:r>
              <a:rPr sz="1200" spc="5" dirty="0">
                <a:solidFill>
                  <a:srgbClr val="695D46"/>
                </a:solidFill>
                <a:latin typeface="Times New Roman"/>
                <a:cs typeface="Times New Roman"/>
              </a:rPr>
              <a:t> w</a:t>
            </a:r>
            <a:r>
              <a:rPr sz="1200" spc="-5" dirty="0">
                <a:solidFill>
                  <a:srgbClr val="695D46"/>
                </a:solidFill>
                <a:latin typeface="Times New Roman"/>
                <a:cs typeface="Times New Roman"/>
              </a:rPr>
              <a:t>a</a:t>
            </a:r>
            <a:r>
              <a:rPr sz="1200" dirty="0">
                <a:solidFill>
                  <a:srgbClr val="695D46"/>
                </a:solidFill>
                <a:latin typeface="Times New Roman"/>
                <a:cs typeface="Times New Roman"/>
              </a:rPr>
              <a:t>s o</a:t>
            </a:r>
            <a:r>
              <a:rPr sz="1200" spc="5" dirty="0">
                <a:solidFill>
                  <a:srgbClr val="695D46"/>
                </a:solidFill>
                <a:latin typeface="Times New Roman"/>
                <a:cs typeface="Times New Roman"/>
              </a:rPr>
              <a:t>r</a:t>
            </a:r>
            <a:r>
              <a:rPr sz="1200" spc="-15" dirty="0">
                <a:solidFill>
                  <a:srgbClr val="695D46"/>
                </a:solidFill>
                <a:latin typeface="Times New Roman"/>
                <a:cs typeface="Times New Roman"/>
              </a:rPr>
              <a:t>g</a:t>
            </a:r>
            <a:r>
              <a:rPr sz="1200" spc="-5" dirty="0">
                <a:solidFill>
                  <a:srgbClr val="695D46"/>
                </a:solidFill>
                <a:latin typeface="Times New Roman"/>
                <a:cs typeface="Times New Roman"/>
              </a:rPr>
              <a:t>a</a:t>
            </a:r>
            <a:r>
              <a:rPr sz="1200" dirty="0">
                <a:solidFill>
                  <a:srgbClr val="695D46"/>
                </a:solidFill>
                <a:latin typeface="Times New Roman"/>
                <a:cs typeface="Times New Roman"/>
              </a:rPr>
              <a:t>ni</a:t>
            </a:r>
            <a:r>
              <a:rPr sz="1200" spc="5" dirty="0">
                <a:solidFill>
                  <a:srgbClr val="695D46"/>
                </a:solidFill>
                <a:latin typeface="Times New Roman"/>
                <a:cs typeface="Times New Roman"/>
              </a:rPr>
              <a:t>ze</a:t>
            </a:r>
            <a:r>
              <a:rPr sz="1200" dirty="0">
                <a:solidFill>
                  <a:srgbClr val="695D46"/>
                </a:solidFill>
                <a:latin typeface="Times New Roman"/>
                <a:cs typeface="Times New Roman"/>
              </a:rPr>
              <a:t>d into s</a:t>
            </a:r>
            <a:r>
              <a:rPr sz="1200" spc="-5" dirty="0">
                <a:solidFill>
                  <a:srgbClr val="695D46"/>
                </a:solidFill>
                <a:latin typeface="Times New Roman"/>
                <a:cs typeface="Times New Roman"/>
              </a:rPr>
              <a:t>e</a:t>
            </a:r>
            <a:r>
              <a:rPr sz="1200" dirty="0">
                <a:solidFill>
                  <a:srgbClr val="695D46"/>
                </a:solidFill>
                <a:latin typeface="Times New Roman"/>
                <a:cs typeface="Times New Roman"/>
              </a:rPr>
              <a:t>p</a:t>
            </a:r>
            <a:r>
              <a:rPr sz="1200" spc="-5" dirty="0">
                <a:solidFill>
                  <a:srgbClr val="695D46"/>
                </a:solidFill>
                <a:latin typeface="Times New Roman"/>
                <a:cs typeface="Times New Roman"/>
              </a:rPr>
              <a:t>a</a:t>
            </a:r>
            <a:r>
              <a:rPr sz="1200" dirty="0">
                <a:solidFill>
                  <a:srgbClr val="695D46"/>
                </a:solidFill>
                <a:latin typeface="Times New Roman"/>
                <a:cs typeface="Times New Roman"/>
              </a:rPr>
              <a:t>r</a:t>
            </a:r>
            <a:r>
              <a:rPr sz="1200" spc="-10" dirty="0">
                <a:solidFill>
                  <a:srgbClr val="695D46"/>
                </a:solidFill>
                <a:latin typeface="Times New Roman"/>
                <a:cs typeface="Times New Roman"/>
              </a:rPr>
              <a:t>a</a:t>
            </a:r>
            <a:r>
              <a:rPr sz="1200" dirty="0">
                <a:solidFill>
                  <a:srgbClr val="695D46"/>
                </a:solidFill>
                <a:latin typeface="Times New Roman"/>
                <a:cs typeface="Times New Roman"/>
              </a:rPr>
              <a:t>te di</a:t>
            </a:r>
            <a:r>
              <a:rPr sz="1200" spc="5" dirty="0">
                <a:solidFill>
                  <a:srgbClr val="695D46"/>
                </a:solidFill>
                <a:latin typeface="Times New Roman"/>
                <a:cs typeface="Times New Roman"/>
              </a:rPr>
              <a:t>r</a:t>
            </a:r>
            <a:r>
              <a:rPr sz="1200" spc="-5" dirty="0">
                <a:solidFill>
                  <a:srgbClr val="695D46"/>
                </a:solidFill>
                <a:latin typeface="Times New Roman"/>
                <a:cs typeface="Times New Roman"/>
              </a:rPr>
              <a:t>ec</a:t>
            </a:r>
            <a:r>
              <a:rPr sz="1200" dirty="0">
                <a:solidFill>
                  <a:srgbClr val="695D46"/>
                </a:solidFill>
                <a:latin typeface="Times New Roman"/>
                <a:cs typeface="Times New Roman"/>
              </a:rPr>
              <a:t>tori</a:t>
            </a:r>
            <a:r>
              <a:rPr sz="1200" spc="5" dirty="0">
                <a:solidFill>
                  <a:srgbClr val="695D46"/>
                </a:solidFill>
                <a:latin typeface="Times New Roman"/>
                <a:cs typeface="Times New Roman"/>
              </a:rPr>
              <a:t>e</a:t>
            </a:r>
            <a:r>
              <a:rPr sz="1200" dirty="0">
                <a:solidFill>
                  <a:srgbClr val="695D46"/>
                </a:solidFill>
                <a:latin typeface="Times New Roman"/>
                <a:cs typeface="Times New Roman"/>
              </a:rPr>
              <a:t>s for</a:t>
            </a:r>
            <a:r>
              <a:rPr sz="1200" spc="-10" dirty="0">
                <a:solidFill>
                  <a:srgbClr val="695D46"/>
                </a:solidFill>
                <a:latin typeface="Times New Roman"/>
                <a:cs typeface="Times New Roman"/>
              </a:rPr>
              <a:t> </a:t>
            </a:r>
            <a:r>
              <a:rPr sz="1200" dirty="0">
                <a:solidFill>
                  <a:srgbClr val="695D46"/>
                </a:solidFill>
                <a:latin typeface="Times New Roman"/>
                <a:cs typeface="Times New Roman"/>
              </a:rPr>
              <a:t>tr</a:t>
            </a:r>
            <a:r>
              <a:rPr sz="1200" spc="-10" dirty="0">
                <a:solidFill>
                  <a:srgbClr val="695D46"/>
                </a:solidFill>
                <a:latin typeface="Times New Roman"/>
                <a:cs typeface="Times New Roman"/>
              </a:rPr>
              <a:t>a</a:t>
            </a:r>
            <a:r>
              <a:rPr sz="1200" dirty="0">
                <a:solidFill>
                  <a:srgbClr val="695D46"/>
                </a:solidFill>
                <a:latin typeface="Times New Roman"/>
                <a:cs typeface="Times New Roman"/>
              </a:rPr>
              <a:t>ini</a:t>
            </a:r>
            <a:r>
              <a:rPr sz="1200" spc="10" dirty="0">
                <a:solidFill>
                  <a:srgbClr val="695D46"/>
                </a:solidFill>
                <a:latin typeface="Times New Roman"/>
                <a:cs typeface="Times New Roman"/>
              </a:rPr>
              <a:t>n</a:t>
            </a:r>
            <a:r>
              <a:rPr sz="1200" dirty="0">
                <a:solidFill>
                  <a:srgbClr val="695D46"/>
                </a:solidFill>
                <a:latin typeface="Times New Roman"/>
                <a:cs typeface="Times New Roman"/>
              </a:rPr>
              <a:t>g</a:t>
            </a:r>
            <a:r>
              <a:rPr sz="1200" spc="-15" dirty="0">
                <a:solidFill>
                  <a:srgbClr val="695D46"/>
                </a:solidFill>
                <a:latin typeface="Times New Roman"/>
                <a:cs typeface="Times New Roman"/>
              </a:rPr>
              <a:t> </a:t>
            </a:r>
            <a:r>
              <a:rPr sz="1200" spc="-5" dirty="0">
                <a:solidFill>
                  <a:srgbClr val="695D46"/>
                </a:solidFill>
                <a:latin typeface="Times New Roman"/>
                <a:cs typeface="Times New Roman"/>
              </a:rPr>
              <a:t>a</a:t>
            </a:r>
            <a:r>
              <a:rPr sz="1200" dirty="0">
                <a:solidFill>
                  <a:srgbClr val="695D46"/>
                </a:solidFill>
                <a:latin typeface="Times New Roman"/>
                <a:cs typeface="Times New Roman"/>
              </a:rPr>
              <a:t>nd v</a:t>
            </a:r>
            <a:r>
              <a:rPr sz="1200" spc="-5" dirty="0">
                <a:solidFill>
                  <a:srgbClr val="695D46"/>
                </a:solidFill>
                <a:latin typeface="Times New Roman"/>
                <a:cs typeface="Times New Roman"/>
              </a:rPr>
              <a:t>a</a:t>
            </a:r>
            <a:r>
              <a:rPr sz="1200" dirty="0">
                <a:solidFill>
                  <a:srgbClr val="695D46"/>
                </a:solidFill>
                <a:latin typeface="Times New Roman"/>
                <a:cs typeface="Times New Roman"/>
              </a:rPr>
              <a:t>lid</a:t>
            </a:r>
            <a:r>
              <a:rPr sz="1200" spc="-5" dirty="0">
                <a:solidFill>
                  <a:srgbClr val="695D46"/>
                </a:solidFill>
                <a:latin typeface="Times New Roman"/>
                <a:cs typeface="Times New Roman"/>
              </a:rPr>
              <a:t>a</a:t>
            </a:r>
            <a:r>
              <a:rPr sz="1200" dirty="0">
                <a:solidFill>
                  <a:srgbClr val="695D46"/>
                </a:solidFill>
                <a:latin typeface="Times New Roman"/>
                <a:cs typeface="Times New Roman"/>
              </a:rPr>
              <a:t>t</a:t>
            </a:r>
            <a:r>
              <a:rPr sz="1200" spc="15" dirty="0">
                <a:solidFill>
                  <a:srgbClr val="695D46"/>
                </a:solidFill>
                <a:latin typeface="Times New Roman"/>
                <a:cs typeface="Times New Roman"/>
              </a:rPr>
              <a:t>i</a:t>
            </a:r>
            <a:r>
              <a:rPr sz="1200" dirty="0">
                <a:solidFill>
                  <a:srgbClr val="695D46"/>
                </a:solidFill>
                <a:latin typeface="Times New Roman"/>
                <a:cs typeface="Times New Roman"/>
              </a:rPr>
              <a:t>on.</a:t>
            </a:r>
            <a:endParaRPr sz="1200">
              <a:latin typeface="Times New Roman"/>
              <a:cs typeface="Times New Roman"/>
            </a:endParaRPr>
          </a:p>
        </p:txBody>
      </p:sp>
      <p:sp>
        <p:nvSpPr>
          <p:cNvPr id="5" name="object 5"/>
          <p:cNvSpPr txBox="1"/>
          <p:nvPr/>
        </p:nvSpPr>
        <p:spPr>
          <a:xfrm>
            <a:off x="3418461" y="6930238"/>
            <a:ext cx="936625" cy="139700"/>
          </a:xfrm>
          <a:prstGeom prst="rect">
            <a:avLst/>
          </a:prstGeom>
        </p:spPr>
        <p:txBody>
          <a:bodyPr vert="horz" wrap="square" lIns="0" tIns="0" rIns="0" bIns="0" rtlCol="0">
            <a:spAutoFit/>
          </a:bodyPr>
          <a:lstStyle/>
          <a:p>
            <a:pPr marL="12700">
              <a:lnSpc>
                <a:spcPct val="100000"/>
              </a:lnSpc>
            </a:pPr>
            <a:r>
              <a:rPr sz="900" i="1" spc="-15" dirty="0">
                <a:solidFill>
                  <a:srgbClr val="1F487C"/>
                </a:solidFill>
                <a:latin typeface="Segoe UI"/>
                <a:cs typeface="Segoe UI"/>
              </a:rPr>
              <a:t>D</a:t>
            </a:r>
            <a:r>
              <a:rPr sz="900" i="1" spc="-5" dirty="0">
                <a:solidFill>
                  <a:srgbClr val="1F487C"/>
                </a:solidFill>
                <a:latin typeface="Segoe UI"/>
                <a:cs typeface="Segoe UI"/>
              </a:rPr>
              <a:t>ata</a:t>
            </a:r>
            <a:r>
              <a:rPr sz="900" i="1" dirty="0">
                <a:solidFill>
                  <a:srgbClr val="1F487C"/>
                </a:solidFill>
                <a:latin typeface="Segoe UI"/>
                <a:cs typeface="Segoe UI"/>
              </a:rPr>
              <a:t>s</a:t>
            </a:r>
            <a:r>
              <a:rPr sz="900" i="1" spc="-5" dirty="0">
                <a:solidFill>
                  <a:srgbClr val="1F487C"/>
                </a:solidFill>
                <a:latin typeface="Segoe UI"/>
                <a:cs typeface="Segoe UI"/>
              </a:rPr>
              <a:t>e</a:t>
            </a:r>
            <a:r>
              <a:rPr sz="900" i="1" dirty="0">
                <a:solidFill>
                  <a:srgbClr val="1F487C"/>
                </a:solidFill>
                <a:latin typeface="Segoe UI"/>
                <a:cs typeface="Segoe UI"/>
              </a:rPr>
              <a:t>t</a:t>
            </a:r>
            <a:r>
              <a:rPr sz="900" i="1" spc="25" dirty="0">
                <a:solidFill>
                  <a:srgbClr val="1F487C"/>
                </a:solidFill>
                <a:latin typeface="Times New Roman"/>
                <a:cs typeface="Times New Roman"/>
              </a:rPr>
              <a:t> </a:t>
            </a:r>
            <a:r>
              <a:rPr sz="900" i="1" spc="-10" dirty="0">
                <a:solidFill>
                  <a:srgbClr val="1F487C"/>
                </a:solidFill>
                <a:latin typeface="Segoe UI"/>
                <a:cs typeface="Segoe UI"/>
              </a:rPr>
              <a:t>1</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5" dirty="0">
                <a:solidFill>
                  <a:srgbClr val="1F487C"/>
                </a:solidFill>
                <a:latin typeface="Segoe UI"/>
                <a:cs typeface="Segoe UI"/>
              </a:rPr>
              <a:t>B</a:t>
            </a:r>
            <a:r>
              <a:rPr sz="900" i="1" dirty="0">
                <a:solidFill>
                  <a:srgbClr val="1F487C"/>
                </a:solidFill>
                <a:latin typeface="Segoe UI"/>
                <a:cs typeface="Segoe UI"/>
              </a:rPr>
              <a:t>anana</a:t>
            </a:r>
            <a:endParaRPr sz="900">
              <a:latin typeface="Segoe UI"/>
              <a:cs typeface="Segoe UI"/>
            </a:endParaRPr>
          </a:p>
        </p:txBody>
      </p:sp>
      <p:sp>
        <p:nvSpPr>
          <p:cNvPr id="6" name="object 6"/>
          <p:cNvSpPr txBox="1"/>
          <p:nvPr/>
        </p:nvSpPr>
        <p:spPr>
          <a:xfrm>
            <a:off x="3407793" y="8992537"/>
            <a:ext cx="959485" cy="139700"/>
          </a:xfrm>
          <a:prstGeom prst="rect">
            <a:avLst/>
          </a:prstGeom>
        </p:spPr>
        <p:txBody>
          <a:bodyPr vert="horz" wrap="square" lIns="0" tIns="0" rIns="0" bIns="0" rtlCol="0">
            <a:spAutoFit/>
          </a:bodyPr>
          <a:lstStyle/>
          <a:p>
            <a:pPr marL="12700">
              <a:lnSpc>
                <a:spcPct val="100000"/>
              </a:lnSpc>
            </a:pPr>
            <a:r>
              <a:rPr sz="900" i="1" spc="-15" dirty="0">
                <a:solidFill>
                  <a:srgbClr val="1F487C"/>
                </a:solidFill>
                <a:latin typeface="Segoe UI"/>
                <a:cs typeface="Segoe UI"/>
              </a:rPr>
              <a:t>D</a:t>
            </a:r>
            <a:r>
              <a:rPr sz="900" i="1" spc="-5" dirty="0">
                <a:solidFill>
                  <a:srgbClr val="1F487C"/>
                </a:solidFill>
                <a:latin typeface="Segoe UI"/>
                <a:cs typeface="Segoe UI"/>
              </a:rPr>
              <a:t>ata</a:t>
            </a:r>
            <a:r>
              <a:rPr sz="900" i="1" dirty="0">
                <a:solidFill>
                  <a:srgbClr val="1F487C"/>
                </a:solidFill>
                <a:latin typeface="Segoe UI"/>
                <a:cs typeface="Segoe UI"/>
              </a:rPr>
              <a:t>s</a:t>
            </a:r>
            <a:r>
              <a:rPr sz="900" i="1" spc="-5" dirty="0">
                <a:solidFill>
                  <a:srgbClr val="1F487C"/>
                </a:solidFill>
                <a:latin typeface="Segoe UI"/>
                <a:cs typeface="Segoe UI"/>
              </a:rPr>
              <a:t>e</a:t>
            </a:r>
            <a:r>
              <a:rPr sz="900" i="1" dirty="0">
                <a:solidFill>
                  <a:srgbClr val="1F487C"/>
                </a:solidFill>
                <a:latin typeface="Segoe UI"/>
                <a:cs typeface="Segoe UI"/>
              </a:rPr>
              <a:t>t</a:t>
            </a:r>
            <a:r>
              <a:rPr sz="900" i="1" spc="25" dirty="0">
                <a:solidFill>
                  <a:srgbClr val="1F487C"/>
                </a:solidFill>
                <a:latin typeface="Times New Roman"/>
                <a:cs typeface="Times New Roman"/>
              </a:rPr>
              <a:t> </a:t>
            </a:r>
            <a:r>
              <a:rPr sz="900" i="1" spc="-10" dirty="0">
                <a:solidFill>
                  <a:srgbClr val="1F487C"/>
                </a:solidFill>
                <a:latin typeface="Segoe UI"/>
                <a:cs typeface="Segoe UI"/>
              </a:rPr>
              <a:t>2</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5" dirty="0">
                <a:solidFill>
                  <a:srgbClr val="1F487C"/>
                </a:solidFill>
                <a:latin typeface="Segoe UI"/>
                <a:cs typeface="Segoe UI"/>
              </a:rPr>
              <a:t>C</a:t>
            </a:r>
            <a:r>
              <a:rPr sz="900" i="1" dirty="0">
                <a:solidFill>
                  <a:srgbClr val="1F487C"/>
                </a:solidFill>
                <a:latin typeface="Segoe UI"/>
                <a:cs typeface="Segoe UI"/>
              </a:rPr>
              <a:t>a</a:t>
            </a:r>
            <a:r>
              <a:rPr sz="900" i="1" spc="-10" dirty="0">
                <a:solidFill>
                  <a:srgbClr val="1F487C"/>
                </a:solidFill>
                <a:latin typeface="Segoe UI"/>
                <a:cs typeface="Segoe UI"/>
              </a:rPr>
              <a:t>s</a:t>
            </a:r>
            <a:r>
              <a:rPr sz="900" i="1" dirty="0">
                <a:solidFill>
                  <a:srgbClr val="1F487C"/>
                </a:solidFill>
                <a:latin typeface="Segoe UI"/>
                <a:cs typeface="Segoe UI"/>
              </a:rPr>
              <a:t>s</a:t>
            </a:r>
            <a:r>
              <a:rPr sz="900" i="1" spc="-5" dirty="0">
                <a:solidFill>
                  <a:srgbClr val="1F487C"/>
                </a:solidFill>
                <a:latin typeface="Segoe UI"/>
                <a:cs typeface="Segoe UI"/>
              </a:rPr>
              <a:t>a</a:t>
            </a:r>
            <a:r>
              <a:rPr sz="900" i="1" spc="-10" dirty="0">
                <a:solidFill>
                  <a:srgbClr val="1F487C"/>
                </a:solidFill>
                <a:latin typeface="Segoe UI"/>
                <a:cs typeface="Segoe UI"/>
              </a:rPr>
              <a:t>v</a:t>
            </a:r>
            <a:r>
              <a:rPr sz="900" i="1" spc="-5" dirty="0">
                <a:solidFill>
                  <a:srgbClr val="1F487C"/>
                </a:solidFill>
                <a:latin typeface="Segoe UI"/>
                <a:cs typeface="Segoe UI"/>
              </a:rPr>
              <a:t>a</a:t>
            </a:r>
            <a:endParaRPr sz="900">
              <a:latin typeface="Segoe UI"/>
              <a:cs typeface="Segoe UI"/>
            </a:endParaRPr>
          </a:p>
        </p:txBody>
      </p:sp>
      <p:sp>
        <p:nvSpPr>
          <p:cNvPr id="7" name="object 7"/>
          <p:cNvSpPr/>
          <p:nvPr/>
        </p:nvSpPr>
        <p:spPr>
          <a:xfrm>
            <a:off x="1828800" y="2832116"/>
            <a:ext cx="2774951" cy="109715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27125" y="4099560"/>
            <a:ext cx="5466953" cy="264173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03312" y="7190232"/>
            <a:ext cx="5512948" cy="161033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9293" y="388398"/>
            <a:ext cx="125095" cy="203835"/>
          </a:xfrm>
          <a:prstGeom prst="rect">
            <a:avLst/>
          </a:prstGeom>
        </p:spPr>
        <p:txBody>
          <a:bodyPr vert="horz" wrap="square" lIns="0" tIns="0" rIns="0" bIns="0" rtlCol="0">
            <a:spAutoFit/>
          </a:bodyPr>
          <a:lstStyle/>
          <a:p>
            <a:pPr marL="12700">
              <a:lnSpc>
                <a:spcPct val="100000"/>
              </a:lnSpc>
            </a:pPr>
            <a:r>
              <a:rPr sz="1400" dirty="0">
                <a:latin typeface="Arial"/>
                <a:cs typeface="Arial"/>
              </a:rPr>
              <a:t>4</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462657" y="4479390"/>
            <a:ext cx="847725" cy="139700"/>
          </a:xfrm>
          <a:prstGeom prst="rect">
            <a:avLst/>
          </a:prstGeom>
        </p:spPr>
        <p:txBody>
          <a:bodyPr vert="horz" wrap="square" lIns="0" tIns="0" rIns="0" bIns="0" rtlCol="0">
            <a:spAutoFit/>
          </a:bodyPr>
          <a:lstStyle/>
          <a:p>
            <a:pPr marL="12700">
              <a:lnSpc>
                <a:spcPct val="100000"/>
              </a:lnSpc>
            </a:pPr>
            <a:r>
              <a:rPr sz="900" i="1" spc="-15" dirty="0">
                <a:solidFill>
                  <a:srgbClr val="1F487C"/>
                </a:solidFill>
                <a:latin typeface="Segoe UI"/>
                <a:cs typeface="Segoe UI"/>
              </a:rPr>
              <a:t>D</a:t>
            </a:r>
            <a:r>
              <a:rPr sz="900" i="1" spc="-5" dirty="0">
                <a:solidFill>
                  <a:srgbClr val="1F487C"/>
                </a:solidFill>
                <a:latin typeface="Segoe UI"/>
                <a:cs typeface="Segoe UI"/>
              </a:rPr>
              <a:t>ata</a:t>
            </a:r>
            <a:r>
              <a:rPr sz="900" i="1" dirty="0">
                <a:solidFill>
                  <a:srgbClr val="1F487C"/>
                </a:solidFill>
                <a:latin typeface="Segoe UI"/>
                <a:cs typeface="Segoe UI"/>
              </a:rPr>
              <a:t>s</a:t>
            </a:r>
            <a:r>
              <a:rPr sz="900" i="1" spc="-5" dirty="0">
                <a:solidFill>
                  <a:srgbClr val="1F487C"/>
                </a:solidFill>
                <a:latin typeface="Segoe UI"/>
                <a:cs typeface="Segoe UI"/>
              </a:rPr>
              <a:t>e</a:t>
            </a:r>
            <a:r>
              <a:rPr sz="900" i="1" dirty="0">
                <a:solidFill>
                  <a:srgbClr val="1F487C"/>
                </a:solidFill>
                <a:latin typeface="Segoe UI"/>
                <a:cs typeface="Segoe UI"/>
              </a:rPr>
              <a:t>t</a:t>
            </a:r>
            <a:r>
              <a:rPr sz="900" i="1" spc="25" dirty="0">
                <a:solidFill>
                  <a:srgbClr val="1F487C"/>
                </a:solidFill>
                <a:latin typeface="Times New Roman"/>
                <a:cs typeface="Times New Roman"/>
              </a:rPr>
              <a:t> </a:t>
            </a:r>
            <a:r>
              <a:rPr sz="900" i="1" spc="-10" dirty="0">
                <a:solidFill>
                  <a:srgbClr val="1F487C"/>
                </a:solidFill>
                <a:latin typeface="Segoe UI"/>
                <a:cs typeface="Segoe UI"/>
              </a:rPr>
              <a:t>3</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15" dirty="0">
                <a:solidFill>
                  <a:srgbClr val="1F487C"/>
                </a:solidFill>
                <a:latin typeface="Segoe UI"/>
                <a:cs typeface="Segoe UI"/>
              </a:rPr>
              <a:t>M</a:t>
            </a:r>
            <a:r>
              <a:rPr sz="900" i="1" spc="-5" dirty="0">
                <a:solidFill>
                  <a:srgbClr val="1F487C"/>
                </a:solidFill>
                <a:latin typeface="Segoe UI"/>
                <a:cs typeface="Segoe UI"/>
              </a:rPr>
              <a:t>a</a:t>
            </a:r>
            <a:r>
              <a:rPr sz="900" i="1" spc="-15" dirty="0">
                <a:solidFill>
                  <a:srgbClr val="1F487C"/>
                </a:solidFill>
                <a:latin typeface="Segoe UI"/>
                <a:cs typeface="Segoe UI"/>
              </a:rPr>
              <a:t>i</a:t>
            </a:r>
            <a:r>
              <a:rPr sz="900" i="1" spc="-10" dirty="0">
                <a:solidFill>
                  <a:srgbClr val="1F487C"/>
                </a:solidFill>
                <a:latin typeface="Segoe UI"/>
                <a:cs typeface="Segoe UI"/>
              </a:rPr>
              <a:t>ze</a:t>
            </a:r>
            <a:endParaRPr sz="900">
              <a:latin typeface="Segoe UI"/>
              <a:cs typeface="Segoe UI"/>
            </a:endParaRPr>
          </a:p>
        </p:txBody>
      </p:sp>
      <p:sp>
        <p:nvSpPr>
          <p:cNvPr id="5" name="object 5"/>
          <p:cNvSpPr txBox="1"/>
          <p:nvPr/>
        </p:nvSpPr>
        <p:spPr>
          <a:xfrm>
            <a:off x="3468753" y="7761199"/>
            <a:ext cx="835660" cy="139700"/>
          </a:xfrm>
          <a:prstGeom prst="rect">
            <a:avLst/>
          </a:prstGeom>
        </p:spPr>
        <p:txBody>
          <a:bodyPr vert="horz" wrap="square" lIns="0" tIns="0" rIns="0" bIns="0" rtlCol="0">
            <a:spAutoFit/>
          </a:bodyPr>
          <a:lstStyle/>
          <a:p>
            <a:pPr marL="12700">
              <a:lnSpc>
                <a:spcPct val="100000"/>
              </a:lnSpc>
            </a:pPr>
            <a:r>
              <a:rPr sz="900" i="1" spc="-15" dirty="0">
                <a:solidFill>
                  <a:srgbClr val="1F487C"/>
                </a:solidFill>
                <a:latin typeface="Segoe UI"/>
                <a:cs typeface="Segoe UI"/>
              </a:rPr>
              <a:t>D</a:t>
            </a:r>
            <a:r>
              <a:rPr sz="900" i="1" spc="-5" dirty="0">
                <a:solidFill>
                  <a:srgbClr val="1F487C"/>
                </a:solidFill>
                <a:latin typeface="Segoe UI"/>
                <a:cs typeface="Segoe UI"/>
              </a:rPr>
              <a:t>ata</a:t>
            </a:r>
            <a:r>
              <a:rPr sz="900" i="1" dirty="0">
                <a:solidFill>
                  <a:srgbClr val="1F487C"/>
                </a:solidFill>
                <a:latin typeface="Segoe UI"/>
                <a:cs typeface="Segoe UI"/>
              </a:rPr>
              <a:t>s</a:t>
            </a:r>
            <a:r>
              <a:rPr sz="900" i="1" spc="-5" dirty="0">
                <a:solidFill>
                  <a:srgbClr val="1F487C"/>
                </a:solidFill>
                <a:latin typeface="Segoe UI"/>
                <a:cs typeface="Segoe UI"/>
              </a:rPr>
              <a:t>e</a:t>
            </a:r>
            <a:r>
              <a:rPr sz="900" i="1" dirty="0">
                <a:solidFill>
                  <a:srgbClr val="1F487C"/>
                </a:solidFill>
                <a:latin typeface="Segoe UI"/>
                <a:cs typeface="Segoe UI"/>
              </a:rPr>
              <a:t>t</a:t>
            </a:r>
            <a:r>
              <a:rPr sz="900" i="1" spc="25" dirty="0">
                <a:solidFill>
                  <a:srgbClr val="1F487C"/>
                </a:solidFill>
                <a:latin typeface="Times New Roman"/>
                <a:cs typeface="Times New Roman"/>
              </a:rPr>
              <a:t> </a:t>
            </a:r>
            <a:r>
              <a:rPr sz="900" i="1" spc="-10" dirty="0">
                <a:solidFill>
                  <a:srgbClr val="1F487C"/>
                </a:solidFill>
                <a:latin typeface="Segoe UI"/>
                <a:cs typeface="Segoe UI"/>
              </a:rPr>
              <a:t>4</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dirty="0">
                <a:solidFill>
                  <a:srgbClr val="1F487C"/>
                </a:solidFill>
                <a:latin typeface="Segoe UI"/>
                <a:cs typeface="Segoe UI"/>
              </a:rPr>
              <a:t>W</a:t>
            </a:r>
            <a:r>
              <a:rPr sz="900" i="1" spc="-15" dirty="0">
                <a:solidFill>
                  <a:srgbClr val="1F487C"/>
                </a:solidFill>
                <a:latin typeface="Segoe UI"/>
                <a:cs typeface="Segoe UI"/>
              </a:rPr>
              <a:t>e</a:t>
            </a:r>
            <a:r>
              <a:rPr sz="900" i="1" spc="-5" dirty="0">
                <a:solidFill>
                  <a:srgbClr val="1F487C"/>
                </a:solidFill>
                <a:latin typeface="Segoe UI"/>
                <a:cs typeface="Segoe UI"/>
              </a:rPr>
              <a:t>ed</a:t>
            </a:r>
            <a:endParaRPr sz="900">
              <a:latin typeface="Segoe UI"/>
              <a:cs typeface="Segoe UI"/>
            </a:endParaRPr>
          </a:p>
        </p:txBody>
      </p:sp>
      <p:sp>
        <p:nvSpPr>
          <p:cNvPr id="6" name="object 6"/>
          <p:cNvSpPr/>
          <p:nvPr/>
        </p:nvSpPr>
        <p:spPr>
          <a:xfrm>
            <a:off x="1079500" y="1546485"/>
            <a:ext cx="5562081" cy="27495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98537" y="4739640"/>
            <a:ext cx="5724387" cy="283552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9293" y="388398"/>
            <a:ext cx="125095" cy="203835"/>
          </a:xfrm>
          <a:prstGeom prst="rect">
            <a:avLst/>
          </a:prstGeom>
        </p:spPr>
        <p:txBody>
          <a:bodyPr vert="horz" wrap="square" lIns="0" tIns="0" rIns="0" bIns="0" rtlCol="0">
            <a:spAutoFit/>
          </a:bodyPr>
          <a:lstStyle/>
          <a:p>
            <a:pPr marL="12700">
              <a:lnSpc>
                <a:spcPct val="100000"/>
              </a:lnSpc>
            </a:pPr>
            <a:r>
              <a:rPr sz="1400" dirty="0">
                <a:latin typeface="Arial"/>
                <a:cs typeface="Arial"/>
              </a:rPr>
              <a:t>6</a:t>
            </a:r>
            <a:endParaRPr sz="1400">
              <a:latin typeface="Arial"/>
              <a:cs typeface="Arial"/>
            </a:endParaRPr>
          </a:p>
        </p:txBody>
      </p:sp>
      <p:sp>
        <p:nvSpPr>
          <p:cNvPr id="3" name="object 3"/>
          <p:cNvSpPr/>
          <p:nvPr/>
        </p:nvSpPr>
        <p:spPr>
          <a:xfrm>
            <a:off x="914400" y="742750"/>
            <a:ext cx="5916289" cy="792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52745" y="1062302"/>
            <a:ext cx="5459095" cy="738664"/>
          </a:xfrm>
          <a:prstGeom prst="rect">
            <a:avLst/>
          </a:prstGeom>
        </p:spPr>
        <p:txBody>
          <a:bodyPr vert="horz" wrap="square" lIns="0" tIns="0" rIns="0" bIns="0" rtlCol="0">
            <a:spAutoFit/>
          </a:bodyPr>
          <a:lstStyle/>
          <a:p>
            <a:pPr>
              <a:lnSpc>
                <a:spcPct val="100000"/>
              </a:lnSpc>
              <a:spcBef>
                <a:spcPts val="16"/>
              </a:spcBef>
            </a:pPr>
            <a:endParaRPr sz="1600" dirty="0">
              <a:latin typeface="Times New Roman"/>
              <a:cs typeface="Times New Roman"/>
            </a:endParaRPr>
          </a:p>
          <a:p>
            <a:pPr marL="12700"/>
            <a:r>
              <a:rPr sz="1600" dirty="0">
                <a:solidFill>
                  <a:srgbClr val="695D46"/>
                </a:solidFill>
                <a:latin typeface="Times New Roman"/>
                <a:cs typeface="Times New Roman"/>
              </a:rPr>
              <a:t>K</a:t>
            </a:r>
            <a:r>
              <a:rPr sz="1600" spc="-5" dirty="0">
                <a:solidFill>
                  <a:srgbClr val="695D46"/>
                </a:solidFill>
                <a:latin typeface="Times New Roman"/>
                <a:cs typeface="Times New Roman"/>
              </a:rPr>
              <a:t>N</a:t>
            </a:r>
            <a:r>
              <a:rPr sz="1600" dirty="0">
                <a:solidFill>
                  <a:srgbClr val="695D46"/>
                </a:solidFill>
                <a:latin typeface="Times New Roman"/>
                <a:cs typeface="Times New Roman"/>
              </a:rPr>
              <a:t>N Mod</a:t>
            </a:r>
            <a:r>
              <a:rPr sz="1600" spc="-10" dirty="0">
                <a:solidFill>
                  <a:srgbClr val="695D46"/>
                </a:solidFill>
                <a:latin typeface="Times New Roman"/>
                <a:cs typeface="Times New Roman"/>
              </a:rPr>
              <a:t>e</a:t>
            </a:r>
            <a:r>
              <a:rPr sz="1600" dirty="0">
                <a:solidFill>
                  <a:srgbClr val="695D46"/>
                </a:solidFill>
                <a:latin typeface="Times New Roman"/>
                <a:cs typeface="Times New Roman"/>
              </a:rPr>
              <a:t>l </a:t>
            </a:r>
            <a:r>
              <a:rPr sz="1600" spc="5" dirty="0">
                <a:solidFill>
                  <a:srgbClr val="695D46"/>
                </a:solidFill>
                <a:latin typeface="Times New Roman"/>
                <a:cs typeface="Times New Roman"/>
              </a:rPr>
              <a:t>P</a:t>
            </a:r>
            <a:r>
              <a:rPr sz="1600" spc="-5" dirty="0">
                <a:solidFill>
                  <a:srgbClr val="695D46"/>
                </a:solidFill>
                <a:latin typeface="Times New Roman"/>
                <a:cs typeface="Times New Roman"/>
              </a:rPr>
              <a:t>e</a:t>
            </a:r>
            <a:r>
              <a:rPr sz="1600" dirty="0">
                <a:solidFill>
                  <a:srgbClr val="695D46"/>
                </a:solidFill>
                <a:latin typeface="Times New Roman"/>
                <a:cs typeface="Times New Roman"/>
              </a:rPr>
              <a:t>r</a:t>
            </a:r>
            <a:r>
              <a:rPr sz="1600" spc="-10" dirty="0">
                <a:solidFill>
                  <a:srgbClr val="695D46"/>
                </a:solidFill>
                <a:latin typeface="Times New Roman"/>
                <a:cs typeface="Times New Roman"/>
              </a:rPr>
              <a:t>f</a:t>
            </a:r>
            <a:r>
              <a:rPr sz="1600" spc="10" dirty="0">
                <a:solidFill>
                  <a:srgbClr val="695D46"/>
                </a:solidFill>
                <a:latin typeface="Times New Roman"/>
                <a:cs typeface="Times New Roman"/>
              </a:rPr>
              <a:t>o</a:t>
            </a:r>
            <a:r>
              <a:rPr sz="1600" dirty="0">
                <a:solidFill>
                  <a:srgbClr val="695D46"/>
                </a:solidFill>
                <a:latin typeface="Times New Roman"/>
                <a:cs typeface="Times New Roman"/>
              </a:rPr>
              <a:t>rm</a:t>
            </a:r>
            <a:r>
              <a:rPr sz="1600" spc="-10" dirty="0">
                <a:solidFill>
                  <a:srgbClr val="695D46"/>
                </a:solidFill>
                <a:latin typeface="Times New Roman"/>
                <a:cs typeface="Times New Roman"/>
              </a:rPr>
              <a:t>a</a:t>
            </a:r>
            <a:r>
              <a:rPr sz="1600" dirty="0">
                <a:solidFill>
                  <a:srgbClr val="695D46"/>
                </a:solidFill>
                <a:latin typeface="Times New Roman"/>
                <a:cs typeface="Times New Roman"/>
              </a:rPr>
              <a:t>n</a:t>
            </a:r>
            <a:r>
              <a:rPr sz="1600" spc="5" dirty="0">
                <a:solidFill>
                  <a:srgbClr val="695D46"/>
                </a:solidFill>
                <a:latin typeface="Times New Roman"/>
                <a:cs typeface="Times New Roman"/>
              </a:rPr>
              <a:t>c</a:t>
            </a:r>
            <a:r>
              <a:rPr sz="1600" dirty="0">
                <a:solidFill>
                  <a:srgbClr val="695D46"/>
                </a:solidFill>
                <a:latin typeface="Times New Roman"/>
                <a:cs typeface="Times New Roman"/>
              </a:rPr>
              <a:t>e</a:t>
            </a:r>
            <a:r>
              <a:rPr sz="1600" spc="-5" dirty="0">
                <a:solidFill>
                  <a:srgbClr val="695D46"/>
                </a:solidFill>
                <a:latin typeface="Times New Roman"/>
                <a:cs typeface="Times New Roman"/>
              </a:rPr>
              <a:t> a</a:t>
            </a:r>
            <a:r>
              <a:rPr sz="1600" dirty="0">
                <a:solidFill>
                  <a:srgbClr val="695D46"/>
                </a:solidFill>
                <a:latin typeface="Times New Roman"/>
                <a:cs typeface="Times New Roman"/>
              </a:rPr>
              <a:t>nd Ev</a:t>
            </a:r>
            <a:r>
              <a:rPr sz="1600" spc="-10" dirty="0">
                <a:solidFill>
                  <a:srgbClr val="695D46"/>
                </a:solidFill>
                <a:latin typeface="Times New Roman"/>
                <a:cs typeface="Times New Roman"/>
              </a:rPr>
              <a:t>a</a:t>
            </a:r>
            <a:r>
              <a:rPr sz="1600" dirty="0">
                <a:solidFill>
                  <a:srgbClr val="695D46"/>
                </a:solidFill>
                <a:latin typeface="Times New Roman"/>
                <a:cs typeface="Times New Roman"/>
              </a:rPr>
              <a:t>luation</a:t>
            </a:r>
            <a:endParaRPr lang="en-US" sz="1600" spc="5" dirty="0">
              <a:solidFill>
                <a:srgbClr val="695D46"/>
              </a:solidFill>
              <a:latin typeface="Times New Roman"/>
              <a:cs typeface="Times New Roman"/>
            </a:endParaRPr>
          </a:p>
          <a:p>
            <a:pPr marL="12700">
              <a:lnSpc>
                <a:spcPct val="100000"/>
              </a:lnSpc>
            </a:pPr>
            <a:endParaRPr sz="1600" dirty="0">
              <a:latin typeface="Times New Roman"/>
              <a:cs typeface="Times New Roman"/>
            </a:endParaRPr>
          </a:p>
        </p:txBody>
      </p:sp>
      <p:sp>
        <p:nvSpPr>
          <p:cNvPr id="6" name="object 6"/>
          <p:cNvSpPr/>
          <p:nvPr/>
        </p:nvSpPr>
        <p:spPr>
          <a:xfrm>
            <a:off x="964438" y="1817442"/>
            <a:ext cx="5909950" cy="41423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42973" y="5362040"/>
            <a:ext cx="1887855" cy="276999"/>
          </a:xfrm>
          <a:prstGeom prst="rect">
            <a:avLst/>
          </a:prstGeom>
        </p:spPr>
        <p:txBody>
          <a:bodyPr vert="horz" wrap="square" lIns="0" tIns="0" rIns="0" bIns="0" rtlCol="0">
            <a:spAutoFit/>
          </a:bodyPr>
          <a:lstStyle/>
          <a:p>
            <a:pPr marL="12700">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30" dirty="0">
                <a:solidFill>
                  <a:srgbClr val="1F487C"/>
                </a:solidFill>
                <a:latin typeface="Times New Roman"/>
                <a:cs typeface="Times New Roman"/>
              </a:rPr>
              <a:t> </a:t>
            </a:r>
            <a:r>
              <a:rPr sz="900" i="1" spc="-10" dirty="0">
                <a:solidFill>
                  <a:srgbClr val="1F487C"/>
                </a:solidFill>
                <a:latin typeface="Segoe UI"/>
                <a:cs typeface="Segoe UI"/>
              </a:rPr>
              <a:t>1</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lang="en-US" sz="900" i="1" spc="20" dirty="0">
                <a:solidFill>
                  <a:srgbClr val="1F487C"/>
                </a:solidFill>
                <a:latin typeface="Times New Roman"/>
                <a:cs typeface="Times New Roman"/>
              </a:rPr>
              <a:t>CNN </a:t>
            </a:r>
            <a:r>
              <a:rPr sz="900" i="1" spc="-15" dirty="0">
                <a:solidFill>
                  <a:srgbClr val="1F487C"/>
                </a:solidFill>
                <a:latin typeface="Segoe UI"/>
                <a:cs typeface="Segoe UI"/>
              </a:rPr>
              <a:t>M</a:t>
            </a:r>
            <a:r>
              <a:rPr sz="900" i="1" spc="-5" dirty="0">
                <a:solidFill>
                  <a:srgbClr val="1F487C"/>
                </a:solidFill>
                <a:latin typeface="Segoe UI"/>
                <a:cs typeface="Segoe UI"/>
              </a:rPr>
              <a:t>o</a:t>
            </a:r>
            <a:r>
              <a:rPr sz="900" i="1" dirty="0">
                <a:solidFill>
                  <a:srgbClr val="1F487C"/>
                </a:solidFill>
                <a:latin typeface="Segoe UI"/>
                <a:cs typeface="Segoe UI"/>
              </a:rPr>
              <a:t>d</a:t>
            </a:r>
            <a:r>
              <a:rPr sz="900" i="1" spc="-5" dirty="0">
                <a:solidFill>
                  <a:srgbClr val="1F487C"/>
                </a:solidFill>
                <a:latin typeface="Segoe UI"/>
                <a:cs typeface="Segoe UI"/>
              </a:rPr>
              <a:t>el</a:t>
            </a:r>
            <a:r>
              <a:rPr sz="900" i="1" spc="20" dirty="0">
                <a:solidFill>
                  <a:srgbClr val="1F487C"/>
                </a:solidFill>
                <a:latin typeface="Times New Roman"/>
                <a:cs typeface="Times New Roman"/>
              </a:rPr>
              <a:t> </a:t>
            </a:r>
            <a:r>
              <a:rPr sz="900" i="1" spc="-15" dirty="0">
                <a:solidFill>
                  <a:srgbClr val="1F487C"/>
                </a:solidFill>
                <a:latin typeface="Segoe UI"/>
                <a:cs typeface="Segoe UI"/>
              </a:rPr>
              <a:t>A</a:t>
            </a:r>
            <a:r>
              <a:rPr sz="900" i="1" spc="-5" dirty="0">
                <a:solidFill>
                  <a:srgbClr val="1F487C"/>
                </a:solidFill>
                <a:latin typeface="Segoe UI"/>
                <a:cs typeface="Segoe UI"/>
              </a:rPr>
              <a:t>r</a:t>
            </a:r>
            <a:r>
              <a:rPr sz="900" i="1" dirty="0">
                <a:solidFill>
                  <a:srgbClr val="1F487C"/>
                </a:solidFill>
                <a:latin typeface="Segoe UI"/>
                <a:cs typeface="Segoe UI"/>
              </a:rPr>
              <a:t>ch</a:t>
            </a:r>
            <a:r>
              <a:rPr sz="900" i="1" spc="-15" dirty="0">
                <a:solidFill>
                  <a:srgbClr val="1F487C"/>
                </a:solidFill>
                <a:latin typeface="Segoe UI"/>
                <a:cs typeface="Segoe UI"/>
              </a:rPr>
              <a:t>i</a:t>
            </a:r>
            <a:r>
              <a:rPr sz="900" i="1" spc="-5" dirty="0">
                <a:solidFill>
                  <a:srgbClr val="1F487C"/>
                </a:solidFill>
                <a:latin typeface="Segoe UI"/>
                <a:cs typeface="Segoe UI"/>
              </a:rPr>
              <a:t>te</a:t>
            </a:r>
            <a:r>
              <a:rPr sz="900" i="1" dirty="0">
                <a:solidFill>
                  <a:srgbClr val="1F487C"/>
                </a:solidFill>
                <a:latin typeface="Segoe UI"/>
                <a:cs typeface="Segoe UI"/>
              </a:rPr>
              <a:t>c</a:t>
            </a:r>
            <a:r>
              <a:rPr sz="900" i="1" spc="-5" dirty="0">
                <a:solidFill>
                  <a:srgbClr val="1F487C"/>
                </a:solidFill>
                <a:latin typeface="Segoe UI"/>
                <a:cs typeface="Segoe UI"/>
              </a:rPr>
              <a:t>t</a:t>
            </a:r>
            <a:r>
              <a:rPr sz="900" i="1" dirty="0">
                <a:solidFill>
                  <a:srgbClr val="1F487C"/>
                </a:solidFill>
                <a:latin typeface="Segoe UI"/>
                <a:cs typeface="Segoe UI"/>
              </a:rPr>
              <a:t>u</a:t>
            </a:r>
            <a:r>
              <a:rPr sz="900" i="1" spc="5" dirty="0">
                <a:solidFill>
                  <a:srgbClr val="1F487C"/>
                </a:solidFill>
                <a:latin typeface="Segoe UI"/>
                <a:cs typeface="Segoe UI"/>
              </a:rPr>
              <a:t>r</a:t>
            </a:r>
            <a:r>
              <a:rPr sz="900" i="1" spc="-5" dirty="0">
                <a:solidFill>
                  <a:srgbClr val="1F487C"/>
                </a:solidFill>
                <a:latin typeface="Segoe UI"/>
                <a:cs typeface="Segoe UI"/>
              </a:rPr>
              <a:t>e</a:t>
            </a:r>
            <a:endParaRPr sz="900" dirty="0">
              <a:latin typeface="Segoe UI"/>
              <a:cs typeface="Segoe UI"/>
            </a:endParaRPr>
          </a:p>
        </p:txBody>
      </p:sp>
      <p:sp>
        <p:nvSpPr>
          <p:cNvPr id="4" name="object 4"/>
          <p:cNvSpPr txBox="1"/>
          <p:nvPr/>
        </p:nvSpPr>
        <p:spPr>
          <a:xfrm>
            <a:off x="1410970" y="5719848"/>
            <a:ext cx="2475230" cy="203835"/>
          </a:xfrm>
          <a:prstGeom prst="rect">
            <a:avLst/>
          </a:prstGeom>
        </p:spPr>
        <p:txBody>
          <a:bodyPr vert="horz" wrap="square" lIns="0" tIns="0" rIns="0" bIns="0" rtlCol="0">
            <a:spAutoFit/>
          </a:bodyPr>
          <a:lstStyle/>
          <a:p>
            <a:pPr marL="12700">
              <a:lnSpc>
                <a:spcPct val="100000"/>
              </a:lnSpc>
            </a:pPr>
            <a:r>
              <a:rPr sz="1400" b="1" dirty="0">
                <a:solidFill>
                  <a:srgbClr val="695D46"/>
                </a:solidFill>
                <a:latin typeface="Times New Roman"/>
                <a:cs typeface="Times New Roman"/>
              </a:rPr>
              <a:t>3.3</a:t>
            </a:r>
            <a:r>
              <a:rPr sz="1400" b="1" spc="-15" dirty="0">
                <a:solidFill>
                  <a:srgbClr val="695D46"/>
                </a:solidFill>
                <a:latin typeface="Times New Roman"/>
                <a:cs typeface="Times New Roman"/>
              </a:rPr>
              <a:t>.</a:t>
            </a:r>
            <a:r>
              <a:rPr sz="1400" b="1" dirty="0">
                <a:solidFill>
                  <a:srgbClr val="695D46"/>
                </a:solidFill>
                <a:latin typeface="Times New Roman"/>
                <a:cs typeface="Times New Roman"/>
              </a:rPr>
              <a:t>4</a:t>
            </a:r>
            <a:r>
              <a:rPr sz="1400" b="1" spc="5" dirty="0">
                <a:solidFill>
                  <a:srgbClr val="695D46"/>
                </a:solidFill>
                <a:latin typeface="Times New Roman"/>
                <a:cs typeface="Times New Roman"/>
              </a:rPr>
              <a:t> </a:t>
            </a:r>
            <a:r>
              <a:rPr sz="1200" b="1" spc="-5" dirty="0">
                <a:solidFill>
                  <a:srgbClr val="695D46"/>
                </a:solidFill>
                <a:latin typeface="Times New Roman"/>
                <a:cs typeface="Times New Roman"/>
              </a:rPr>
              <a:t>M</a:t>
            </a:r>
            <a:r>
              <a:rPr sz="1200" b="1" dirty="0">
                <a:solidFill>
                  <a:srgbClr val="695D46"/>
                </a:solidFill>
                <a:latin typeface="Times New Roman"/>
                <a:cs typeface="Times New Roman"/>
              </a:rPr>
              <a:t>od</a:t>
            </a:r>
            <a:r>
              <a:rPr sz="1200" b="1" spc="-5" dirty="0">
                <a:solidFill>
                  <a:srgbClr val="695D46"/>
                </a:solidFill>
                <a:latin typeface="Times New Roman"/>
                <a:cs typeface="Times New Roman"/>
              </a:rPr>
              <a:t>e</a:t>
            </a:r>
            <a:r>
              <a:rPr sz="1200" b="1" dirty="0">
                <a:solidFill>
                  <a:srgbClr val="695D46"/>
                </a:solidFill>
                <a:latin typeface="Times New Roman"/>
                <a:cs typeface="Times New Roman"/>
              </a:rPr>
              <a:t>l</a:t>
            </a:r>
            <a:r>
              <a:rPr sz="1200" b="1" spc="5" dirty="0">
                <a:solidFill>
                  <a:srgbClr val="695D46"/>
                </a:solidFill>
                <a:latin typeface="Times New Roman"/>
                <a:cs typeface="Times New Roman"/>
              </a:rPr>
              <a:t> </a:t>
            </a:r>
            <a:r>
              <a:rPr sz="1200" b="1" spc="-15" dirty="0">
                <a:solidFill>
                  <a:srgbClr val="695D46"/>
                </a:solidFill>
                <a:latin typeface="Times New Roman"/>
                <a:cs typeface="Times New Roman"/>
              </a:rPr>
              <a:t>P</a:t>
            </a:r>
            <a:r>
              <a:rPr sz="1200" b="1" spc="5" dirty="0">
                <a:solidFill>
                  <a:srgbClr val="695D46"/>
                </a:solidFill>
                <a:latin typeface="Times New Roman"/>
                <a:cs typeface="Times New Roman"/>
              </a:rPr>
              <a:t>e</a:t>
            </a:r>
            <a:r>
              <a:rPr sz="1200" b="1" spc="-5" dirty="0">
                <a:solidFill>
                  <a:srgbClr val="695D46"/>
                </a:solidFill>
                <a:latin typeface="Times New Roman"/>
                <a:cs typeface="Times New Roman"/>
              </a:rPr>
              <a:t>r</a:t>
            </a:r>
            <a:r>
              <a:rPr sz="1200" b="1" spc="5" dirty="0">
                <a:solidFill>
                  <a:srgbClr val="695D46"/>
                </a:solidFill>
                <a:latin typeface="Times New Roman"/>
                <a:cs typeface="Times New Roman"/>
              </a:rPr>
              <a:t>f</a:t>
            </a:r>
            <a:r>
              <a:rPr sz="1200" b="1" dirty="0">
                <a:solidFill>
                  <a:srgbClr val="695D46"/>
                </a:solidFill>
                <a:latin typeface="Times New Roman"/>
                <a:cs typeface="Times New Roman"/>
              </a:rPr>
              <a:t>o</a:t>
            </a:r>
            <a:r>
              <a:rPr sz="1200" b="1" spc="5" dirty="0">
                <a:solidFill>
                  <a:srgbClr val="695D46"/>
                </a:solidFill>
                <a:latin typeface="Times New Roman"/>
                <a:cs typeface="Times New Roman"/>
              </a:rPr>
              <a:t>r</a:t>
            </a:r>
            <a:r>
              <a:rPr sz="1200" b="1" spc="-20" dirty="0">
                <a:solidFill>
                  <a:srgbClr val="695D46"/>
                </a:solidFill>
                <a:latin typeface="Times New Roman"/>
                <a:cs typeface="Times New Roman"/>
              </a:rPr>
              <a:t>m</a:t>
            </a:r>
            <a:r>
              <a:rPr sz="1200" b="1" spc="10" dirty="0">
                <a:solidFill>
                  <a:srgbClr val="695D46"/>
                </a:solidFill>
                <a:latin typeface="Times New Roman"/>
                <a:cs typeface="Times New Roman"/>
              </a:rPr>
              <a:t>a</a:t>
            </a:r>
            <a:r>
              <a:rPr sz="1200" b="1" dirty="0">
                <a:solidFill>
                  <a:srgbClr val="695D46"/>
                </a:solidFill>
                <a:latin typeface="Times New Roman"/>
                <a:cs typeface="Times New Roman"/>
              </a:rPr>
              <a:t>n</a:t>
            </a:r>
            <a:r>
              <a:rPr sz="1200" b="1" spc="-5" dirty="0">
                <a:solidFill>
                  <a:srgbClr val="695D46"/>
                </a:solidFill>
                <a:latin typeface="Times New Roman"/>
                <a:cs typeface="Times New Roman"/>
              </a:rPr>
              <a:t>c</a:t>
            </a:r>
            <a:r>
              <a:rPr sz="1200" b="1" dirty="0">
                <a:solidFill>
                  <a:srgbClr val="695D46"/>
                </a:solidFill>
                <a:latin typeface="Times New Roman"/>
                <a:cs typeface="Times New Roman"/>
              </a:rPr>
              <a:t>e</a:t>
            </a:r>
            <a:r>
              <a:rPr sz="1200" b="1" spc="-5" dirty="0">
                <a:solidFill>
                  <a:srgbClr val="695D46"/>
                </a:solidFill>
                <a:latin typeface="Times New Roman"/>
                <a:cs typeface="Times New Roman"/>
              </a:rPr>
              <a:t> </a:t>
            </a:r>
            <a:r>
              <a:rPr sz="1200" b="1" dirty="0">
                <a:solidFill>
                  <a:srgbClr val="695D46"/>
                </a:solidFill>
                <a:latin typeface="Times New Roman"/>
                <a:cs typeface="Times New Roman"/>
              </a:rPr>
              <a:t>Eval</a:t>
            </a:r>
            <a:r>
              <a:rPr sz="1200" b="1" spc="5" dirty="0">
                <a:solidFill>
                  <a:srgbClr val="695D46"/>
                </a:solidFill>
                <a:latin typeface="Times New Roman"/>
                <a:cs typeface="Times New Roman"/>
              </a:rPr>
              <a:t>u</a:t>
            </a:r>
            <a:r>
              <a:rPr sz="1200" b="1" dirty="0">
                <a:solidFill>
                  <a:srgbClr val="695D46"/>
                </a:solidFill>
                <a:latin typeface="Times New Roman"/>
                <a:cs typeface="Times New Roman"/>
              </a:rPr>
              <a:t>ation</a:t>
            </a:r>
            <a:endParaRPr sz="1200" dirty="0">
              <a:latin typeface="Times New Roman"/>
              <a:cs typeface="Times New Roman"/>
            </a:endParaRPr>
          </a:p>
        </p:txBody>
      </p:sp>
      <p:sp>
        <p:nvSpPr>
          <p:cNvPr id="5" name="object 5"/>
          <p:cNvSpPr txBox="1"/>
          <p:nvPr/>
        </p:nvSpPr>
        <p:spPr>
          <a:xfrm>
            <a:off x="1136650" y="8394598"/>
            <a:ext cx="1767205" cy="139700"/>
          </a:xfrm>
          <a:prstGeom prst="rect">
            <a:avLst/>
          </a:prstGeom>
        </p:spPr>
        <p:txBody>
          <a:bodyPr vert="horz" wrap="square" lIns="0" tIns="0" rIns="0" bIns="0" rtlCol="0">
            <a:spAutoFit/>
          </a:bodyPr>
          <a:lstStyle/>
          <a:p>
            <a:pPr marL="12700">
              <a:lnSpc>
                <a:spcPct val="100000"/>
              </a:lnSpc>
            </a:pPr>
            <a:r>
              <a:rPr sz="900" i="1" spc="-5" dirty="0">
                <a:solidFill>
                  <a:srgbClr val="1F487C"/>
                </a:solidFill>
                <a:latin typeface="Segoe UI"/>
                <a:cs typeface="Segoe UI"/>
              </a:rPr>
              <a:t>Imp</a:t>
            </a:r>
            <a:r>
              <a:rPr sz="900" i="1" spc="-15" dirty="0">
                <a:solidFill>
                  <a:srgbClr val="1F487C"/>
                </a:solidFill>
                <a:latin typeface="Segoe UI"/>
                <a:cs typeface="Segoe UI"/>
              </a:rPr>
              <a:t>l</a:t>
            </a:r>
            <a:r>
              <a:rPr sz="900" i="1" spc="-5" dirty="0">
                <a:solidFill>
                  <a:srgbClr val="1F487C"/>
                </a:solidFill>
                <a:latin typeface="Segoe UI"/>
                <a:cs typeface="Segoe UI"/>
              </a:rPr>
              <a:t>e</a:t>
            </a:r>
            <a:r>
              <a:rPr sz="900" i="1" spc="-15" dirty="0">
                <a:solidFill>
                  <a:srgbClr val="1F487C"/>
                </a:solidFill>
                <a:latin typeface="Segoe UI"/>
                <a:cs typeface="Segoe UI"/>
              </a:rPr>
              <a:t>m</a:t>
            </a:r>
            <a:r>
              <a:rPr sz="900" i="1" spc="-5" dirty="0">
                <a:solidFill>
                  <a:srgbClr val="1F487C"/>
                </a:solidFill>
                <a:latin typeface="Segoe UI"/>
                <a:cs typeface="Segoe UI"/>
              </a:rPr>
              <a:t>e</a:t>
            </a:r>
            <a:r>
              <a:rPr sz="900" i="1" dirty="0">
                <a:solidFill>
                  <a:srgbClr val="1F487C"/>
                </a:solidFill>
                <a:latin typeface="Segoe UI"/>
                <a:cs typeface="Segoe UI"/>
              </a:rPr>
              <a:t>n</a:t>
            </a:r>
            <a:r>
              <a:rPr sz="900" i="1" spc="-5" dirty="0">
                <a:solidFill>
                  <a:srgbClr val="1F487C"/>
                </a:solidFill>
                <a:latin typeface="Segoe UI"/>
                <a:cs typeface="Segoe UI"/>
              </a:rPr>
              <a:t>tat</a:t>
            </a:r>
            <a:r>
              <a:rPr sz="900" i="1" spc="-15" dirty="0">
                <a:solidFill>
                  <a:srgbClr val="1F487C"/>
                </a:solidFill>
                <a:latin typeface="Segoe UI"/>
                <a:cs typeface="Segoe UI"/>
              </a:rPr>
              <a:t>i</a:t>
            </a:r>
            <a:r>
              <a:rPr sz="900" i="1" spc="-5" dirty="0">
                <a:solidFill>
                  <a:srgbClr val="1F487C"/>
                </a:solidFill>
                <a:latin typeface="Segoe UI"/>
                <a:cs typeface="Segoe UI"/>
              </a:rPr>
              <a:t>o</a:t>
            </a:r>
            <a:r>
              <a:rPr sz="900" i="1" dirty="0">
                <a:solidFill>
                  <a:srgbClr val="1F487C"/>
                </a:solidFill>
                <a:latin typeface="Segoe UI"/>
                <a:cs typeface="Segoe UI"/>
              </a:rPr>
              <a:t>n</a:t>
            </a:r>
            <a:r>
              <a:rPr sz="900" i="1" spc="25" dirty="0">
                <a:solidFill>
                  <a:srgbClr val="1F487C"/>
                </a:solidFill>
                <a:latin typeface="Times New Roman"/>
                <a:cs typeface="Times New Roman"/>
              </a:rPr>
              <a:t> </a:t>
            </a:r>
            <a:r>
              <a:rPr sz="900" i="1" spc="-10" dirty="0">
                <a:solidFill>
                  <a:srgbClr val="1F487C"/>
                </a:solidFill>
                <a:latin typeface="Segoe UI"/>
                <a:cs typeface="Segoe UI"/>
              </a:rPr>
              <a:t>2</a:t>
            </a:r>
            <a:r>
              <a:rPr sz="900" i="1" spc="-5" dirty="0">
                <a:solidFill>
                  <a:srgbClr val="1F487C"/>
                </a:solidFill>
                <a:latin typeface="Segoe UI"/>
                <a:cs typeface="Segoe UI"/>
              </a:rPr>
              <a:t>:</a:t>
            </a:r>
            <a:r>
              <a:rPr sz="900" i="1" spc="20" dirty="0">
                <a:solidFill>
                  <a:srgbClr val="1F487C"/>
                </a:solidFill>
                <a:latin typeface="Times New Roman"/>
                <a:cs typeface="Times New Roman"/>
              </a:rPr>
              <a:t> </a:t>
            </a:r>
            <a:r>
              <a:rPr sz="900" i="1" spc="-15" dirty="0">
                <a:solidFill>
                  <a:srgbClr val="1F487C"/>
                </a:solidFill>
                <a:latin typeface="Segoe UI"/>
                <a:cs typeface="Segoe UI"/>
              </a:rPr>
              <a:t>M</a:t>
            </a:r>
            <a:r>
              <a:rPr sz="900" i="1" spc="-5" dirty="0">
                <a:solidFill>
                  <a:srgbClr val="1F487C"/>
                </a:solidFill>
                <a:latin typeface="Segoe UI"/>
                <a:cs typeface="Segoe UI"/>
              </a:rPr>
              <a:t>o</a:t>
            </a:r>
            <a:r>
              <a:rPr sz="900" i="1" dirty="0">
                <a:solidFill>
                  <a:srgbClr val="1F487C"/>
                </a:solidFill>
                <a:latin typeface="Segoe UI"/>
                <a:cs typeface="Segoe UI"/>
              </a:rPr>
              <a:t>d</a:t>
            </a:r>
            <a:r>
              <a:rPr sz="900" i="1" spc="-5" dirty="0">
                <a:solidFill>
                  <a:srgbClr val="1F487C"/>
                </a:solidFill>
                <a:latin typeface="Segoe UI"/>
                <a:cs typeface="Segoe UI"/>
              </a:rPr>
              <a:t>el</a:t>
            </a:r>
            <a:r>
              <a:rPr sz="900" i="1" spc="20" dirty="0">
                <a:solidFill>
                  <a:srgbClr val="1F487C"/>
                </a:solidFill>
                <a:latin typeface="Times New Roman"/>
                <a:cs typeface="Times New Roman"/>
              </a:rPr>
              <a:t> </a:t>
            </a:r>
            <a:r>
              <a:rPr sz="900" i="1" spc="-5" dirty="0">
                <a:solidFill>
                  <a:srgbClr val="1F487C"/>
                </a:solidFill>
                <a:latin typeface="Segoe UI"/>
                <a:cs typeface="Segoe UI"/>
              </a:rPr>
              <a:t>S</a:t>
            </a:r>
            <a:r>
              <a:rPr sz="900" i="1" dirty="0">
                <a:solidFill>
                  <a:srgbClr val="1F487C"/>
                </a:solidFill>
                <a:latin typeface="Segoe UI"/>
                <a:cs typeface="Segoe UI"/>
              </a:rPr>
              <a:t>u</a:t>
            </a:r>
            <a:r>
              <a:rPr sz="900" i="1" spc="5" dirty="0">
                <a:solidFill>
                  <a:srgbClr val="1F487C"/>
                </a:solidFill>
                <a:latin typeface="Segoe UI"/>
                <a:cs typeface="Segoe UI"/>
              </a:rPr>
              <a:t>m</a:t>
            </a:r>
            <a:r>
              <a:rPr sz="900" i="1" spc="-15" dirty="0">
                <a:solidFill>
                  <a:srgbClr val="1F487C"/>
                </a:solidFill>
                <a:latin typeface="Segoe UI"/>
                <a:cs typeface="Segoe UI"/>
              </a:rPr>
              <a:t>m</a:t>
            </a:r>
            <a:r>
              <a:rPr sz="900" i="1" spc="-5" dirty="0">
                <a:solidFill>
                  <a:srgbClr val="1F487C"/>
                </a:solidFill>
                <a:latin typeface="Segoe UI"/>
                <a:cs typeface="Segoe UI"/>
              </a:rPr>
              <a:t>ary</a:t>
            </a:r>
            <a:endParaRPr sz="900" dirty="0">
              <a:latin typeface="Segoe UI"/>
              <a:cs typeface="Segoe UI"/>
            </a:endParaRPr>
          </a:p>
        </p:txBody>
      </p:sp>
      <p:sp>
        <p:nvSpPr>
          <p:cNvPr id="6" name="object 6"/>
          <p:cNvSpPr/>
          <p:nvPr/>
        </p:nvSpPr>
        <p:spPr>
          <a:xfrm>
            <a:off x="1136650" y="1447800"/>
            <a:ext cx="5444611" cy="373151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62995" y="6107961"/>
            <a:ext cx="5446410" cy="2172209"/>
          </a:xfrm>
          <a:prstGeom prst="rect">
            <a:avLst/>
          </a:prstGeom>
          <a:blipFill>
            <a:blip r:embed="rId4"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5C4CF020-352A-6F4D-23B0-9B44B29C0105}"/>
              </a:ext>
            </a:extLst>
          </p:cNvPr>
          <p:cNvSpPr txBox="1"/>
          <p:nvPr/>
        </p:nvSpPr>
        <p:spPr>
          <a:xfrm>
            <a:off x="1066800" y="931789"/>
            <a:ext cx="6248400" cy="381054"/>
          </a:xfrm>
          <a:prstGeom prst="rect">
            <a:avLst/>
          </a:prstGeom>
          <a:noFill/>
        </p:spPr>
        <p:txBody>
          <a:bodyPr wrap="square" rtlCol="0">
            <a:spAutoFit/>
          </a:bodyPr>
          <a:lstStyle/>
          <a:p>
            <a:r>
              <a:rPr lang="en-US" sz="1800" spc="5" dirty="0">
                <a:solidFill>
                  <a:srgbClr val="695D46"/>
                </a:solidFill>
                <a:latin typeface="Times New Roman"/>
                <a:cs typeface="Times New Roman"/>
              </a:rPr>
              <a:t>CNN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14400" y="1362456"/>
            <a:ext cx="5983589" cy="51907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1249</Words>
  <Application>Microsoft Office PowerPoint</Application>
  <PresentationFormat>Custom</PresentationFormat>
  <Paragraphs>118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Lusoma Joseph</cp:lastModifiedBy>
  <cp:revision>4</cp:revision>
  <dcterms:created xsi:type="dcterms:W3CDTF">2023-07-03T21:09:28Z</dcterms:created>
  <dcterms:modified xsi:type="dcterms:W3CDTF">2023-07-03T19:22:28Z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2023-07-03T00:00:00Z</vt:filetime>
  </property>
  <property fmtid="{D5CDD505-2E9C-101B-9397-08002B2CF9AE}" pid="3" name="LastSaved">
    <vt:filetime>2023-07-03T00:00:00Z</vt:filetime>
  </property>
</Properties>
</file>