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85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0D3EC-2E9F-9C43-8C26-52C55356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3ED04F-2CF0-8F49-9264-6C14A740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30331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015195-621E-F445-936F-C0E48239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3828D49-B657-8347-9B0A-00CF52F2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6BE80C-2EA9-BD4C-9A3E-19E9608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ECEDCA-1E80-6D4E-B0E9-726B992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9BB8C3-B6C7-DC49-9B76-66CECB6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0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E45BC57-7B19-1C4A-9DD0-6F8AA1AE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996619F-D27A-BE4A-B12D-19C9A669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7C099E-42C4-8240-938D-DA41979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C9F235-978A-874D-9CC1-18DA5677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B6E328-524A-CD49-9371-C70CBC2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72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BF74CE-7596-3341-AEF2-C7944CE1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3D9879-8624-5B43-BD67-104FF201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90A97C-B59C-BC45-B7B8-03DA1CC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EE3285-6A82-1C4C-9881-CD83F4C9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E335DC-C4E1-0443-9223-B5614D1D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08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47D438-B296-9340-81F3-AF0938D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CE9761-15C7-F647-AFC5-98DC55CA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D3D499F-C9F4-3D4B-9D40-8D76327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C75C33-1A4F-0F4B-8ECC-4B263C88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0CDAFF-A132-164B-B753-9391000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11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14FA4F-153C-054E-B097-F5607986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80DE10-CCD9-FB4C-BAB9-FE885F88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A597A9-FA6E-A14F-88FF-7888ADC2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47F22A9-B58D-9843-8AF6-1ED5DE1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0BC01D-A71A-7F4D-8B8D-589D73E7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2905F0D-99CB-694B-99B3-F06E590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5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6ADCCF-1EC7-1B4A-873F-391FA63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D32E5BB-9035-B049-AA82-36A45975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D368D87-EE0F-874D-A821-058D9DFC2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916B80A-D755-C848-9560-EFC7CCB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1781CBA-270C-5442-9298-0EA748596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71BDD72-6B61-1A4A-A964-98B89AE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C143A63-1502-9E45-91E3-8B30897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9DE2FD-501D-134C-BA53-94AD7297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07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2316AD-4C32-2840-9A66-ADBCB56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</p:spTree>
    <p:extLst>
      <p:ext uri="{BB962C8B-B14F-4D97-AF65-F5344CB8AC3E}">
        <p14:creationId xmlns:p14="http://schemas.microsoft.com/office/powerpoint/2010/main" val="10857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2B0FF8-0597-1447-952B-AAFDE8CB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267BB1-85E6-EB4A-872C-D1FBABE8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6318B8-28B1-2844-B774-461420F1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84DA19-504D-504B-BBCC-66EC12B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5076A3D-42A3-2349-B611-D4387DC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3333750-9F50-4847-A9A5-52B35E76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6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32284C-1344-D14E-BCA6-A6E511EA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6BB1DF1-B6D4-7A4C-8998-95B2A219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DB0B09-B0C6-5B47-A300-2E83580CD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Klicka här för att ändra format på bakgrundstexten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238F68-A940-E648-B325-1954D4A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4D3B5-1651-4C47-BC89-01D62A00B87A}" type="datetimeFigureOut">
              <a:rPr lang="sv-SE" smtClean="0"/>
              <a:t>2019-11-19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8CA38D-D233-5A43-971F-A594DB55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444A70-C2F2-8A4A-AA26-C0057F98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F21E28-A8B6-6B4F-80CF-E50C8068B0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31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011185">
                <a:lumMod val="75000"/>
              </a:srgbClr>
            </a:gs>
            <a:gs pos="100000">
              <a:srgbClr val="011185">
                <a:alpha val="9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6C43151-8E0D-984E-AE20-1C490F5B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95F83DB-235F-DA4A-84DB-EBA31AE3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
Nivå två
Nivå tre
Nivå fyra
Nivå fem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6A58870-FAFE-374E-B2D7-B8BF25AC4A8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2985" y="5764900"/>
            <a:ext cx="2317636" cy="64604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FAEB29F9-A695-7943-88A7-02462B11B51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22862" y="5773518"/>
            <a:ext cx="725902" cy="7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FF00"/>
        </a:buClr>
        <a:buSzPct val="120000"/>
        <a:buFont typeface="Wingdings" pitchFamily="2" charset="2"/>
        <a:buChar char="§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BF92C9-511D-514A-9608-F6333740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1122363"/>
            <a:ext cx="10347158" cy="2387600"/>
          </a:xfrm>
        </p:spPr>
        <p:txBody>
          <a:bodyPr>
            <a:normAutofit/>
          </a:bodyPr>
          <a:lstStyle/>
          <a:p>
            <a:r>
              <a:rPr lang="sv-SE"/>
              <a:t>Code organization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BC03A1E-0523-4549-85A0-E94A764F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2019-11-11</a:t>
            </a:r>
            <a:endParaRPr lang="sv-SE" dirty="0"/>
          </a:p>
          <a:p>
            <a:endParaRPr lang="sv-SE" dirty="0"/>
          </a:p>
          <a:p>
            <a:r>
              <a:rPr lang="sv-SE" dirty="0"/>
              <a:t>Göteborg</a:t>
            </a:r>
          </a:p>
        </p:txBody>
      </p:sp>
    </p:spTree>
    <p:extLst>
      <p:ext uri="{BB962C8B-B14F-4D97-AF65-F5344CB8AC3E}">
        <p14:creationId xmlns:p14="http://schemas.microsoft.com/office/powerpoint/2010/main" val="5947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Methods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In order to make your code more flexible and organized you can create methods.</a:t>
            </a:r>
          </a:p>
          <a:p>
            <a:r>
              <a:rPr lang="sv-SE"/>
              <a:t>Methods are a way to create small pieces of functionality with a specalized purpose.</a:t>
            </a:r>
          </a:p>
          <a:p>
            <a:r>
              <a:rPr lang="sv-SE"/>
              <a:t>They can be viewed as a function or subroutine that belongs to a class.</a:t>
            </a:r>
          </a:p>
          <a:p>
            <a:r>
              <a:rPr lang="sv-SE"/>
              <a:t>Methods, when put inside our Program class, must be declared with the </a:t>
            </a:r>
            <a:r>
              <a:rPr lang="sv-SE" b="1">
                <a:solidFill>
                  <a:schemeClr val="accent1">
                    <a:lumMod val="50000"/>
                  </a:schemeClr>
                </a:solidFill>
              </a:rPr>
              <a:t>Static</a:t>
            </a:r>
            <a:r>
              <a:rPr lang="sv-SE"/>
              <a:t> keyword (see the Main method).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543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Methods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When declaring a method keep in mind the following:</a:t>
            </a:r>
          </a:p>
          <a:p>
            <a:r>
              <a:rPr lang="sv-SE"/>
              <a:t>Use a proper, descriptive name</a:t>
            </a:r>
          </a:p>
          <a:p>
            <a:r>
              <a:rPr lang="sv-SE"/>
              <a:t>Let the method perform that specific task only.</a:t>
            </a:r>
          </a:p>
          <a:p>
            <a:r>
              <a:rPr lang="sv-SE"/>
              <a:t>Use return values and input parameters as needed</a:t>
            </a:r>
          </a:p>
          <a:p>
            <a:r>
              <a:rPr lang="sv-SE"/>
              <a:t>The variables inside the method are bound to the method and live for as long as the method runs its code.</a:t>
            </a:r>
          </a:p>
          <a:p>
            <a:r>
              <a:rPr lang="sv-SE"/>
              <a:t>The method could return a value (of a specific data type). If not, use the </a:t>
            </a:r>
            <a:r>
              <a:rPr lang="sv-SE" b="1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sv-SE"/>
              <a:t> keyword.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090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Methods - communication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sz="2600"/>
              <a:t>Methods communicate with the rest of our code through parameters.</a:t>
            </a:r>
          </a:p>
          <a:p>
            <a:r>
              <a:rPr lang="sv-SE" sz="2600"/>
              <a:t>In the method head, right after the method name, we can specify a list of input parameters.</a:t>
            </a:r>
          </a:p>
          <a:p>
            <a:r>
              <a:rPr lang="sv-SE" sz="2600"/>
              <a:t>Our method will use these parameters to perform the task, then return a value (most of the time).</a:t>
            </a:r>
          </a:p>
          <a:p>
            <a:r>
              <a:rPr lang="sv-SE" sz="2600"/>
              <a:t>Example:</a:t>
            </a:r>
          </a:p>
          <a:p>
            <a:r>
              <a:rPr lang="en-GB" sz="2600"/>
              <a:t> static int AddNumbers(</a:t>
            </a:r>
            <a:r>
              <a:rPr lang="en-GB" sz="2600">
                <a:solidFill>
                  <a:schemeClr val="accent1">
                    <a:lumMod val="50000"/>
                  </a:schemeClr>
                </a:solidFill>
              </a:rPr>
              <a:t>int param1, int param2</a:t>
            </a:r>
            <a:r>
              <a:rPr lang="en-GB" sz="2600"/>
              <a:t>) //input parameters</a:t>
            </a:r>
          </a:p>
          <a:p>
            <a:r>
              <a:rPr lang="en-GB" sz="2600"/>
              <a:t>        {</a:t>
            </a:r>
          </a:p>
          <a:p>
            <a:r>
              <a:rPr lang="en-GB" sz="2600"/>
              <a:t>            int sum = param1 + param2;</a:t>
            </a:r>
          </a:p>
          <a:p>
            <a:r>
              <a:rPr lang="en-GB" sz="2600"/>
              <a:t>            </a:t>
            </a:r>
            <a:r>
              <a:rPr lang="en-GB" sz="2600">
                <a:solidFill>
                  <a:schemeClr val="accent1">
                    <a:lumMod val="50000"/>
                  </a:schemeClr>
                </a:solidFill>
              </a:rPr>
              <a:t>return sum</a:t>
            </a:r>
            <a:r>
              <a:rPr lang="en-GB" sz="2600"/>
              <a:t>; 	//output parameter</a:t>
            </a:r>
          </a:p>
          <a:p>
            <a:r>
              <a:rPr lang="en-GB" sz="2600"/>
              <a:t>        }</a:t>
            </a:r>
            <a:r>
              <a:rPr lang="sv-SE"/>
              <a:t>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054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Methods - communication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/>
              <a:t>When calling the method, variables with the correct data types must be supplied.</a:t>
            </a:r>
          </a:p>
          <a:p>
            <a:r>
              <a:rPr lang="sv-SE" sz="2400"/>
              <a:t>It is our responsibility to take care of the return value from a method in a proper way. If we don’t, the value might get lost.</a:t>
            </a:r>
          </a:p>
          <a:p>
            <a:r>
              <a:rPr lang="sv-SE" sz="2400"/>
              <a:t>Compare these two method calls:</a:t>
            </a:r>
          </a:p>
          <a:p>
            <a:r>
              <a:rPr lang="en-GB" sz="2400"/>
              <a:t> … //some code</a:t>
            </a:r>
          </a:p>
          <a:p>
            <a:r>
              <a:rPr lang="en-GB" sz="2400"/>
              <a:t>AddNumbers(</a:t>
            </a:r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myInt1, myInt2</a:t>
            </a:r>
            <a:r>
              <a:rPr lang="en-GB" sz="2400"/>
              <a:t>); //myInt1 and myInt2 are integers</a:t>
            </a:r>
          </a:p>
          <a:p>
            <a:r>
              <a:rPr lang="sv-SE" sz="2400"/>
              <a:t>…//more code</a:t>
            </a:r>
          </a:p>
          <a:p>
            <a:r>
              <a:rPr lang="sv-SE" sz="2400"/>
              <a:t>int result = </a:t>
            </a:r>
            <a:r>
              <a:rPr lang="en-GB" sz="2400"/>
              <a:t>AddNumbers(</a:t>
            </a:r>
            <a:r>
              <a:rPr lang="en-GB" sz="2400">
                <a:solidFill>
                  <a:schemeClr val="accent1">
                    <a:lumMod val="50000"/>
                  </a:schemeClr>
                </a:solidFill>
              </a:rPr>
              <a:t>myInt1, myInt2</a:t>
            </a:r>
            <a:r>
              <a:rPr lang="en-GB" sz="2400"/>
              <a:t>);</a:t>
            </a:r>
            <a:endParaRPr lang="sv-SE" sz="2400"/>
          </a:p>
        </p:txBody>
      </p:sp>
    </p:spTree>
    <p:extLst>
      <p:ext uri="{BB962C8B-B14F-4D97-AF65-F5344CB8AC3E}">
        <p14:creationId xmlns:p14="http://schemas.microsoft.com/office/powerpoint/2010/main" val="130735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Methods - overloading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A method can have different ”signatures” (or declarations)</a:t>
            </a:r>
          </a:p>
          <a:p>
            <a:r>
              <a:rPr lang="sv-SE"/>
              <a:t>When that happens, we say that the method is overloaded</a:t>
            </a:r>
          </a:p>
          <a:p>
            <a:r>
              <a:rPr lang="sv-SE"/>
              <a:t>One can declare a method using the same name, but with a different  list of parameters in the method head.</a:t>
            </a:r>
          </a:p>
          <a:p>
            <a:r>
              <a:rPr lang="sv-SE"/>
              <a:t>The difference could be:</a:t>
            </a:r>
          </a:p>
          <a:p>
            <a:pPr lvl="1"/>
            <a:r>
              <a:rPr lang="sv-SE"/>
              <a:t> the total number of parameters</a:t>
            </a:r>
          </a:p>
          <a:p>
            <a:pPr lvl="1"/>
            <a:r>
              <a:rPr lang="sv-SE"/>
              <a:t> or the data type of parameters used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148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Methods - overloading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/>
              <a:t>Example:</a:t>
            </a:r>
          </a:p>
          <a:p>
            <a:r>
              <a:rPr lang="en-GB" sz="2200"/>
              <a:t>static int AddNumbers(int param1, int param2) //input parameters</a:t>
            </a:r>
          </a:p>
          <a:p>
            <a:r>
              <a:rPr lang="en-GB" sz="2200"/>
              <a:t>        {</a:t>
            </a:r>
          </a:p>
          <a:p>
            <a:r>
              <a:rPr lang="en-GB" sz="2200"/>
              <a:t>            int sum = param1 + param2;</a:t>
            </a:r>
          </a:p>
          <a:p>
            <a:r>
              <a:rPr lang="en-GB" sz="2200"/>
              <a:t>            return sum; 	//output parameter</a:t>
            </a:r>
          </a:p>
          <a:p>
            <a:r>
              <a:rPr lang="en-GB" sz="2200"/>
              <a:t>        }</a:t>
            </a:r>
            <a:r>
              <a:rPr lang="sv-SE" sz="2200"/>
              <a:t>	</a:t>
            </a:r>
          </a:p>
          <a:p>
            <a:r>
              <a:rPr lang="en-GB" sz="2200"/>
              <a:t>static int AddNumbers(int param1, int param2, int param3) //input parameters</a:t>
            </a:r>
          </a:p>
          <a:p>
            <a:r>
              <a:rPr lang="en-GB" sz="2200"/>
              <a:t>        {</a:t>
            </a:r>
          </a:p>
          <a:p>
            <a:r>
              <a:rPr lang="en-GB" sz="2200"/>
              <a:t>            int sum = param1 + param2 + param3;</a:t>
            </a:r>
          </a:p>
          <a:p>
            <a:r>
              <a:rPr lang="en-GB" sz="2200"/>
              <a:t>            return sum; 	//output parameter</a:t>
            </a:r>
          </a:p>
          <a:p>
            <a:r>
              <a:rPr lang="en-GB" sz="2200"/>
              <a:t>        }</a:t>
            </a:r>
            <a:r>
              <a:rPr lang="sv-SE" sz="2200"/>
              <a:t>	</a:t>
            </a:r>
          </a:p>
          <a:p>
            <a:endParaRPr lang="sv-SE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514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E0B26E-4857-4141-B58E-8D63D2E6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Methods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4A7F8F-4F36-A042-BC61-E1D1BFE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/>
              <a:t>Code refactoring (demo time)</a:t>
            </a:r>
          </a:p>
          <a:p>
            <a:endParaRPr lang="sv-SE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550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 3">
      <a:dk1>
        <a:srgbClr val="FEFFFF"/>
      </a:dk1>
      <a:lt1>
        <a:srgbClr val="FFFFFF"/>
      </a:lt1>
      <a:dk2>
        <a:srgbClr val="44546A"/>
      </a:dk2>
      <a:lt2>
        <a:srgbClr val="E7E6E6"/>
      </a:lt2>
      <a:accent1>
        <a:srgbClr val="FEFFFF"/>
      </a:accent1>
      <a:accent2>
        <a:srgbClr val="FEFB00"/>
      </a:accent2>
      <a:accent3>
        <a:srgbClr val="FF9200"/>
      </a:accent3>
      <a:accent4>
        <a:srgbClr val="FFC000"/>
      </a:accent4>
      <a:accent5>
        <a:srgbClr val="EAEAEA"/>
      </a:accent5>
      <a:accent6>
        <a:srgbClr val="67DA47"/>
      </a:accent6>
      <a:hlink>
        <a:srgbClr val="F0EDFF"/>
      </a:hlink>
      <a:folHlink>
        <a:srgbClr val="95EE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6366</TotalTime>
  <Words>476</Words>
  <Application>Microsoft Office PowerPoint</Application>
  <PresentationFormat>Bredbild</PresentationFormat>
  <Paragraphs>55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Office-tema</vt:lpstr>
      <vt:lpstr>Code organization</vt:lpstr>
      <vt:lpstr>Methods</vt:lpstr>
      <vt:lpstr>Methods</vt:lpstr>
      <vt:lpstr>Methods - communication</vt:lpstr>
      <vt:lpstr>Methods - communication</vt:lpstr>
      <vt:lpstr>Methods - overloading</vt:lpstr>
      <vt:lpstr>Methods - overloading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Lars Jacobsen</dc:creator>
  <cp:lastModifiedBy>Lucian Ralea</cp:lastModifiedBy>
  <cp:revision>32</cp:revision>
  <dcterms:created xsi:type="dcterms:W3CDTF">2019-02-21T10:25:34Z</dcterms:created>
  <dcterms:modified xsi:type="dcterms:W3CDTF">2019-11-19T11:59:59Z</dcterms:modified>
</cp:coreProperties>
</file>