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1" r:id="rId2"/>
    <p:sldId id="277" r:id="rId3"/>
    <p:sldId id="260" r:id="rId4"/>
    <p:sldId id="259" r:id="rId5"/>
    <p:sldId id="270" r:id="rId6"/>
    <p:sldId id="272" r:id="rId7"/>
    <p:sldId id="280" r:id="rId8"/>
    <p:sldId id="274" r:id="rId9"/>
    <p:sldId id="278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ash%20Khatib\Desktop\Databas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Afash%20Khatib\Desktop\Database%20(Autosaved)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ash%20Khatib\Desktop\Database%20(Autosaved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Afash%20Khatib\Desktop\Database%20(Autosaved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ash%20Khatib\Desktop\Databas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ash%20Khatib\Desktop\Databa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fash%20Khatib\Desktop\Databa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fash%20Khatib\Desktop\Database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fash%20Khatib\Desktop\Database%20(Autosaved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fash%20Khatib\Desktop\Database%20(Autosaved)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Afash%20Khatib\Desktop\Database%20(Autosaved)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Afash%20Khatib\Desktop\Database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[Database.xlsx]Sheet1!PivotTable1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Sheet1!$B$4:$B$6</c:f>
              <c:strCache>
                <c:ptCount val="1"/>
                <c:pt idx="0">
                  <c:v>Jan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8401.3350000000028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5-4964-9E6C-6A151A59EAB4}"/>
            </c:ext>
          </c:extLst>
        </c:ser>
        <c:ser>
          <c:idx val="1"/>
          <c:order val="1"/>
          <c:tx>
            <c:strRef>
              <c:f>Sheet1!$C$4:$C$6</c:f>
              <c:strCache>
                <c:ptCount val="1"/>
                <c:pt idx="0">
                  <c:v>Feb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Sheet1!$C$7</c:f>
              <c:numCache>
                <c:formatCode>General</c:formatCode>
                <c:ptCount val="1"/>
                <c:pt idx="0">
                  <c:v>4913.2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5-4964-9E6C-6A151A59EAB4}"/>
            </c:ext>
          </c:extLst>
        </c:ser>
        <c:ser>
          <c:idx val="2"/>
          <c:order val="2"/>
          <c:tx>
            <c:strRef>
              <c:f>Sheet1!$D$4:$D$6</c:f>
              <c:strCache>
                <c:ptCount val="1"/>
                <c:pt idx="0">
                  <c:v>Mar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Sheet1!$D$7</c:f>
              <c:numCache>
                <c:formatCode>General</c:formatCode>
                <c:ptCount val="1"/>
                <c:pt idx="0">
                  <c:v>11880.368000000002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D5-4964-9E6C-6A151A59EAB4}"/>
            </c:ext>
          </c:extLst>
        </c:ser>
        <c:ser>
          <c:idx val="3"/>
          <c:order val="3"/>
          <c:tx>
            <c:strRef>
              <c:f>Sheet1!$E$4:$E$6</c:f>
              <c:strCache>
                <c:ptCount val="1"/>
                <c:pt idx="0">
                  <c:v>Apr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Sheet1!$E$7</c:f>
              <c:numCache>
                <c:formatCode>General</c:formatCode>
                <c:ptCount val="1"/>
                <c:pt idx="0">
                  <c:v>36621.334000000003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D5-4964-9E6C-6A151A59EAB4}"/>
            </c:ext>
          </c:extLst>
        </c:ser>
        <c:ser>
          <c:idx val="4"/>
          <c:order val="4"/>
          <c:tx>
            <c:strRef>
              <c:f>Sheet1!$F$4:$F$6</c:f>
              <c:strCache>
                <c:ptCount val="1"/>
                <c:pt idx="0">
                  <c:v>May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Sheet1!$F$7</c:f>
              <c:numCache>
                <c:formatCode>General</c:formatCode>
                <c:ptCount val="1"/>
                <c:pt idx="0">
                  <c:v>17479.128999999997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D5-4964-9E6C-6A151A59EAB4}"/>
            </c:ext>
          </c:extLst>
        </c:ser>
        <c:ser>
          <c:idx val="5"/>
          <c:order val="5"/>
          <c:tx>
            <c:strRef>
              <c:f>Sheet1!$G$4:$G$6</c:f>
              <c:strCache>
                <c:ptCount val="1"/>
                <c:pt idx="0">
                  <c:v>Jun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Sheet1!$G$7</c:f>
              <c:numCache>
                <c:formatCode>General</c:formatCode>
                <c:ptCount val="1"/>
                <c:pt idx="0">
                  <c:v>69333.320000000007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D5-4964-9E6C-6A151A59EAB4}"/>
            </c:ext>
          </c:extLst>
        </c:ser>
        <c:ser>
          <c:idx val="6"/>
          <c:order val="6"/>
          <c:tx>
            <c:strRef>
              <c:f>Sheet1!$H$4:$H$6</c:f>
              <c:strCache>
                <c:ptCount val="1"/>
                <c:pt idx="0">
                  <c:v>Jul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Sheet1!$H$7</c:f>
              <c:numCache>
                <c:formatCode>General</c:formatCode>
                <c:ptCount val="1"/>
                <c:pt idx="0">
                  <c:v>18377.5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D5-4964-9E6C-6A151A59EAB4}"/>
            </c:ext>
          </c:extLst>
        </c:ser>
        <c:ser>
          <c:idx val="7"/>
          <c:order val="7"/>
          <c:tx>
            <c:strRef>
              <c:f>Sheet1!$I$4:$I$6</c:f>
              <c:strCache>
                <c:ptCount val="1"/>
                <c:pt idx="0">
                  <c:v>Aug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Sheet1!$I$7</c:f>
              <c:numCache>
                <c:formatCode>General</c:formatCode>
                <c:ptCount val="1"/>
                <c:pt idx="0">
                  <c:v>15377.720000000001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CD5-4964-9E6C-6A151A59EA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6846815"/>
        <c:axId val="406851391"/>
      </c:barChart>
      <c:catAx>
        <c:axId val="40684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51391"/>
        <c:crosses val="autoZero"/>
        <c:auto val="1"/>
        <c:lblAlgn val="ctr"/>
        <c:lblOffset val="100"/>
        <c:noMultiLvlLbl val="0"/>
      </c:catAx>
      <c:valAx>
        <c:axId val="40685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468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[Database (Autosaved).xlsx]Ins 5_Customer List_Pie Chart!PivotTable2</c:name>
    <c:fmtId val="4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'Ins 5_Customer List_Pie Chart'!$B$3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6DA-4204-9381-9CBDC17DAA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6DA-4204-9381-9CBDC17DAA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6DA-4204-9381-9CBDC17DAAB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6DA-4204-9381-9CBDC17DAAB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6DA-4204-9381-9CBDC17DAAB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6DA-4204-9381-9CBDC17DAAB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6DA-4204-9381-9CBDC17DAAB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6DA-4204-9381-9CBDC17DAAB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6DA-4204-9381-9CBDC17DAAB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6DA-4204-9381-9CBDC17DAAB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C6DA-4204-9381-9CBDC17DAAB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C6DA-4204-9381-9CBDC17DAAB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C6DA-4204-9381-9CBDC17DAAB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C6DA-4204-9381-9CBDC17DAAB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C6DA-4204-9381-9CBDC17DAAB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C6DA-4204-9381-9CBDC17DAAB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C6DA-4204-9381-9CBDC17DAAB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C6DA-4204-9381-9CBDC17DAABE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C6DA-4204-9381-9CBDC17DAABE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C6DA-4204-9381-9CBDC17DAABE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C6DA-4204-9381-9CBDC17DAABE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C6DA-4204-9381-9CBDC17DAABE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C6DA-4204-9381-9CBDC17DAABE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C6DA-4204-9381-9CBDC17DAABE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C6DA-4204-9381-9CBDC17DAAB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'Ins 5_Customer List_Pie Chart'!$A$4:$A$12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'Ins 5_Customer List_Pie Chart'!$B$4:$B$12</c:f>
              <c:numCache>
                <c:formatCode>General</c:formatCode>
                <c:ptCount val="8"/>
                <c:pt idx="0">
                  <c:v>23</c:v>
                </c:pt>
                <c:pt idx="1">
                  <c:v>41</c:v>
                </c:pt>
                <c:pt idx="2">
                  <c:v>45</c:v>
                </c:pt>
                <c:pt idx="3">
                  <c:v>65</c:v>
                </c:pt>
                <c:pt idx="4">
                  <c:v>40</c:v>
                </c:pt>
                <c:pt idx="5">
                  <c:v>55</c:v>
                </c:pt>
                <c:pt idx="6">
                  <c:v>53</c:v>
                </c:pt>
                <c:pt idx="7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C6DA-4204-9381-9CBDC17DAAB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782596109309862"/>
          <c:y val="5.250798719842035E-3"/>
          <c:w val="0.13096630384437238"/>
          <c:h val="0.9947492012801579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[Database (Autosaved).xlsx]Ins 6_Inco_Bar Graph!PivotTable4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'Ins 6_Inco_Bar Graph'!$B$3:$B$4</c:f>
              <c:strCache>
                <c:ptCount val="1"/>
                <c:pt idx="0">
                  <c:v>ZAOCATRCAPET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Graph'!$B$5</c:f>
              <c:numCache>
                <c:formatCode>General</c:formatCode>
                <c:ptCount val="1"/>
                <c:pt idx="0">
                  <c:v>26435.167000000001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3B-42C4-8F31-92CE0E775B52}"/>
            </c:ext>
          </c:extLst>
        </c:ser>
        <c:ser>
          <c:idx val="1"/>
          <c:order val="1"/>
          <c:tx>
            <c:strRef>
              <c:f>'Ins 6_Inco_Bar Graph'!$C$3:$C$4</c:f>
              <c:strCache>
                <c:ptCount val="1"/>
                <c:pt idx="0">
                  <c:v>ZAFORMOPORTE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Graph'!$C$5</c:f>
              <c:numCache>
                <c:formatCode>General</c:formatCode>
                <c:ptCount val="1"/>
                <c:pt idx="0">
                  <c:v>20630.168999999998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3B-42C4-8F31-92CE0E775B52}"/>
            </c:ext>
          </c:extLst>
        </c:ser>
        <c:ser>
          <c:idx val="2"/>
          <c:order val="2"/>
          <c:tx>
            <c:strRef>
              <c:f>'Ins 6_Inco_Bar Graph'!$D$3:$D$4</c:f>
              <c:strCache>
                <c:ptCount val="1"/>
                <c:pt idx="0">
                  <c:v>ZABAFOWEL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Graph'!$D$5</c:f>
              <c:numCache>
                <c:formatCode>General</c:formatCode>
                <c:ptCount val="1"/>
                <c:pt idx="0">
                  <c:v>18280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3B-42C4-8F31-92CE0E775B52}"/>
            </c:ext>
          </c:extLst>
        </c:ser>
        <c:ser>
          <c:idx val="3"/>
          <c:order val="3"/>
          <c:tx>
            <c:strRef>
              <c:f>'Ins 6_Inco_Bar Graph'!$E$3:$E$4</c:f>
              <c:strCache>
                <c:ptCount val="1"/>
                <c:pt idx="0">
                  <c:v>ZAEGITAFJNB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Graph'!$E$5</c:f>
              <c:numCache>
                <c:formatCode>General</c:formatCode>
                <c:ptCount val="1"/>
                <c:pt idx="0">
                  <c:v>11310.001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3B-42C4-8F31-92CE0E775B52}"/>
            </c:ext>
          </c:extLst>
        </c:ser>
        <c:ser>
          <c:idx val="4"/>
          <c:order val="4"/>
          <c:tx>
            <c:strRef>
              <c:f>'Ins 6_Inco_Bar Graph'!$F$3:$F$4</c:f>
              <c:strCache>
                <c:ptCount val="1"/>
                <c:pt idx="0">
                  <c:v>ZAROGLZDM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Graph'!$F$5</c:f>
              <c:numCache>
                <c:formatCode>General</c:formatCode>
                <c:ptCount val="1"/>
                <c:pt idx="0">
                  <c:v>10809.333999999999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3B-42C4-8F31-92CE0E775B52}"/>
            </c:ext>
          </c:extLst>
        </c:ser>
        <c:ser>
          <c:idx val="5"/>
          <c:order val="5"/>
          <c:tx>
            <c:strRef>
              <c:f>'Ins 6_Inco_Bar Graph'!$G$3:$G$4</c:f>
              <c:strCache>
                <c:ptCount val="1"/>
                <c:pt idx="0">
                  <c:v>ZAJAINJNB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Graph'!$G$5</c:f>
              <c:numCache>
                <c:formatCode>General</c:formatCode>
                <c:ptCount val="1"/>
                <c:pt idx="0">
                  <c:v>9015.9989999999998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23B-42C4-8F31-92CE0E775B52}"/>
            </c:ext>
          </c:extLst>
        </c:ser>
        <c:ser>
          <c:idx val="6"/>
          <c:order val="6"/>
          <c:tx>
            <c:strRef>
              <c:f>'Ins 6_Inco_Bar Graph'!$H$3:$H$4</c:f>
              <c:strCache>
                <c:ptCount val="1"/>
                <c:pt idx="0">
                  <c:v>LSGLGAMSU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Graph'!$H$5</c:f>
              <c:numCache>
                <c:formatCode>General</c:formatCode>
                <c:ptCount val="1"/>
                <c:pt idx="0">
                  <c:v>7245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3B-42C4-8F31-92CE0E775B52}"/>
            </c:ext>
          </c:extLst>
        </c:ser>
        <c:ser>
          <c:idx val="7"/>
          <c:order val="7"/>
          <c:tx>
            <c:strRef>
              <c:f>'Ins 6_Inco_Bar Graph'!$I$3:$I$4</c:f>
              <c:strCache>
                <c:ptCount val="1"/>
                <c:pt idx="0">
                  <c:v>ZAEXOWJNB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Graph'!$I$5</c:f>
              <c:numCache>
                <c:formatCode>General</c:formatCode>
                <c:ptCount val="1"/>
                <c:pt idx="0">
                  <c:v>5923.1670000000004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3B-42C4-8F31-92CE0E775B52}"/>
            </c:ext>
          </c:extLst>
        </c:ser>
        <c:ser>
          <c:idx val="8"/>
          <c:order val="8"/>
          <c:tx>
            <c:strRef>
              <c:f>'Ins 6_Inco_Bar Graph'!$J$3:$J$4</c:f>
              <c:strCache>
                <c:ptCount val="1"/>
                <c:pt idx="0">
                  <c:v>ZAMEDEXJOHAN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Graph'!$J$5</c:f>
              <c:numCache>
                <c:formatCode>General</c:formatCode>
                <c:ptCount val="1"/>
                <c:pt idx="0">
                  <c:v>5668.8330000000005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3B-42C4-8F31-92CE0E775B52}"/>
            </c:ext>
          </c:extLst>
        </c:ser>
        <c:ser>
          <c:idx val="9"/>
          <c:order val="9"/>
          <c:tx>
            <c:strRef>
              <c:f>'Ins 6_Inco_Bar Graph'!$K$3:$K$4</c:f>
              <c:strCache>
                <c:ptCount val="1"/>
                <c:pt idx="0">
                  <c:v>ZASPGAHDW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Graph'!$K$5</c:f>
              <c:numCache>
                <c:formatCode>General</c:formatCode>
                <c:ptCount val="1"/>
                <c:pt idx="0">
                  <c:v>4495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23B-42C4-8F31-92CE0E775B52}"/>
            </c:ext>
          </c:extLst>
        </c:ser>
        <c:ser>
          <c:idx val="10"/>
          <c:order val="10"/>
          <c:tx>
            <c:strRef>
              <c:f>'Ins 6_Inco_Bar Graph'!$L$3:$L$4</c:f>
              <c:strCache>
                <c:ptCount val="1"/>
                <c:pt idx="0">
                  <c:v>ZAMAVECCALR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Graph'!$L$5</c:f>
              <c:numCache>
                <c:formatCode>General</c:formatCode>
                <c:ptCount val="1"/>
                <c:pt idx="0">
                  <c:v>4373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3B-42C4-8F31-92CE0E775B52}"/>
            </c:ext>
          </c:extLst>
        </c:ser>
        <c:ser>
          <c:idx val="11"/>
          <c:order val="11"/>
          <c:tx>
            <c:strRef>
              <c:f>'Ins 6_Inco_Bar Graph'!$M$3:$M$4</c:f>
              <c:strCache>
                <c:ptCount val="1"/>
                <c:pt idx="0">
                  <c:v>BWCTCUWOGBE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Graph'!$M$5</c:f>
              <c:numCache>
                <c:formatCode>General</c:formatCode>
                <c:ptCount val="1"/>
                <c:pt idx="0">
                  <c:v>3859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23B-42C4-8F31-92CE0E775B52}"/>
            </c:ext>
          </c:extLst>
        </c:ser>
        <c:ser>
          <c:idx val="12"/>
          <c:order val="12"/>
          <c:tx>
            <c:strRef>
              <c:f>'Ins 6_Inco_Bar Graph'!$N$3:$N$4</c:f>
              <c:strCache>
                <c:ptCount val="1"/>
                <c:pt idx="0">
                  <c:v>ZACTPRCPT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Graph'!$N$5</c:f>
              <c:numCache>
                <c:formatCode>General</c:formatCode>
                <c:ptCount val="1"/>
                <c:pt idx="0">
                  <c:v>3545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23B-42C4-8F31-92CE0E775B52}"/>
            </c:ext>
          </c:extLst>
        </c:ser>
        <c:ser>
          <c:idx val="13"/>
          <c:order val="13"/>
          <c:tx>
            <c:strRef>
              <c:f>'Ins 6_Inco_Bar Graph'!$O$3:$O$4</c:f>
              <c:strCache>
                <c:ptCount val="1"/>
                <c:pt idx="0">
                  <c:v>ZAXYWAEXBOK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Graph'!$O$5</c:f>
              <c:numCache>
                <c:formatCode>General</c:formatCode>
                <c:ptCount val="1"/>
                <c:pt idx="0">
                  <c:v>3493.1669999999999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23B-42C4-8F31-92CE0E775B52}"/>
            </c:ext>
          </c:extLst>
        </c:ser>
        <c:ser>
          <c:idx val="14"/>
          <c:order val="14"/>
          <c:tx>
            <c:strRef>
              <c:f>'Ins 6_Inco_Bar Graph'!$P$3:$P$4</c:f>
              <c:strCache>
                <c:ptCount val="1"/>
                <c:pt idx="0">
                  <c:v>ZASASEAFHLA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Graph'!$P$5</c:f>
              <c:numCache>
                <c:formatCode>General</c:formatCode>
                <c:ptCount val="1"/>
                <c:pt idx="0">
                  <c:v>3432.52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23B-42C4-8F31-92CE0E775B52}"/>
            </c:ext>
          </c:extLst>
        </c:ser>
        <c:ser>
          <c:idx val="15"/>
          <c:order val="15"/>
          <c:tx>
            <c:strRef>
              <c:f>'Ins 6_Inco_Bar Graph'!$Q$3:$Q$4</c:f>
              <c:strCache>
                <c:ptCount val="1"/>
                <c:pt idx="0">
                  <c:v>ZAVASCBOPRW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Graph'!$Q$5</c:f>
              <c:numCache>
                <c:formatCode>General</c:formatCode>
                <c:ptCount val="1"/>
                <c:pt idx="0">
                  <c:v>2993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23B-42C4-8F31-92CE0E775B52}"/>
            </c:ext>
          </c:extLst>
        </c:ser>
        <c:ser>
          <c:idx val="16"/>
          <c:order val="16"/>
          <c:tx>
            <c:strRef>
              <c:f>'Ins 6_Inco_Bar Graph'!$R$3:$R$4</c:f>
              <c:strCache>
                <c:ptCount val="1"/>
                <c:pt idx="0">
                  <c:v>ZATRUTRPRETO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Graph'!$R$5</c:f>
              <c:numCache>
                <c:formatCode>General</c:formatCode>
                <c:ptCount val="1"/>
                <c:pt idx="0">
                  <c:v>2351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23B-42C4-8F31-92CE0E775B52}"/>
            </c:ext>
          </c:extLst>
        </c:ser>
        <c:ser>
          <c:idx val="17"/>
          <c:order val="17"/>
          <c:tx>
            <c:strRef>
              <c:f>'Ins 6_Inco_Bar Graph'!$S$3:$S$4</c:f>
              <c:strCache>
                <c:ptCount val="1"/>
                <c:pt idx="0">
                  <c:v>ZABOMAMRD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Graph'!$S$5</c:f>
              <c:numCache>
                <c:formatCode>General</c:formatCode>
                <c:ptCount val="1"/>
                <c:pt idx="0">
                  <c:v>2256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23B-42C4-8F31-92CE0E775B52}"/>
            </c:ext>
          </c:extLst>
        </c:ser>
        <c:ser>
          <c:idx val="18"/>
          <c:order val="18"/>
          <c:tx>
            <c:strRef>
              <c:f>'Ins 6_Inco_Bar Graph'!$T$3:$T$4</c:f>
              <c:strCache>
                <c:ptCount val="1"/>
                <c:pt idx="0">
                  <c:v>ZACAPECCAPTO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Graph'!$T$5</c:f>
              <c:numCache>
                <c:formatCode>General</c:formatCode>
                <c:ptCount val="1"/>
                <c:pt idx="0">
                  <c:v>2075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23B-42C4-8F31-92CE0E775B52}"/>
            </c:ext>
          </c:extLst>
        </c:ser>
        <c:ser>
          <c:idx val="19"/>
          <c:order val="19"/>
          <c:tx>
            <c:strRef>
              <c:f>'Ins 6_Inco_Bar Graph'!$U$3:$U$4</c:f>
              <c:strCache>
                <c:ptCount val="1"/>
                <c:pt idx="0">
                  <c:v>ZAT2HOENCPT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Graph'!$U$5</c:f>
              <c:numCache>
                <c:formatCode>General</c:formatCode>
                <c:ptCount val="1"/>
                <c:pt idx="0">
                  <c:v>2034.02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23B-42C4-8F31-92CE0E775B52}"/>
            </c:ext>
          </c:extLst>
        </c:ser>
        <c:ser>
          <c:idx val="20"/>
          <c:order val="20"/>
          <c:tx>
            <c:strRef>
              <c:f>'Ins 6_Inco_Bar Graph'!$V$3:$V$4</c:f>
              <c:strCache>
                <c:ptCount val="1"/>
                <c:pt idx="0">
                  <c:v>ZANAURINKMP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Graph'!$V$5</c:f>
              <c:numCache>
                <c:formatCode>General</c:formatCode>
                <c:ptCount val="1"/>
                <c:pt idx="0">
                  <c:v>2006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23B-42C4-8F31-92CE0E775B52}"/>
            </c:ext>
          </c:extLst>
        </c:ser>
        <c:ser>
          <c:idx val="21"/>
          <c:order val="21"/>
          <c:tx>
            <c:strRef>
              <c:f>'Ins 6_Inco_Bar Graph'!$W$3:$W$4</c:f>
              <c:strCache>
                <c:ptCount val="1"/>
                <c:pt idx="0">
                  <c:v>ZATEMIZAJNB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Graph'!$W$5</c:f>
              <c:numCache>
                <c:formatCode>General</c:formatCode>
                <c:ptCount val="1"/>
                <c:pt idx="0">
                  <c:v>1665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623B-42C4-8F31-92CE0E775B52}"/>
            </c:ext>
          </c:extLst>
        </c:ser>
        <c:ser>
          <c:idx val="22"/>
          <c:order val="22"/>
          <c:tx>
            <c:strRef>
              <c:f>'Ins 6_Inco_Bar Graph'!$X$3:$X$4</c:f>
              <c:strCache>
                <c:ptCount val="1"/>
                <c:pt idx="0">
                  <c:v>ZAZLDIWOJNB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Graph'!$X$5</c:f>
              <c:numCache>
                <c:formatCode>General</c:formatCode>
                <c:ptCount val="1"/>
                <c:pt idx="0">
                  <c:v>1507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23B-42C4-8F31-92CE0E775B52}"/>
            </c:ext>
          </c:extLst>
        </c:ser>
        <c:ser>
          <c:idx val="23"/>
          <c:order val="23"/>
          <c:tx>
            <c:strRef>
              <c:f>'Ins 6_Inco_Bar Graph'!$Y$3:$Y$4</c:f>
              <c:strCache>
                <c:ptCount val="1"/>
                <c:pt idx="0">
                  <c:v>ZAELCENVANDE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Graph'!$Y$5</c:f>
              <c:numCache>
                <c:formatCode>General</c:formatCode>
                <c:ptCount val="1"/>
                <c:pt idx="0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623B-42C4-8F31-92CE0E775B52}"/>
            </c:ext>
          </c:extLst>
        </c:ser>
        <c:ser>
          <c:idx val="24"/>
          <c:order val="24"/>
          <c:tx>
            <c:strRef>
              <c:f>'Ins 6_Inco_Bar Graph'!$Z$3:$Z$4</c:f>
              <c:strCache>
                <c:ptCount val="1"/>
                <c:pt idx="0">
                  <c:v>ZAMAMTEWITBA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Graph'!$Z$5</c:f>
              <c:numCache>
                <c:formatCode>General</c:formatCode>
                <c:ptCount val="1"/>
                <c:pt idx="0">
                  <c:v>1356.5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623B-42C4-8F31-92CE0E775B52}"/>
            </c:ext>
          </c:extLst>
        </c:ser>
        <c:ser>
          <c:idx val="25"/>
          <c:order val="25"/>
          <c:tx>
            <c:strRef>
              <c:f>'Ins 6_Inco_Bar Graph'!$AA$3:$AA$4</c:f>
              <c:strCache>
                <c:ptCount val="1"/>
                <c:pt idx="0">
                  <c:v>ZADEGISUJNB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Graph'!$AA$5</c:f>
              <c:numCache>
                <c:formatCode>General</c:formatCode>
                <c:ptCount val="1"/>
                <c:pt idx="0">
                  <c:v>1327.8330000000001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623B-42C4-8F31-92CE0E775B52}"/>
            </c:ext>
          </c:extLst>
        </c:ser>
        <c:ser>
          <c:idx val="26"/>
          <c:order val="26"/>
          <c:tx>
            <c:strRef>
              <c:f>'Ins 6_Inco_Bar Graph'!$AB$3:$AB$4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Graph'!$AB$5</c:f>
              <c:numCache>
                <c:formatCode>General</c:formatCode>
                <c:ptCount val="1"/>
                <c:pt idx="0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623B-42C4-8F31-92CE0E775B52}"/>
            </c:ext>
          </c:extLst>
        </c:ser>
        <c:ser>
          <c:idx val="27"/>
          <c:order val="27"/>
          <c:tx>
            <c:strRef>
              <c:f>'Ins 6_Inco_Bar Graph'!$AC$3:$AC$4</c:f>
              <c:strCache>
                <c:ptCount val="1"/>
                <c:pt idx="0">
                  <c:v>ZAGEMIMACPT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Graph'!$AC$5</c:f>
              <c:numCache>
                <c:formatCode>General</c:formatCode>
                <c:ptCount val="1"/>
                <c:pt idx="0">
                  <c:v>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623B-42C4-8F31-92CE0E775B52}"/>
            </c:ext>
          </c:extLst>
        </c:ser>
        <c:ser>
          <c:idx val="28"/>
          <c:order val="28"/>
          <c:tx>
            <c:strRef>
              <c:f>'Ins 6_Inco_Bar Graph'!$AD$3:$AD$4</c:f>
              <c:strCache>
                <c:ptCount val="1"/>
                <c:pt idx="0">
                  <c:v>ZATITSLBEDFO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Graph'!$AD$5</c:f>
              <c:numCache>
                <c:formatCode>General</c:formatCode>
                <c:ptCount val="1"/>
                <c:pt idx="0">
                  <c:v>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623B-42C4-8F31-92CE0E775B52}"/>
            </c:ext>
          </c:extLst>
        </c:ser>
        <c:ser>
          <c:idx val="29"/>
          <c:order val="29"/>
          <c:tx>
            <c:strRef>
              <c:f>'Ins 6_Inco_Bar Graph'!$AE$3:$AE$4</c:f>
              <c:strCache>
                <c:ptCount val="1"/>
                <c:pt idx="0">
                  <c:v>ZASAMIRSDUR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Graph'!$AE$5</c:f>
              <c:numCache>
                <c:formatCode>General</c:formatCode>
                <c:ptCount val="1"/>
                <c:pt idx="0">
                  <c:v>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623B-42C4-8F31-92CE0E775B52}"/>
            </c:ext>
          </c:extLst>
        </c:ser>
        <c:ser>
          <c:idx val="30"/>
          <c:order val="30"/>
          <c:tx>
            <c:strRef>
              <c:f>'Ins 6_Inco_Bar Graph'!$AF$3:$AF$4</c:f>
              <c:strCache>
                <c:ptCount val="1"/>
                <c:pt idx="0">
                  <c:v>ZAPRHOWHCPT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Graph'!$AF$5</c:f>
              <c:numCache>
                <c:formatCode>General</c:formatCode>
                <c:ptCount val="1"/>
                <c:pt idx="0">
                  <c:v>770.5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623B-42C4-8F31-92CE0E775B52}"/>
            </c:ext>
          </c:extLst>
        </c:ser>
        <c:ser>
          <c:idx val="31"/>
          <c:order val="31"/>
          <c:tx>
            <c:strRef>
              <c:f>'Ins 6_Inco_Bar Graph'!$AG$3:$AG$4</c:f>
              <c:strCache>
                <c:ptCount val="1"/>
                <c:pt idx="0">
                  <c:v>ZAPOSHCCPRY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Graph'!$AG$5</c:f>
              <c:numCache>
                <c:formatCode>General</c:formatCode>
                <c:ptCount val="1"/>
                <c:pt idx="0">
                  <c:v>672.62700000000007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623B-42C4-8F31-92CE0E775B52}"/>
            </c:ext>
          </c:extLst>
        </c:ser>
        <c:ser>
          <c:idx val="32"/>
          <c:order val="32"/>
          <c:tx>
            <c:strRef>
              <c:f>'Ins 6_Inco_Bar Graph'!$AH$3:$AH$4</c:f>
              <c:strCache>
                <c:ptCount val="1"/>
                <c:pt idx="0">
                  <c:v>ZACACAPNL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Graph'!$AH$5</c:f>
              <c:numCache>
                <c:formatCode>General</c:formatCode>
                <c:ptCount val="1"/>
                <c:pt idx="0">
                  <c:v>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623B-42C4-8F31-92CE0E775B52}"/>
            </c:ext>
          </c:extLst>
        </c:ser>
        <c:ser>
          <c:idx val="33"/>
          <c:order val="33"/>
          <c:tx>
            <c:strRef>
              <c:f>'Ins 6_Inco_Bar Graph'!$AI$3:$AI$4</c:f>
              <c:strCache>
                <c:ptCount val="1"/>
                <c:pt idx="0">
                  <c:v>ZADCPRHDW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Graph'!$AI$5</c:f>
              <c:numCache>
                <c:formatCode>General</c:formatCode>
                <c:ptCount val="1"/>
                <c:pt idx="0">
                  <c:v>650.66700000000003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623B-42C4-8F31-92CE0E775B52}"/>
            </c:ext>
          </c:extLst>
        </c:ser>
        <c:ser>
          <c:idx val="34"/>
          <c:order val="34"/>
          <c:tx>
            <c:strRef>
              <c:f>'Ins 6_Inco_Bar Graph'!$AJ$3:$AJ$4</c:f>
              <c:strCache>
                <c:ptCount val="1"/>
                <c:pt idx="0">
                  <c:v>ZAKNECOROODE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Graph'!$AJ$5</c:f>
              <c:numCache>
                <c:formatCode>General</c:formatCode>
                <c:ptCount val="1"/>
                <c:pt idx="0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623B-42C4-8F31-92CE0E775B52}"/>
            </c:ext>
          </c:extLst>
        </c:ser>
        <c:ser>
          <c:idx val="35"/>
          <c:order val="35"/>
          <c:tx>
            <c:strRef>
              <c:f>'Ins 6_Inco_Bar Graph'!$AK$3:$AK$4</c:f>
              <c:strCache>
                <c:ptCount val="1"/>
                <c:pt idx="0">
                  <c:v>ZASOPRENPLZ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Graph'!$AK$5</c:f>
              <c:numCache>
                <c:formatCode>General</c:formatCode>
                <c:ptCount val="1"/>
                <c:pt idx="0">
                  <c:v>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623B-42C4-8F31-92CE0E775B52}"/>
            </c:ext>
          </c:extLst>
        </c:ser>
        <c:ser>
          <c:idx val="36"/>
          <c:order val="36"/>
          <c:tx>
            <c:strRef>
              <c:f>'Ins 6_Inco_Bar Graph'!$AL$3:$AL$4</c:f>
              <c:strCache>
                <c:ptCount val="1"/>
                <c:pt idx="0">
                  <c:v>ZABOOAFRCPT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Graph'!$AL$5</c:f>
              <c:numCache>
                <c:formatCode>General</c:formatCode>
                <c:ptCount val="1"/>
                <c:pt idx="0">
                  <c:v>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623B-42C4-8F31-92CE0E775B52}"/>
            </c:ext>
          </c:extLst>
        </c:ser>
        <c:ser>
          <c:idx val="37"/>
          <c:order val="37"/>
          <c:tx>
            <c:strRef>
              <c:f>'Ins 6_Inco_Bar Graph'!$AM$3:$AM$4</c:f>
              <c:strCache>
                <c:ptCount val="1"/>
                <c:pt idx="0">
                  <c:v>ZANORAFKEMPA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Graph'!$AM$5</c:f>
              <c:numCache>
                <c:formatCode>General</c:formatCode>
                <c:ptCount val="1"/>
                <c:pt idx="0">
                  <c:v>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623B-42C4-8F31-92CE0E775B52}"/>
            </c:ext>
          </c:extLst>
        </c:ser>
        <c:ser>
          <c:idx val="38"/>
          <c:order val="38"/>
          <c:tx>
            <c:strRef>
              <c:f>'Ins 6_Inco_Bar Graph'!$AN$3:$AN$4</c:f>
              <c:strCache>
                <c:ptCount val="1"/>
                <c:pt idx="0">
                  <c:v>ZAQPUEDE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Graph'!$AN$5</c:f>
              <c:numCache>
                <c:formatCode>General</c:formatCode>
                <c:ptCount val="1"/>
                <c:pt idx="0">
                  <c:v>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623B-42C4-8F31-92CE0E775B52}"/>
            </c:ext>
          </c:extLst>
        </c:ser>
        <c:ser>
          <c:idx val="39"/>
          <c:order val="39"/>
          <c:tx>
            <c:strRef>
              <c:f>'Ins 6_Inco_Bar Graph'!$AO$3:$AO$4</c:f>
              <c:strCache>
                <c:ptCount val="1"/>
                <c:pt idx="0">
                  <c:v>ZAWINGRCAPTO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Graph'!$AO$5</c:f>
              <c:numCache>
                <c:formatCode>General</c:formatCode>
                <c:ptCount val="1"/>
                <c:pt idx="0">
                  <c:v>494.16599999999994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623B-42C4-8F31-92CE0E775B52}"/>
            </c:ext>
          </c:extLst>
        </c:ser>
        <c:ser>
          <c:idx val="40"/>
          <c:order val="40"/>
          <c:tx>
            <c:strRef>
              <c:f>'Ins 6_Inco_Bar Graph'!$AP$3:$AP$4</c:f>
              <c:strCache>
                <c:ptCount val="1"/>
                <c:pt idx="0">
                  <c:v>ZAINPUDIBOK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Graph'!$AP$5</c:f>
              <c:numCache>
                <c:formatCode>General</c:formatCode>
                <c:ptCount val="1"/>
                <c:pt idx="0">
                  <c:v>481.33300000000003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23B-42C4-8F31-92CE0E775B52}"/>
            </c:ext>
          </c:extLst>
        </c:ser>
        <c:ser>
          <c:idx val="41"/>
          <c:order val="41"/>
          <c:tx>
            <c:strRef>
              <c:f>'Ins 6_Inco_Bar Graph'!$AQ$3:$AQ$4</c:f>
              <c:strCache>
                <c:ptCount val="1"/>
                <c:pt idx="0">
                  <c:v>ZAJOPAAFCPT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Graph'!$AQ$5</c:f>
              <c:numCache>
                <c:formatCode>General</c:formatCode>
                <c:ptCount val="1"/>
                <c:pt idx="0">
                  <c:v>479.2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23B-42C4-8F31-92CE0E775B52}"/>
            </c:ext>
          </c:extLst>
        </c:ser>
        <c:ser>
          <c:idx val="42"/>
          <c:order val="42"/>
          <c:tx>
            <c:strRef>
              <c:f>'Ins 6_Inco_Bar Graph'!$AR$3:$AR$4</c:f>
              <c:strCache>
                <c:ptCount val="1"/>
                <c:pt idx="0">
                  <c:v>ZASWISYJOHAN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Graph'!$AR$5</c:f>
              <c:numCache>
                <c:formatCode>General</c:formatCode>
                <c:ptCount val="1"/>
                <c:pt idx="0">
                  <c:v>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623B-42C4-8F31-92CE0E775B52}"/>
            </c:ext>
          </c:extLst>
        </c:ser>
        <c:ser>
          <c:idx val="43"/>
          <c:order val="43"/>
          <c:tx>
            <c:strRef>
              <c:f>'Ins 6_Inco_Bar Graph'!$AS$3:$AS$4</c:f>
              <c:strCache>
                <c:ptCount val="1"/>
                <c:pt idx="0">
                  <c:v>ZAVESPLJOHAN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Graph'!$AS$5</c:f>
              <c:numCache>
                <c:formatCode>General</c:formatCode>
                <c:ptCount val="1"/>
                <c:pt idx="0">
                  <c:v>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623B-42C4-8F31-92CE0E775B52}"/>
            </c:ext>
          </c:extLst>
        </c:ser>
        <c:ser>
          <c:idx val="44"/>
          <c:order val="44"/>
          <c:tx>
            <c:strRef>
              <c:f>'Ins 6_Inco_Bar Graph'!$AT$3:$AT$4</c:f>
              <c:strCache>
                <c:ptCount val="1"/>
                <c:pt idx="0">
                  <c:v>ZAANDRANIGEL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Graph'!$AT$5</c:f>
              <c:numCache>
                <c:formatCode>General</c:formatCode>
                <c:ptCount val="1"/>
                <c:pt idx="0">
                  <c:v>425.66700000000003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623B-42C4-8F31-92CE0E775B52}"/>
            </c:ext>
          </c:extLst>
        </c:ser>
        <c:ser>
          <c:idx val="45"/>
          <c:order val="45"/>
          <c:tx>
            <c:strRef>
              <c:f>'Ins 6_Inco_Bar Graph'!$AU$3:$AU$4</c:f>
              <c:strCache>
                <c:ptCount val="1"/>
                <c:pt idx="0">
                  <c:v>ZADRINEDE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Graph'!$AU$5</c:f>
              <c:numCache>
                <c:formatCode>General</c:formatCode>
                <c:ptCount val="1"/>
                <c:pt idx="0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623B-42C4-8F31-92CE0E775B52}"/>
            </c:ext>
          </c:extLst>
        </c:ser>
        <c:ser>
          <c:idx val="46"/>
          <c:order val="46"/>
          <c:tx>
            <c:strRef>
              <c:f>'Ins 6_Inco_Bar Graph'!$AV$3:$AV$4</c:f>
              <c:strCache>
                <c:ptCount val="1"/>
                <c:pt idx="0">
                  <c:v>ZAKMPRTECPT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Graph'!$AV$5</c:f>
              <c:numCache>
                <c:formatCode>General</c:formatCode>
                <c:ptCount val="1"/>
                <c:pt idx="0">
                  <c:v>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3B-42C4-8F31-92CE0E775B52}"/>
            </c:ext>
          </c:extLst>
        </c:ser>
        <c:ser>
          <c:idx val="47"/>
          <c:order val="47"/>
          <c:tx>
            <c:strRef>
              <c:f>'Ins 6_Inco_Bar Graph'!$AW$3:$AW$4</c:f>
              <c:strCache>
                <c:ptCount val="1"/>
                <c:pt idx="0">
                  <c:v>ZASIPOSYCPT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Graph'!$AW$5</c:f>
              <c:numCache>
                <c:formatCode>General</c:formatCode>
                <c:ptCount val="1"/>
                <c:pt idx="0">
                  <c:v>361.66700000000003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623B-42C4-8F31-92CE0E775B52}"/>
            </c:ext>
          </c:extLst>
        </c:ser>
        <c:ser>
          <c:idx val="48"/>
          <c:order val="48"/>
          <c:tx>
            <c:strRef>
              <c:f>'Ins 6_Inco_Bar Graph'!$AX$3:$AX$4</c:f>
              <c:strCache>
                <c:ptCount val="1"/>
                <c:pt idx="0">
                  <c:v>ZAALPIREPRY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Graph'!$AX$5</c:f>
              <c:numCache>
                <c:formatCode>General</c:formatCode>
                <c:ptCount val="1"/>
                <c:pt idx="0">
                  <c:v>360.5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623B-42C4-8F31-92CE0E775B52}"/>
            </c:ext>
          </c:extLst>
        </c:ser>
        <c:ser>
          <c:idx val="49"/>
          <c:order val="49"/>
          <c:tx>
            <c:strRef>
              <c:f>'Ins 6_Inco_Bar Graph'!$AY$3:$AY$4</c:f>
              <c:strCache>
                <c:ptCount val="1"/>
                <c:pt idx="0">
                  <c:v>ZAMETAPUJNB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Graph'!$AY$5</c:f>
              <c:numCache>
                <c:formatCode>General</c:formatCode>
                <c:ptCount val="1"/>
                <c:pt idx="0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623B-42C4-8F31-92CE0E775B52}"/>
            </c:ext>
          </c:extLst>
        </c:ser>
        <c:ser>
          <c:idx val="50"/>
          <c:order val="50"/>
          <c:tx>
            <c:strRef>
              <c:f>'Ins 6_Inco_Bar Graph'!$AZ$3:$AZ$4</c:f>
              <c:strCache>
                <c:ptCount val="1"/>
                <c:pt idx="0">
                  <c:v>ZAKAGAPHX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Graph'!$AZ$5</c:f>
              <c:numCache>
                <c:formatCode>General</c:formatCode>
                <c:ptCount val="1"/>
                <c:pt idx="0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623B-42C4-8F31-92CE0E775B52}"/>
            </c:ext>
          </c:extLst>
        </c:ser>
        <c:ser>
          <c:idx val="51"/>
          <c:order val="51"/>
          <c:tx>
            <c:strRef>
              <c:f>'Ins 6_Inco_Bar Graph'!$BA$3:$BA$4</c:f>
              <c:strCache>
                <c:ptCount val="1"/>
                <c:pt idx="0">
                  <c:v>ZAPRECOCAPTO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Graph'!$BA$5</c:f>
              <c:numCache>
                <c:formatCode>General</c:formatCode>
                <c:ptCount val="1"/>
                <c:pt idx="0">
                  <c:v>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623B-42C4-8F31-92CE0E775B52}"/>
            </c:ext>
          </c:extLst>
        </c:ser>
        <c:ser>
          <c:idx val="52"/>
          <c:order val="52"/>
          <c:tx>
            <c:strRef>
              <c:f>'Ins 6_Inco_Bar Graph'!$BB$3:$BB$4</c:f>
              <c:strCache>
                <c:ptCount val="1"/>
                <c:pt idx="0">
                  <c:v>ZAPFESOKEMPT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Graph'!$BB$5</c:f>
              <c:numCache>
                <c:formatCode>General</c:formatCode>
                <c:ptCount val="1"/>
                <c:pt idx="0">
                  <c:v>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623B-42C4-8F31-92CE0E775B52}"/>
            </c:ext>
          </c:extLst>
        </c:ser>
        <c:ser>
          <c:idx val="53"/>
          <c:order val="53"/>
          <c:tx>
            <c:strRef>
              <c:f>'Ins 6_Inco_Bar Graph'!$BC$3:$BC$4</c:f>
              <c:strCache>
                <c:ptCount val="1"/>
                <c:pt idx="0">
                  <c:v>ZALAMAREDUR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Graph'!$BC$5</c:f>
              <c:numCache>
                <c:formatCode>General</c:formatCode>
                <c:ptCount val="1"/>
                <c:pt idx="0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623B-42C4-8F31-92CE0E775B52}"/>
            </c:ext>
          </c:extLst>
        </c:ser>
        <c:ser>
          <c:idx val="54"/>
          <c:order val="54"/>
          <c:tx>
            <c:strRef>
              <c:f>'Ins 6_Inco_Bar Graph'!$BD$3:$BD$4</c:f>
              <c:strCache>
                <c:ptCount val="1"/>
                <c:pt idx="0">
                  <c:v>ZADUINPRHOW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Graph'!$BD$5</c:f>
              <c:numCache>
                <c:formatCode>General</c:formatCode>
                <c:ptCount val="1"/>
                <c:pt idx="0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623B-42C4-8F31-92CE0E775B52}"/>
            </c:ext>
          </c:extLst>
        </c:ser>
        <c:ser>
          <c:idx val="55"/>
          <c:order val="55"/>
          <c:tx>
            <c:strRef>
              <c:f>'Ins 6_Inco_Bar Graph'!$BE$3:$BE$4</c:f>
              <c:strCache>
                <c:ptCount val="1"/>
                <c:pt idx="0">
                  <c:v>ZASHBPPEDUR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Graph'!$BE$5</c:f>
              <c:numCache>
                <c:formatCode>General</c:formatCode>
                <c:ptCount val="1"/>
                <c:pt idx="0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623B-42C4-8F31-92CE0E775B52}"/>
            </c:ext>
          </c:extLst>
        </c:ser>
        <c:ser>
          <c:idx val="56"/>
          <c:order val="56"/>
          <c:tx>
            <c:strRef>
              <c:f>'Ins 6_Inco_Bar Graph'!$BF$3:$BF$4</c:f>
              <c:strCache>
                <c:ptCount val="1"/>
                <c:pt idx="0">
                  <c:v>ZACOCOFOPOL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Graph'!$BF$5</c:f>
              <c:numCache>
                <c:formatCode>General</c:formatCode>
                <c:ptCount val="1"/>
                <c:pt idx="0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623B-42C4-8F31-92CE0E775B52}"/>
            </c:ext>
          </c:extLst>
        </c:ser>
        <c:ser>
          <c:idx val="57"/>
          <c:order val="57"/>
          <c:tx>
            <c:strRef>
              <c:f>'Ins 6_Inco_Bar Graph'!$BG$3:$BG$4</c:f>
              <c:strCache>
                <c:ptCount val="1"/>
                <c:pt idx="0">
                  <c:v>ZAOTICOROODE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Graph'!$BG$5</c:f>
              <c:numCache>
                <c:formatCode>General</c:formatCode>
                <c:ptCount val="1"/>
                <c:pt idx="0">
                  <c:v>262.334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623B-42C4-8F31-92CE0E775B52}"/>
            </c:ext>
          </c:extLst>
        </c:ser>
        <c:ser>
          <c:idx val="58"/>
          <c:order val="58"/>
          <c:tx>
            <c:strRef>
              <c:f>'Ins 6_Inco_Bar Graph'!$BH$3:$BH$4</c:f>
              <c:strCache>
                <c:ptCount val="1"/>
                <c:pt idx="0">
                  <c:v>ZAMPOPWDV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Graph'!$BH$5</c:f>
              <c:numCache>
                <c:formatCode>General</c:formatCode>
                <c:ptCount val="1"/>
                <c:pt idx="0">
                  <c:v>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623B-42C4-8F31-92CE0E775B52}"/>
            </c:ext>
          </c:extLst>
        </c:ser>
        <c:ser>
          <c:idx val="59"/>
          <c:order val="59"/>
          <c:tx>
            <c:strRef>
              <c:f>'Ins 6_Inco_Bar Graph'!$BI$3:$BI$4</c:f>
              <c:strCache>
                <c:ptCount val="1"/>
                <c:pt idx="0">
                  <c:v>ZACALUCPT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Graph'!$BI$5</c:f>
              <c:numCache>
                <c:formatCode>General</c:formatCode>
                <c:ptCount val="1"/>
                <c:pt idx="0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623B-42C4-8F31-92CE0E775B52}"/>
            </c:ext>
          </c:extLst>
        </c:ser>
        <c:ser>
          <c:idx val="60"/>
          <c:order val="60"/>
          <c:tx>
            <c:strRef>
              <c:f>'Ins 6_Inco_Bar Graph'!$BJ$3:$BJ$4</c:f>
              <c:strCache>
                <c:ptCount val="1"/>
                <c:pt idx="0">
                  <c:v>ZAMIAUPAGRM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Graph'!$BJ$5</c:f>
              <c:numCache>
                <c:formatCode>General</c:formatCode>
                <c:ptCount val="1"/>
                <c:pt idx="0">
                  <c:v>243.167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623B-42C4-8F31-92CE0E775B52}"/>
            </c:ext>
          </c:extLst>
        </c:ser>
        <c:ser>
          <c:idx val="61"/>
          <c:order val="61"/>
          <c:tx>
            <c:strRef>
              <c:f>'Ins 6_Inco_Bar Graph'!$BK$3:$BK$4</c:f>
              <c:strCache>
                <c:ptCount val="1"/>
                <c:pt idx="0">
                  <c:v>ZABRROGEHAR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Graph'!$BK$5</c:f>
              <c:numCache>
                <c:formatCode>General</c:formatCode>
                <c:ptCount val="1"/>
                <c:pt idx="0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623B-42C4-8F31-92CE0E775B52}"/>
            </c:ext>
          </c:extLst>
        </c:ser>
        <c:ser>
          <c:idx val="62"/>
          <c:order val="62"/>
          <c:tx>
            <c:strRef>
              <c:f>'Ins 6_Inco_Bar Graph'!$BL$3:$BL$4</c:f>
              <c:strCache>
                <c:ptCount val="1"/>
                <c:pt idx="0">
                  <c:v>ZADISOKYA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Graph'!$BL$5</c:f>
              <c:numCache>
                <c:formatCode>General</c:formatCode>
                <c:ptCount val="1"/>
                <c:pt idx="0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23B-42C4-8F31-92CE0E775B52}"/>
            </c:ext>
          </c:extLst>
        </c:ser>
        <c:ser>
          <c:idx val="63"/>
          <c:order val="63"/>
          <c:tx>
            <c:strRef>
              <c:f>'Ins 6_Inco_Bar Graph'!$BM$3:$BM$4</c:f>
              <c:strCache>
                <c:ptCount val="1"/>
                <c:pt idx="0">
                  <c:v>ZAAJTOFRHEI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Graph'!$BM$5</c:f>
              <c:numCache>
                <c:formatCode>General</c:formatCode>
                <c:ptCount val="1"/>
                <c:pt idx="0">
                  <c:v>199.333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623B-42C4-8F31-92CE0E775B52}"/>
            </c:ext>
          </c:extLst>
        </c:ser>
        <c:ser>
          <c:idx val="64"/>
          <c:order val="64"/>
          <c:tx>
            <c:strRef>
              <c:f>'Ins 6_Inco_Bar Graph'!$BN$3:$BN$4</c:f>
              <c:strCache>
                <c:ptCount val="1"/>
                <c:pt idx="0">
                  <c:v>ZAALOTRJOHAN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Graph'!$BN$5</c:f>
              <c:numCache>
                <c:formatCode>General</c:formatCode>
                <c:ptCount val="1"/>
                <c:pt idx="0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623B-42C4-8F31-92CE0E775B52}"/>
            </c:ext>
          </c:extLst>
        </c:ser>
        <c:ser>
          <c:idx val="65"/>
          <c:order val="65"/>
          <c:tx>
            <c:strRef>
              <c:f>'Ins 6_Inco_Bar Graph'!$BO$3:$BO$4</c:f>
              <c:strCache>
                <c:ptCount val="1"/>
                <c:pt idx="0">
                  <c:v>ZAOSENPRELA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Graph'!$BO$5</c:f>
              <c:numCache>
                <c:formatCode>General</c:formatCode>
                <c:ptCount val="1"/>
                <c:pt idx="0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623B-42C4-8F31-92CE0E775B52}"/>
            </c:ext>
          </c:extLst>
        </c:ser>
        <c:ser>
          <c:idx val="66"/>
          <c:order val="66"/>
          <c:tx>
            <c:strRef>
              <c:f>'Ins 6_Inco_Bar Graph'!$BP$3:$BP$4</c:f>
              <c:strCache>
                <c:ptCount val="1"/>
                <c:pt idx="0">
                  <c:v>ZAGBBEPNT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Graph'!$BP$5</c:f>
              <c:numCache>
                <c:formatCode>General</c:formatCode>
                <c:ptCount val="1"/>
                <c:pt idx="0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623B-42C4-8F31-92CE0E775B52}"/>
            </c:ext>
          </c:extLst>
        </c:ser>
        <c:ser>
          <c:idx val="67"/>
          <c:order val="67"/>
          <c:tx>
            <c:strRef>
              <c:f>'Ins 6_Inco_Bar Graph'!$BQ$3:$BQ$4</c:f>
              <c:strCache>
                <c:ptCount val="1"/>
                <c:pt idx="0">
                  <c:v>ZA3DCACPT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Graph'!$BQ$5</c:f>
              <c:numCache>
                <c:formatCode>General</c:formatCode>
                <c:ptCount val="1"/>
                <c:pt idx="0">
                  <c:v>184.833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623B-42C4-8F31-92CE0E775B52}"/>
            </c:ext>
          </c:extLst>
        </c:ser>
        <c:ser>
          <c:idx val="68"/>
          <c:order val="68"/>
          <c:tx>
            <c:strRef>
              <c:f>'Ins 6_Inco_Bar Graph'!$BR$3:$BR$4</c:f>
              <c:strCache>
                <c:ptCount val="1"/>
                <c:pt idx="0">
                  <c:v>ZAIMPLPLVRG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Graph'!$BR$5</c:f>
              <c:numCache>
                <c:formatCode>General</c:formatCode>
                <c:ptCount val="1"/>
                <c:pt idx="0">
                  <c:v>183.5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623B-42C4-8F31-92CE0E775B52}"/>
            </c:ext>
          </c:extLst>
        </c:ser>
        <c:ser>
          <c:idx val="69"/>
          <c:order val="69"/>
          <c:tx>
            <c:strRef>
              <c:f>'Ins 6_Inco_Bar Graph'!$BS$3:$BS$4</c:f>
              <c:strCache>
                <c:ptCount val="1"/>
                <c:pt idx="0">
                  <c:v>LSSUKNMSU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Graph'!$BS$5</c:f>
              <c:numCache>
                <c:formatCode>General</c:formatCode>
                <c:ptCount val="1"/>
                <c:pt idx="0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623B-42C4-8F31-92CE0E775B52}"/>
            </c:ext>
          </c:extLst>
        </c:ser>
        <c:ser>
          <c:idx val="70"/>
          <c:order val="70"/>
          <c:tx>
            <c:strRef>
              <c:f>'Ins 6_Inco_Bar Graph'!$BT$3:$BT$4</c:f>
              <c:strCache>
                <c:ptCount val="1"/>
                <c:pt idx="0">
                  <c:v>ZASAFOUSTELL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Graph'!$BT$5</c:f>
              <c:numCache>
                <c:formatCode>General</c:formatCode>
                <c:ptCount val="1"/>
                <c:pt idx="0">
                  <c:v>179.5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623B-42C4-8F31-92CE0E775B52}"/>
            </c:ext>
          </c:extLst>
        </c:ser>
        <c:ser>
          <c:idx val="71"/>
          <c:order val="71"/>
          <c:tx>
            <c:strRef>
              <c:f>'Ins 6_Inco_Bar Graph'!$BU$3:$BU$4</c:f>
              <c:strCache>
                <c:ptCount val="1"/>
                <c:pt idx="0">
                  <c:v>ZADAVTRJNB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Graph'!$BU$5</c:f>
              <c:numCache>
                <c:formatCode>General</c:formatCode>
                <c:ptCount val="1"/>
                <c:pt idx="0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623B-42C4-8F31-92CE0E775B52}"/>
            </c:ext>
          </c:extLst>
        </c:ser>
        <c:ser>
          <c:idx val="72"/>
          <c:order val="72"/>
          <c:tx>
            <c:strRef>
              <c:f>'Ins 6_Inco_Bar Graph'!$BV$3:$BV$4</c:f>
              <c:strCache>
                <c:ptCount val="1"/>
                <c:pt idx="0">
                  <c:v>ZASUBETRKMP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Graph'!$BV$5</c:f>
              <c:numCache>
                <c:formatCode>General</c:formatCode>
                <c:ptCount val="1"/>
                <c:pt idx="0">
                  <c:v>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623B-42C4-8F31-92CE0E775B52}"/>
            </c:ext>
          </c:extLst>
        </c:ser>
        <c:ser>
          <c:idx val="73"/>
          <c:order val="73"/>
          <c:tx>
            <c:strRef>
              <c:f>'Ins 6_Inco_Bar Graph'!$BW$3:$BW$4</c:f>
              <c:strCache>
                <c:ptCount val="1"/>
                <c:pt idx="0">
                  <c:v>ZAHAVIJNB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Graph'!$BW$5</c:f>
              <c:numCache>
                <c:formatCode>General</c:formatCode>
                <c:ptCount val="1"/>
                <c:pt idx="0">
                  <c:v>165.167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623B-42C4-8F31-92CE0E775B52}"/>
            </c:ext>
          </c:extLst>
        </c:ser>
        <c:ser>
          <c:idx val="74"/>
          <c:order val="74"/>
          <c:tx>
            <c:strRef>
              <c:f>'Ins 6_Inco_Bar Graph'!$BX$3:$BX$4</c:f>
              <c:strCache>
                <c:ptCount val="1"/>
                <c:pt idx="0">
                  <c:v>ZAKNBRSAKMP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Graph'!$BX$5</c:f>
              <c:numCache>
                <c:formatCode>General</c:formatCode>
                <c:ptCount val="1"/>
                <c:pt idx="0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623B-42C4-8F31-92CE0E775B52}"/>
            </c:ext>
          </c:extLst>
        </c:ser>
        <c:ser>
          <c:idx val="75"/>
          <c:order val="75"/>
          <c:tx>
            <c:strRef>
              <c:f>'Ins 6_Inco_Bar Graph'!$BY$3:$BY$4</c:f>
              <c:strCache>
                <c:ptCount val="1"/>
                <c:pt idx="0">
                  <c:v>ZATUGEDUR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Graph'!$BY$5</c:f>
              <c:numCache>
                <c:formatCode>General</c:formatCode>
                <c:ptCount val="1"/>
                <c:pt idx="0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623B-42C4-8F31-92CE0E775B52}"/>
            </c:ext>
          </c:extLst>
        </c:ser>
        <c:ser>
          <c:idx val="76"/>
          <c:order val="76"/>
          <c:tx>
            <c:strRef>
              <c:f>'Ins 6_Inco_Bar Graph'!$BZ$3:$BZ$4</c:f>
              <c:strCache>
                <c:ptCount val="1"/>
                <c:pt idx="0">
                  <c:v>ZATELERVA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Graph'!$BZ$5</c:f>
              <c:numCache>
                <c:formatCode>General</c:formatCode>
                <c:ptCount val="1"/>
                <c:pt idx="0">
                  <c:v>157.333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623B-42C4-8F31-92CE0E775B52}"/>
            </c:ext>
          </c:extLst>
        </c:ser>
        <c:ser>
          <c:idx val="77"/>
          <c:order val="77"/>
          <c:tx>
            <c:strRef>
              <c:f>'Ins 6_Inco_Bar Graph'!$CA$3:$CA$4</c:f>
              <c:strCache>
                <c:ptCount val="1"/>
                <c:pt idx="0">
                  <c:v>ZAJOCRSPR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Graph'!$CA$5</c:f>
              <c:numCache>
                <c:formatCode>General</c:formatCode>
                <c:ptCount val="1"/>
                <c:pt idx="0">
                  <c:v>146.5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623B-42C4-8F31-92CE0E775B52}"/>
            </c:ext>
          </c:extLst>
        </c:ser>
        <c:ser>
          <c:idx val="78"/>
          <c:order val="78"/>
          <c:tx>
            <c:strRef>
              <c:f>'Ins 6_Inco_Bar Graph'!$CB$3:$CB$4</c:f>
              <c:strCache>
                <c:ptCount val="1"/>
                <c:pt idx="0">
                  <c:v>ZAKERRNGG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Graph'!$CB$5</c:f>
              <c:numCache>
                <c:formatCode>General</c:formatCode>
                <c:ptCount val="1"/>
                <c:pt idx="0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623B-42C4-8F31-92CE0E775B52}"/>
            </c:ext>
          </c:extLst>
        </c:ser>
        <c:ser>
          <c:idx val="79"/>
          <c:order val="79"/>
          <c:tx>
            <c:strRef>
              <c:f>'Ins 6_Inco_Bar Graph'!$CC$3:$CC$4</c:f>
              <c:strCache>
                <c:ptCount val="1"/>
                <c:pt idx="0">
                  <c:v>ZASAIGOISAND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Graph'!$CC$5</c:f>
              <c:numCache>
                <c:formatCode>General</c:formatCode>
                <c:ptCount val="1"/>
                <c:pt idx="0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623B-42C4-8F31-92CE0E775B52}"/>
            </c:ext>
          </c:extLst>
        </c:ser>
        <c:ser>
          <c:idx val="80"/>
          <c:order val="80"/>
          <c:tx>
            <c:strRef>
              <c:f>'Ins 6_Inco_Bar Graph'!$CD$3:$CD$4</c:f>
              <c:strCache>
                <c:ptCount val="1"/>
                <c:pt idx="0">
                  <c:v>GWZAJNB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Graph'!$CD$5</c:f>
              <c:numCache>
                <c:formatCode>General</c:formatCode>
                <c:ptCount val="1"/>
                <c:pt idx="0">
                  <c:v>141.834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623B-42C4-8F31-92CE0E775B52}"/>
            </c:ext>
          </c:extLst>
        </c:ser>
        <c:ser>
          <c:idx val="81"/>
          <c:order val="81"/>
          <c:tx>
            <c:strRef>
              <c:f>'Ins 6_Inco_Bar Graph'!$CE$3:$CE$4</c:f>
              <c:strCache>
                <c:ptCount val="1"/>
                <c:pt idx="0">
                  <c:v>ZAWORFOCAPTO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Graph'!$CE$5</c:f>
              <c:numCache>
                <c:formatCode>General</c:formatCode>
                <c:ptCount val="1"/>
                <c:pt idx="0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623B-42C4-8F31-92CE0E775B52}"/>
            </c:ext>
          </c:extLst>
        </c:ser>
        <c:ser>
          <c:idx val="82"/>
          <c:order val="82"/>
          <c:tx>
            <c:strRef>
              <c:f>'Ins 6_Inco_Bar Graph'!$CF$3:$CF$4</c:f>
              <c:strCache>
                <c:ptCount val="1"/>
                <c:pt idx="0">
                  <c:v>ZADAFOSYCPT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Graph'!$CF$5</c:f>
              <c:numCache>
                <c:formatCode>General</c:formatCode>
                <c:ptCount val="1"/>
                <c:pt idx="0">
                  <c:v>139.167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623B-42C4-8F31-92CE0E775B52}"/>
            </c:ext>
          </c:extLst>
        </c:ser>
        <c:ser>
          <c:idx val="83"/>
          <c:order val="83"/>
          <c:tx>
            <c:strRef>
              <c:f>'Ins 6_Inco_Bar Graph'!$CG$3:$CG$4</c:f>
              <c:strCache>
                <c:ptCount val="1"/>
                <c:pt idx="0">
                  <c:v>ZAGUSOGRM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Graph'!$CG$5</c:f>
              <c:numCache>
                <c:formatCode>General</c:formatCode>
                <c:ptCount val="1"/>
                <c:pt idx="0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23B-42C4-8F31-92CE0E775B52}"/>
            </c:ext>
          </c:extLst>
        </c:ser>
        <c:ser>
          <c:idx val="84"/>
          <c:order val="84"/>
          <c:tx>
            <c:strRef>
              <c:f>'Ins 6_Inco_Bar Graph'!$CH$3:$CH$4</c:f>
              <c:strCache>
                <c:ptCount val="1"/>
                <c:pt idx="0">
                  <c:v>ZABWVAPECPT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Graph'!$CH$5</c:f>
              <c:numCache>
                <c:formatCode>General</c:formatCode>
                <c:ptCount val="1"/>
                <c:pt idx="0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623B-42C4-8F31-92CE0E775B52}"/>
            </c:ext>
          </c:extLst>
        </c:ser>
        <c:ser>
          <c:idx val="85"/>
          <c:order val="85"/>
          <c:tx>
            <c:strRef>
              <c:f>'Ins 6_Inco_Bar Graph'!$CI$3:$CI$4</c:f>
              <c:strCache>
                <c:ptCount val="1"/>
                <c:pt idx="0">
                  <c:v>ZAHBIRKISAND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Graph'!$CI$5</c:f>
              <c:numCache>
                <c:formatCode>General</c:formatCode>
                <c:ptCount val="1"/>
                <c:pt idx="0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623B-42C4-8F31-92CE0E775B52}"/>
            </c:ext>
          </c:extLst>
        </c:ser>
        <c:ser>
          <c:idx val="86"/>
          <c:order val="86"/>
          <c:tx>
            <c:strRef>
              <c:f>'Ins 6_Inco_Bar Graph'!$CJ$3:$CJ$4</c:f>
              <c:strCache>
                <c:ptCount val="1"/>
                <c:pt idx="0">
                  <c:v>ZACALPLARDP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Graph'!$CJ$5</c:f>
              <c:numCache>
                <c:formatCode>General</c:formatCode>
                <c:ptCount val="1"/>
                <c:pt idx="0">
                  <c:v>126.833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623B-42C4-8F31-92CE0E775B52}"/>
            </c:ext>
          </c:extLst>
        </c:ser>
        <c:ser>
          <c:idx val="87"/>
          <c:order val="87"/>
          <c:tx>
            <c:strRef>
              <c:f>'Ins 6_Inco_Bar Graph'!$CK$3:$CK$4</c:f>
              <c:strCache>
                <c:ptCount val="1"/>
                <c:pt idx="0">
                  <c:v>ZAKARTELZBH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Graph'!$CK$5</c:f>
              <c:numCache>
                <c:formatCode>General</c:formatCode>
                <c:ptCount val="1"/>
                <c:pt idx="0">
                  <c:v>119.667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623B-42C4-8F31-92CE0E775B52}"/>
            </c:ext>
          </c:extLst>
        </c:ser>
        <c:ser>
          <c:idx val="88"/>
          <c:order val="88"/>
          <c:tx>
            <c:strRef>
              <c:f>'Ins 6_Inco_Bar Graph'!$CL$3:$CL$4</c:f>
              <c:strCache>
                <c:ptCount val="1"/>
                <c:pt idx="0">
                  <c:v>ZATHBIINEDE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Graph'!$CL$5</c:f>
              <c:numCache>
                <c:formatCode>General</c:formatCode>
                <c:ptCount val="1"/>
                <c:pt idx="0">
                  <c:v>116.667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623B-42C4-8F31-92CE0E775B52}"/>
            </c:ext>
          </c:extLst>
        </c:ser>
        <c:ser>
          <c:idx val="89"/>
          <c:order val="89"/>
          <c:tx>
            <c:strRef>
              <c:f>'Ins 6_Inco_Bar Graph'!$CM$3:$CM$4</c:f>
              <c:strCache>
                <c:ptCount val="1"/>
                <c:pt idx="0">
                  <c:v>ZAMADTERIVON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Graph'!$CM$5</c:f>
              <c:numCache>
                <c:formatCode>General</c:formatCode>
                <c:ptCount val="1"/>
                <c:pt idx="0">
                  <c:v>114.833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623B-42C4-8F31-92CE0E775B52}"/>
            </c:ext>
          </c:extLst>
        </c:ser>
        <c:ser>
          <c:idx val="90"/>
          <c:order val="90"/>
          <c:tx>
            <c:strRef>
              <c:f>'Ins 6_Inco_Bar Graph'!$CN$3:$CN$4</c:f>
              <c:strCache>
                <c:ptCount val="1"/>
                <c:pt idx="0">
                  <c:v>FRCASHTLS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Graph'!$CN$5</c:f>
              <c:numCache>
                <c:formatCode>General</c:formatCode>
                <c:ptCount val="1"/>
                <c:pt idx="0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623B-42C4-8F31-92CE0E775B52}"/>
            </c:ext>
          </c:extLst>
        </c:ser>
        <c:ser>
          <c:idx val="91"/>
          <c:order val="91"/>
          <c:tx>
            <c:strRef>
              <c:f>'Ins 6_Inco_Bar Graph'!$CO$3:$CO$4</c:f>
              <c:strCache>
                <c:ptCount val="1"/>
                <c:pt idx="0">
                  <c:v>ZAIMVEJNB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Graph'!$CO$5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623B-42C4-8F31-92CE0E775B52}"/>
            </c:ext>
          </c:extLst>
        </c:ser>
        <c:ser>
          <c:idx val="92"/>
          <c:order val="92"/>
          <c:tx>
            <c:strRef>
              <c:f>'Ins 6_Inco_Bar Graph'!$CP$3:$CP$4</c:f>
              <c:strCache>
                <c:ptCount val="1"/>
                <c:pt idx="0">
                  <c:v>ZACREBRCAPTO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Graph'!$CP$5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623B-42C4-8F31-92CE0E775B52}"/>
            </c:ext>
          </c:extLst>
        </c:ser>
        <c:ser>
          <c:idx val="93"/>
          <c:order val="93"/>
          <c:tx>
            <c:strRef>
              <c:f>'Ins 6_Inco_Bar Graph'!$CQ$3:$CQ$4</c:f>
              <c:strCache>
                <c:ptCount val="1"/>
                <c:pt idx="0">
                  <c:v>ZANACOAGPNT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Graph'!$CQ$5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623B-42C4-8F31-92CE0E775B52}"/>
            </c:ext>
          </c:extLst>
        </c:ser>
        <c:ser>
          <c:idx val="94"/>
          <c:order val="94"/>
          <c:tx>
            <c:strRef>
              <c:f>'Ins 6_Inco_Bar Graph'!$CR$3:$CR$4</c:f>
              <c:strCache>
                <c:ptCount val="1"/>
                <c:pt idx="0">
                  <c:v>ZASAGTRBRYAN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Graph'!$CR$5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623B-42C4-8F31-92CE0E775B52}"/>
            </c:ext>
          </c:extLst>
        </c:ser>
        <c:ser>
          <c:idx val="95"/>
          <c:order val="95"/>
          <c:tx>
            <c:strRef>
              <c:f>'Ins 6_Inco_Bar Graph'!$CS$3:$CS$4</c:f>
              <c:strCache>
                <c:ptCount val="1"/>
                <c:pt idx="0">
                  <c:v>ZAMACCNAWLT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Graph'!$CS$5</c:f>
              <c:numCache>
                <c:formatCode>General</c:formatCode>
                <c:ptCount val="1"/>
                <c:pt idx="0">
                  <c:v>97.167000000000002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623B-42C4-8F31-92CE0E775B52}"/>
            </c:ext>
          </c:extLst>
        </c:ser>
        <c:ser>
          <c:idx val="96"/>
          <c:order val="96"/>
          <c:tx>
            <c:strRef>
              <c:f>'Ins 6_Inco_Bar Graph'!$CT$3:$CT$4</c:f>
              <c:strCache>
                <c:ptCount val="1"/>
                <c:pt idx="0">
                  <c:v>ZAJULUHUEMG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Graph'!$CT$5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623B-42C4-8F31-92CE0E775B52}"/>
            </c:ext>
          </c:extLst>
        </c:ser>
        <c:ser>
          <c:idx val="97"/>
          <c:order val="97"/>
          <c:tx>
            <c:strRef>
              <c:f>'Ins 6_Inco_Bar Graph'!$CU$3:$CU$4</c:f>
              <c:strCache>
                <c:ptCount val="1"/>
                <c:pt idx="0">
                  <c:v>ZAPEVERDP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Graph'!$CU$5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623B-42C4-8F31-92CE0E775B52}"/>
            </c:ext>
          </c:extLst>
        </c:ser>
        <c:ser>
          <c:idx val="98"/>
          <c:order val="98"/>
          <c:tx>
            <c:strRef>
              <c:f>'Ins 6_Inco_Bar Graph'!$CV$3:$CV$4</c:f>
              <c:strCache>
                <c:ptCount val="1"/>
                <c:pt idx="0">
                  <c:v>ZABISAFCB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Graph'!$CV$5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623B-42C4-8F31-92CE0E775B52}"/>
            </c:ext>
          </c:extLst>
        </c:ser>
        <c:ser>
          <c:idx val="99"/>
          <c:order val="99"/>
          <c:tx>
            <c:strRef>
              <c:f>'Ins 6_Inco_Bar Graph'!$CW$3:$CW$4</c:f>
              <c:strCache>
                <c:ptCount val="1"/>
                <c:pt idx="0">
                  <c:v>ZADABECCZEQ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Graph'!$CW$5</c:f>
              <c:numCache>
                <c:formatCode>General</c:formatCode>
                <c:ptCount val="1"/>
                <c:pt idx="0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623B-42C4-8F31-92CE0E775B52}"/>
            </c:ext>
          </c:extLst>
        </c:ser>
        <c:ser>
          <c:idx val="100"/>
          <c:order val="100"/>
          <c:tx>
            <c:strRef>
              <c:f>'Ins 6_Inco_Bar Graph'!$CX$3:$CX$4</c:f>
              <c:strCache>
                <c:ptCount val="1"/>
                <c:pt idx="0">
                  <c:v>ZAWAOZSYCPT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Graph'!$CX$5</c:f>
              <c:numCache>
                <c:formatCode>General</c:formatCode>
                <c:ptCount val="1"/>
                <c:pt idx="0">
                  <c:v>84.5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623B-42C4-8F31-92CE0E775B52}"/>
            </c:ext>
          </c:extLst>
        </c:ser>
        <c:ser>
          <c:idx val="101"/>
          <c:order val="101"/>
          <c:tx>
            <c:strRef>
              <c:f>'Ins 6_Inco_Bar Graph'!$CY$3:$CY$4</c:f>
              <c:strCache>
                <c:ptCount val="1"/>
                <c:pt idx="0">
                  <c:v>ZADOFUCCKMP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Graph'!$CY$5</c:f>
              <c:numCache>
                <c:formatCode>General</c:formatCode>
                <c:ptCount val="1"/>
                <c:pt idx="0">
                  <c:v>80.3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623B-42C4-8F31-92CE0E775B52}"/>
            </c:ext>
          </c:extLst>
        </c:ser>
        <c:ser>
          <c:idx val="102"/>
          <c:order val="102"/>
          <c:tx>
            <c:strRef>
              <c:f>'Ins 6_Inco_Bar Graph'!$CZ$3:$CZ$4</c:f>
              <c:strCache>
                <c:ptCount val="1"/>
                <c:pt idx="0">
                  <c:v>ZAPHBOPRY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Graph'!$CZ$5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623B-42C4-8F31-92CE0E775B52}"/>
            </c:ext>
          </c:extLst>
        </c:ser>
        <c:ser>
          <c:idx val="103"/>
          <c:order val="103"/>
          <c:tx>
            <c:strRef>
              <c:f>'Ins 6_Inco_Bar Graph'!$DA$3:$DA$4</c:f>
              <c:strCache>
                <c:ptCount val="1"/>
                <c:pt idx="0">
                  <c:v>ZASIPRMRD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Graph'!$DA$5</c:f>
              <c:numCache>
                <c:formatCode>General</c:formatCode>
                <c:ptCount val="1"/>
                <c:pt idx="0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623B-42C4-8F31-92CE0E775B52}"/>
            </c:ext>
          </c:extLst>
        </c:ser>
        <c:ser>
          <c:idx val="104"/>
          <c:order val="104"/>
          <c:tx>
            <c:strRef>
              <c:f>'Ins 6_Inco_Bar Graph'!$DB$3:$DB$4</c:f>
              <c:strCache>
                <c:ptCount val="1"/>
                <c:pt idx="0">
                  <c:v>ZAGEWIMECPT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Graph'!$DB$5</c:f>
              <c:numCache>
                <c:formatCode>General</c:formatCode>
                <c:ptCount val="1"/>
                <c:pt idx="0">
                  <c:v>76.5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623B-42C4-8F31-92CE0E775B52}"/>
            </c:ext>
          </c:extLst>
        </c:ser>
        <c:ser>
          <c:idx val="105"/>
          <c:order val="105"/>
          <c:tx>
            <c:strRef>
              <c:f>'Ins 6_Inco_Bar Graph'!$DC$3:$DC$4</c:f>
              <c:strCache>
                <c:ptCount val="1"/>
                <c:pt idx="0">
                  <c:v>ZANAETTRCPT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Graph'!$DC$5</c:f>
              <c:numCache>
                <c:formatCode>General</c:formatCode>
                <c:ptCount val="1"/>
                <c:pt idx="0">
                  <c:v>75.7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623B-42C4-8F31-92CE0E775B52}"/>
            </c:ext>
          </c:extLst>
        </c:ser>
        <c:ser>
          <c:idx val="106"/>
          <c:order val="106"/>
          <c:tx>
            <c:strRef>
              <c:f>'Ins 6_Inco_Bar Graph'!$DD$3:$DD$4</c:f>
              <c:strCache>
                <c:ptCount val="1"/>
                <c:pt idx="0">
                  <c:v>ZANORUNPOTCH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Graph'!$DD$5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623B-42C4-8F31-92CE0E775B52}"/>
            </c:ext>
          </c:extLst>
        </c:ser>
        <c:ser>
          <c:idx val="107"/>
          <c:order val="107"/>
          <c:tx>
            <c:strRef>
              <c:f>'Ins 6_Inco_Bar Graph'!$DE$3:$DE$4</c:f>
              <c:strCache>
                <c:ptCount val="1"/>
                <c:pt idx="0">
                  <c:v>ZADANDIEBNI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Graph'!$DE$5</c:f>
              <c:numCache>
                <c:formatCode>General</c:formatCode>
                <c:ptCount val="1"/>
                <c:pt idx="0">
                  <c:v>71.2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623B-42C4-8F31-92CE0E775B52}"/>
            </c:ext>
          </c:extLst>
        </c:ser>
        <c:ser>
          <c:idx val="108"/>
          <c:order val="108"/>
          <c:tx>
            <c:strRef>
              <c:f>'Ins 6_Inco_Bar Graph'!$DF$3:$DF$4</c:f>
              <c:strCache>
                <c:ptCount val="1"/>
                <c:pt idx="0">
                  <c:v>ZAIEPRENCPT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Graph'!$DF$5</c:f>
              <c:numCache>
                <c:formatCode>General</c:formatCode>
                <c:ptCount val="1"/>
                <c:pt idx="0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623B-42C4-8F31-92CE0E775B52}"/>
            </c:ext>
          </c:extLst>
        </c:ser>
        <c:ser>
          <c:idx val="109"/>
          <c:order val="109"/>
          <c:tx>
            <c:strRef>
              <c:f>'Ins 6_Inco_Bar Graph'!$DG$3:$DG$4</c:f>
              <c:strCache>
                <c:ptCount val="1"/>
                <c:pt idx="0">
                  <c:v>GBDAGLLHR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Graph'!$DG$5</c:f>
              <c:numCache>
                <c:formatCode>General</c:formatCode>
                <c:ptCount val="1"/>
                <c:pt idx="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623B-42C4-8F31-92CE0E775B52}"/>
            </c:ext>
          </c:extLst>
        </c:ser>
        <c:ser>
          <c:idx val="110"/>
          <c:order val="110"/>
          <c:tx>
            <c:strRef>
              <c:f>'Ins 6_Inco_Bar Graph'!$DH$3:$DH$4</c:f>
              <c:strCache>
                <c:ptCount val="1"/>
                <c:pt idx="0">
                  <c:v>ZAREININBOK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Graph'!$DH$5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623B-42C4-8F31-92CE0E775B52}"/>
            </c:ext>
          </c:extLst>
        </c:ser>
        <c:ser>
          <c:idx val="111"/>
          <c:order val="111"/>
          <c:tx>
            <c:strRef>
              <c:f>'Ins 6_Inco_Bar Graph'!$DI$3:$DI$4</c:f>
              <c:strCache>
                <c:ptCount val="1"/>
                <c:pt idx="0">
                  <c:v>ZATEMPRJOHAN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Graph'!$DI$5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623B-42C4-8F31-92CE0E775B52}"/>
            </c:ext>
          </c:extLst>
        </c:ser>
        <c:ser>
          <c:idx val="112"/>
          <c:order val="112"/>
          <c:tx>
            <c:strRef>
              <c:f>'Ins 6_Inco_Bar Graph'!$DJ$3:$DJ$4</c:f>
              <c:strCache>
                <c:ptCount val="1"/>
                <c:pt idx="0">
                  <c:v>ZAMOTOEPRETO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Graph'!$DJ$5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623B-42C4-8F31-92CE0E775B52}"/>
            </c:ext>
          </c:extLst>
        </c:ser>
        <c:ser>
          <c:idx val="113"/>
          <c:order val="113"/>
          <c:tx>
            <c:strRef>
              <c:f>'Ins 6_Inco_Bar Graph'!$DK$3:$DK$4</c:f>
              <c:strCache>
                <c:ptCount val="1"/>
                <c:pt idx="0">
                  <c:v>ZAKLINWDV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Graph'!$DK$5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623B-42C4-8F31-92CE0E775B52}"/>
            </c:ext>
          </c:extLst>
        </c:ser>
        <c:ser>
          <c:idx val="114"/>
          <c:order val="114"/>
          <c:tx>
            <c:strRef>
              <c:f>'Ins 6_Inco_Bar Graph'!$DL$3:$DL$4</c:f>
              <c:strCache>
                <c:ptCount val="1"/>
                <c:pt idx="0">
                  <c:v>ZACLGJJNB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Graph'!$DL$5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623B-42C4-8F31-92CE0E775B52}"/>
            </c:ext>
          </c:extLst>
        </c:ser>
        <c:ser>
          <c:idx val="115"/>
          <c:order val="115"/>
          <c:tx>
            <c:strRef>
              <c:f>'Ins 6_Inco_Bar Graph'!$DM$3:$DM$4</c:f>
              <c:strCache>
                <c:ptCount val="1"/>
                <c:pt idx="0">
                  <c:v>ZAALSALTCPT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Graph'!$DM$5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623B-42C4-8F31-92CE0E775B52}"/>
            </c:ext>
          </c:extLst>
        </c:ser>
        <c:ser>
          <c:idx val="116"/>
          <c:order val="116"/>
          <c:tx>
            <c:strRef>
              <c:f>'Ins 6_Inco_Bar Graph'!$DN$3:$DN$4</c:f>
              <c:strCache>
                <c:ptCount val="1"/>
                <c:pt idx="0">
                  <c:v>ZABENLACAPET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Graph'!$DN$5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623B-42C4-8F31-92CE0E775B52}"/>
            </c:ext>
          </c:extLst>
        </c:ser>
        <c:ser>
          <c:idx val="117"/>
          <c:order val="117"/>
          <c:tx>
            <c:strRef>
              <c:f>'Ins 6_Inco_Bar Graph'!$DO$3:$DO$4</c:f>
              <c:strCache>
                <c:ptCount val="1"/>
                <c:pt idx="0">
                  <c:v>ZAINALSUWDV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Graph'!$DO$5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623B-42C4-8F31-92CE0E775B52}"/>
            </c:ext>
          </c:extLst>
        </c:ser>
        <c:ser>
          <c:idx val="118"/>
          <c:order val="118"/>
          <c:tx>
            <c:strRef>
              <c:f>'Ins 6_Inco_Bar Graph'!$DP$3:$DP$4</c:f>
              <c:strCache>
                <c:ptCount val="1"/>
                <c:pt idx="0">
                  <c:v>ZASTYINJOHAN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Graph'!$DP$5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623B-42C4-8F31-92CE0E775B52}"/>
            </c:ext>
          </c:extLst>
        </c:ser>
        <c:ser>
          <c:idx val="119"/>
          <c:order val="119"/>
          <c:tx>
            <c:strRef>
              <c:f>'Ins 6_Inco_Bar Graph'!$DQ$3:$DQ$4</c:f>
              <c:strCache>
                <c:ptCount val="1"/>
                <c:pt idx="0">
                  <c:v>ZASHABCCKMP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Graph'!$DQ$5</c:f>
              <c:numCache>
                <c:formatCode>General</c:formatCode>
                <c:ptCount val="1"/>
                <c:pt idx="0">
                  <c:v>32.5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623B-42C4-8F31-92CE0E775B52}"/>
            </c:ext>
          </c:extLst>
        </c:ser>
        <c:ser>
          <c:idx val="120"/>
          <c:order val="120"/>
          <c:tx>
            <c:strRef>
              <c:f>'Ins 6_Inco_Bar Graph'!$DR$3:$DR$4</c:f>
              <c:strCache>
                <c:ptCount val="1"/>
                <c:pt idx="0">
                  <c:v>ZACAPCELANGE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Graph'!$DR$5</c:f>
              <c:numCache>
                <c:formatCode>General</c:formatCode>
                <c:ptCount val="1"/>
                <c:pt idx="0">
                  <c:v>32.167000000000002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623B-42C4-8F31-92CE0E775B52}"/>
            </c:ext>
          </c:extLst>
        </c:ser>
        <c:ser>
          <c:idx val="121"/>
          <c:order val="121"/>
          <c:tx>
            <c:strRef>
              <c:f>'Ins 6_Inco_Bar Graph'!$DS$3:$DS$4</c:f>
              <c:strCache>
                <c:ptCount val="1"/>
                <c:pt idx="0">
                  <c:v>ZAAEOCURJNB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Graph'!$DS$5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623B-42C4-8F31-92CE0E775B52}"/>
            </c:ext>
          </c:extLst>
        </c:ser>
        <c:ser>
          <c:idx val="122"/>
          <c:order val="122"/>
          <c:tx>
            <c:strRef>
              <c:f>'Ins 6_Inco_Bar Graph'!$DT$3:$DT$4</c:f>
              <c:strCache>
                <c:ptCount val="1"/>
                <c:pt idx="0">
                  <c:v>ZADIAPROJNB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Graph'!$DT$5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623B-42C4-8F31-92CE0E775B52}"/>
            </c:ext>
          </c:extLst>
        </c:ser>
        <c:ser>
          <c:idx val="123"/>
          <c:order val="123"/>
          <c:tx>
            <c:strRef>
              <c:f>'Ins 6_Inco_Bar Graph'!$DU$3:$DU$4</c:f>
              <c:strCache>
                <c:ptCount val="1"/>
                <c:pt idx="0">
                  <c:v>ZAGHMESAABT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Graph'!$DU$5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623B-42C4-8F31-92CE0E775B52}"/>
            </c:ext>
          </c:extLst>
        </c:ser>
        <c:ser>
          <c:idx val="124"/>
          <c:order val="124"/>
          <c:tx>
            <c:strRef>
              <c:f>'Ins 6_Inco_Bar Graph'!$DV$3:$DV$4</c:f>
              <c:strCache>
                <c:ptCount val="1"/>
                <c:pt idx="0">
                  <c:v>ZARSCOAFKYA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Graph'!$DV$5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623B-42C4-8F31-92CE0E775B52}"/>
            </c:ext>
          </c:extLst>
        </c:ser>
        <c:ser>
          <c:idx val="125"/>
          <c:order val="125"/>
          <c:tx>
            <c:strRef>
              <c:f>'Ins 6_Inco_Bar Graph'!$DW$3:$DW$4</c:f>
              <c:strCache>
                <c:ptCount val="1"/>
                <c:pt idx="0">
                  <c:v>ZADIELPNT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Graph'!$DW$5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623B-42C4-8F31-92CE0E775B52}"/>
            </c:ext>
          </c:extLst>
        </c:ser>
        <c:ser>
          <c:idx val="126"/>
          <c:order val="126"/>
          <c:tx>
            <c:strRef>
              <c:f>'Ins 6_Inco_Bar Graph'!$DX$3:$DX$4</c:f>
              <c:strCache>
                <c:ptCount val="1"/>
                <c:pt idx="0">
                  <c:v>ZAMASACCMRD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Graph'!$DX$5</c:f>
              <c:numCache>
                <c:formatCode>General</c:formatCode>
                <c:ptCount val="1"/>
                <c:pt idx="0">
                  <c:v>23.5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623B-42C4-8F31-92CE0E775B52}"/>
            </c:ext>
          </c:extLst>
        </c:ser>
        <c:ser>
          <c:idx val="127"/>
          <c:order val="127"/>
          <c:tx>
            <c:strRef>
              <c:f>'Ins 6_Inco_Bar Graph'!$DY$3:$DY$4</c:f>
              <c:strCache>
                <c:ptCount val="1"/>
                <c:pt idx="0">
                  <c:v>ZANIWIJNB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Graph'!$DY$5</c:f>
              <c:numCache>
                <c:formatCode>General</c:formatCode>
                <c:ptCount val="1"/>
                <c:pt idx="0">
                  <c:v>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623B-42C4-8F31-92CE0E775B52}"/>
            </c:ext>
          </c:extLst>
        </c:ser>
        <c:ser>
          <c:idx val="128"/>
          <c:order val="128"/>
          <c:tx>
            <c:strRef>
              <c:f>'Ins 6_Inco_Bar Graph'!$DZ$3:$DZ$4</c:f>
              <c:strCache>
                <c:ptCount val="1"/>
                <c:pt idx="0">
                  <c:v>ZARETRMESOM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Graph'!$DZ$5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623B-42C4-8F31-92CE0E775B52}"/>
            </c:ext>
          </c:extLst>
        </c:ser>
        <c:ser>
          <c:idx val="129"/>
          <c:order val="129"/>
          <c:tx>
            <c:strRef>
              <c:f>'Ins 6_Inco_Bar Graph'!$EA$3:$EA$4</c:f>
              <c:strCache>
                <c:ptCount val="1"/>
                <c:pt idx="0">
                  <c:v>ZABERKOCAPTO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Graph'!$EA$5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623B-42C4-8F31-92CE0E775B52}"/>
            </c:ext>
          </c:extLst>
        </c:ser>
        <c:ser>
          <c:idx val="130"/>
          <c:order val="130"/>
          <c:tx>
            <c:strRef>
              <c:f>'Ins 6_Inco_Bar Graph'!$EB$3:$EB$4</c:f>
              <c:strCache>
                <c:ptCount val="1"/>
                <c:pt idx="0">
                  <c:v>ZAALBAIDBOK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Graph'!$EB$5</c:f>
              <c:numCache>
                <c:formatCode>General</c:formatCode>
                <c:ptCount val="1"/>
                <c:pt idx="0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623B-42C4-8F31-92CE0E775B52}"/>
            </c:ext>
          </c:extLst>
        </c:ser>
        <c:ser>
          <c:idx val="131"/>
          <c:order val="131"/>
          <c:tx>
            <c:strRef>
              <c:f>'Ins 6_Inco_Bar Graph'!$EC$3:$EC$4</c:f>
              <c:strCache>
                <c:ptCount val="1"/>
                <c:pt idx="0">
                  <c:v>ZAKEMIXKYA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Graph'!$EC$5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623B-42C4-8F31-92CE0E775B52}"/>
            </c:ext>
          </c:extLst>
        </c:ser>
        <c:ser>
          <c:idx val="132"/>
          <c:order val="132"/>
          <c:tx>
            <c:strRef>
              <c:f>'Ins 6_Inco_Bar Graph'!$ED$3:$ED$4</c:f>
              <c:strCache>
                <c:ptCount val="1"/>
                <c:pt idx="0">
                  <c:v>ZAINSPZAY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Graph'!$ED$5</c:f>
              <c:numCache>
                <c:formatCode>General</c:formatCode>
                <c:ptCount val="1"/>
                <c:pt idx="0">
                  <c:v>11.333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623B-42C4-8F31-92CE0E775B52}"/>
            </c:ext>
          </c:extLst>
        </c:ser>
        <c:ser>
          <c:idx val="133"/>
          <c:order val="133"/>
          <c:tx>
            <c:strRef>
              <c:f>'Ins 6_Inco_Bar Graph'!$EE$3:$EE$4</c:f>
              <c:strCache>
                <c:ptCount val="1"/>
                <c:pt idx="0">
                  <c:v>ZANOOISOPLZ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Graph'!$EE$5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623B-42C4-8F31-92CE0E775B52}"/>
            </c:ext>
          </c:extLst>
        </c:ser>
        <c:ser>
          <c:idx val="134"/>
          <c:order val="134"/>
          <c:tx>
            <c:strRef>
              <c:f>'Ins 6_Inco_Bar Graph'!$EF$3:$EF$4</c:f>
              <c:strCache>
                <c:ptCount val="1"/>
                <c:pt idx="0">
                  <c:v>ZAMISAMDE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Graph'!$EF$5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623B-42C4-8F31-92CE0E775B52}"/>
            </c:ext>
          </c:extLst>
        </c:ser>
        <c:ser>
          <c:idx val="135"/>
          <c:order val="135"/>
          <c:tx>
            <c:strRef>
              <c:f>'Ins 6_Inco_Bar Graph'!$EG$3:$EG$4</c:f>
              <c:strCache>
                <c:ptCount val="1"/>
                <c:pt idx="0">
                  <c:v>ZAPAPLCOMRD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Graph'!$EG$5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623B-42C4-8F31-92CE0E775B52}"/>
            </c:ext>
          </c:extLst>
        </c:ser>
        <c:ser>
          <c:idx val="136"/>
          <c:order val="136"/>
          <c:tx>
            <c:strRef>
              <c:f>'Ins 6_Inco_Bar Graph'!$EH$3:$EH$4</c:f>
              <c:strCache>
                <c:ptCount val="1"/>
                <c:pt idx="0">
                  <c:v>ZAHUSQVAPZB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Graph'!$EH$5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623B-42C4-8F31-92CE0E775B52}"/>
            </c:ext>
          </c:extLst>
        </c:ser>
        <c:ser>
          <c:idx val="137"/>
          <c:order val="137"/>
          <c:tx>
            <c:strRef>
              <c:f>'Ins 6_Inco_Bar Graph'!$EI$3:$EI$4</c:f>
              <c:strCache>
                <c:ptCount val="1"/>
                <c:pt idx="0">
                  <c:v>ZAASPHPLZ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Graph'!$EI$5</c:f>
              <c:numCache>
                <c:formatCode>General</c:formatCode>
                <c:ptCount val="1"/>
                <c:pt idx="0">
                  <c:v>6.1669999999999998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623B-42C4-8F31-92CE0E775B52}"/>
            </c:ext>
          </c:extLst>
        </c:ser>
        <c:ser>
          <c:idx val="138"/>
          <c:order val="138"/>
          <c:tx>
            <c:strRef>
              <c:f>'Ins 6_Inco_Bar Graph'!$EJ$3:$EJ$4</c:f>
              <c:strCache>
                <c:ptCount val="1"/>
                <c:pt idx="0">
                  <c:v>ZABOWLCPT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Graph'!$EJ$5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623B-42C4-8F31-92CE0E775B52}"/>
            </c:ext>
          </c:extLst>
        </c:ser>
        <c:ser>
          <c:idx val="139"/>
          <c:order val="139"/>
          <c:tx>
            <c:strRef>
              <c:f>'Ins 6_Inco_Bar Graph'!$EK$3:$EK$4</c:f>
              <c:strCache>
                <c:ptCount val="1"/>
                <c:pt idx="0">
                  <c:v>ZASAANOURVA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Graph'!$EK$5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623B-42C4-8F31-92CE0E775B52}"/>
            </c:ext>
          </c:extLst>
        </c:ser>
        <c:ser>
          <c:idx val="140"/>
          <c:order val="140"/>
          <c:tx>
            <c:strRef>
              <c:f>'Ins 6_Inco_Bar Graph'!$EL$3:$EL$4</c:f>
              <c:strCache>
                <c:ptCount val="1"/>
                <c:pt idx="0">
                  <c:v>ZATECLAJOHAN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Graph'!$EL$5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623B-42C4-8F31-92CE0E775B52}"/>
            </c:ext>
          </c:extLst>
        </c:ser>
        <c:ser>
          <c:idx val="141"/>
          <c:order val="141"/>
          <c:tx>
            <c:strRef>
              <c:f>'Ins 6_Inco_Bar Graph'!$EM$3:$EM$4</c:f>
              <c:strCache>
                <c:ptCount val="1"/>
                <c:pt idx="0">
                  <c:v>ZAFOAVSAKMP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Graph'!$EM$5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623B-42C4-8F31-92CE0E775B52}"/>
            </c:ext>
          </c:extLst>
        </c:ser>
        <c:ser>
          <c:idx val="142"/>
          <c:order val="142"/>
          <c:tx>
            <c:strRef>
              <c:f>'Ins 6_Inco_Bar Graph'!$EN$3:$EN$4</c:f>
              <c:strCache>
                <c:ptCount val="1"/>
                <c:pt idx="0">
                  <c:v>ZASURSOPRETO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Graph'!$EN$5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623B-42C4-8F31-92CE0E775B52}"/>
            </c:ext>
          </c:extLst>
        </c:ser>
        <c:ser>
          <c:idx val="143"/>
          <c:order val="143"/>
          <c:tx>
            <c:strRef>
              <c:f>'Ins 6_Inco_Bar Graph'!$EO$3:$EO$4</c:f>
              <c:strCache>
                <c:ptCount val="1"/>
                <c:pt idx="0">
                  <c:v>ZAICAUCPT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'Ins 6_Inco_Bar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6_Inco_Bar Graph'!$EO$5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623B-42C4-8F31-92CE0E775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4306911"/>
        <c:axId val="294311071"/>
      </c:barChart>
      <c:catAx>
        <c:axId val="294306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11071"/>
        <c:crosses val="autoZero"/>
        <c:auto val="1"/>
        <c:lblAlgn val="ctr"/>
        <c:lblOffset val="100"/>
        <c:noMultiLvlLbl val="0"/>
      </c:catAx>
      <c:valAx>
        <c:axId val="294311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0691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[Database (Autosaved).xlsx]Ins 6_Inco_Pie Chart!PivotTable4</c:name>
    <c:fmtId val="7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'Ins 6_Inco_Pie Chart'!$B$3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46B-4F19-8960-D10645EFCF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6B-4F19-8960-D10645EFCF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46B-4F19-8960-D10645EFCF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46B-4F19-8960-D10645EFCF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46B-4F19-8960-D10645EFCF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46B-4F19-8960-D10645EFCF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46B-4F19-8960-D10645EFCFF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746B-4F19-8960-D10645EFCFF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746B-4F19-8960-D10645EFCFF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746B-4F19-8960-D10645EFCFF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746B-4F19-8960-D10645EFCFF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746B-4F19-8960-D10645EFCFF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746B-4F19-8960-D10645EFCFF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746B-4F19-8960-D10645EFCFF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746B-4F19-8960-D10645EFCFF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746B-4F19-8960-D10645EFCFF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746B-4F19-8960-D10645EFCFF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746B-4F19-8960-D10645EFCFFE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746B-4F19-8960-D10645EFCFFE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746B-4F19-8960-D10645EFCFFE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746B-4F19-8960-D10645EFCFFE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746B-4F19-8960-D10645EFCFFE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746B-4F19-8960-D10645EFCFFE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746B-4F19-8960-D10645EFCFFE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746B-4F19-8960-D10645EFCFFE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746B-4F19-8960-D10645EFCFFE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746B-4F19-8960-D10645EFCFFE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746B-4F19-8960-D10645EFCFFE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746B-4F19-8960-D10645EFCFFE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746B-4F19-8960-D10645EFCFFE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746B-4F19-8960-D10645EFCFFE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746B-4F19-8960-D10645EFCFFE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746B-4F19-8960-D10645EFCFFE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746B-4F19-8960-D10645EFCFFE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746B-4F19-8960-D10645EFCFFE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746B-4F19-8960-D10645EFCFFE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746B-4F19-8960-D10645EFCFFE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746B-4F19-8960-D10645EFCFFE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D-746B-4F19-8960-D10645EFCFFE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F-746B-4F19-8960-D10645EFCFFE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1-746B-4F19-8960-D10645EFCFFE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3-746B-4F19-8960-D10645EFCFFE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5-746B-4F19-8960-D10645EFCFFE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7-746B-4F19-8960-D10645EFCFFE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9-746B-4F19-8960-D10645EFCFFE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B-746B-4F19-8960-D10645EFCFFE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D-746B-4F19-8960-D10645EFCFFE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F-746B-4F19-8960-D10645EFCFFE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1-746B-4F19-8960-D10645EFCFFE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3-746B-4F19-8960-D10645EFCFFE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5-746B-4F19-8960-D10645EFCFFE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7-746B-4F19-8960-D10645EFCFFE}"/>
              </c:ext>
            </c:extLst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9-746B-4F19-8960-D10645EFCFFE}"/>
              </c:ext>
            </c:extLst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B-746B-4F19-8960-D10645EFCFFE}"/>
              </c:ext>
            </c:extLst>
          </c:dPt>
          <c:dPt>
            <c:idx val="54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D-746B-4F19-8960-D10645EFCFFE}"/>
              </c:ext>
            </c:extLst>
          </c:dPt>
          <c:dPt>
            <c:idx val="55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F-746B-4F19-8960-D10645EFCFFE}"/>
              </c:ext>
            </c:extLst>
          </c:dPt>
          <c:dPt>
            <c:idx val="56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1-746B-4F19-8960-D10645EFCFFE}"/>
              </c:ext>
            </c:extLst>
          </c:dPt>
          <c:dPt>
            <c:idx val="57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3-746B-4F19-8960-D10645EFCFFE}"/>
              </c:ext>
            </c:extLst>
          </c:dPt>
          <c:dPt>
            <c:idx val="58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5-746B-4F19-8960-D10645EFCFFE}"/>
              </c:ext>
            </c:extLst>
          </c:dPt>
          <c:dPt>
            <c:idx val="59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7-746B-4F19-8960-D10645EFCFFE}"/>
              </c:ext>
            </c:extLst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9-746B-4F19-8960-D10645EFCFFE}"/>
              </c:ext>
            </c:extLst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B-746B-4F19-8960-D10645EFCFFE}"/>
              </c:ext>
            </c:extLst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D-746B-4F19-8960-D10645EFCFFE}"/>
              </c:ext>
            </c:extLst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7F-746B-4F19-8960-D10645EFCFFE}"/>
              </c:ext>
            </c:extLst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1-746B-4F19-8960-D10645EFCFFE}"/>
              </c:ext>
            </c:extLst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3-746B-4F19-8960-D10645EFCFFE}"/>
              </c:ext>
            </c:extLst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5-746B-4F19-8960-D10645EFCFFE}"/>
              </c:ext>
            </c:extLst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7-746B-4F19-8960-D10645EFCFFE}"/>
              </c:ext>
            </c:extLst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9-746B-4F19-8960-D10645EFCFFE}"/>
              </c:ext>
            </c:extLst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B-746B-4F19-8960-D10645EFCFFE}"/>
              </c:ext>
            </c:extLst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D-746B-4F19-8960-D10645EFCFFE}"/>
              </c:ext>
            </c:extLst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8F-746B-4F19-8960-D10645EFCFFE}"/>
              </c:ext>
            </c:extLst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1-746B-4F19-8960-D10645EFCFFE}"/>
              </c:ext>
            </c:extLst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3-746B-4F19-8960-D10645EFCFFE}"/>
              </c:ext>
            </c:extLst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5-746B-4F19-8960-D10645EFCFFE}"/>
              </c:ext>
            </c:extLst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7-746B-4F19-8960-D10645EFCFFE}"/>
              </c:ext>
            </c:extLst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9-746B-4F19-8960-D10645EFCFFE}"/>
              </c:ext>
            </c:extLst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B-746B-4F19-8960-D10645EFCFFE}"/>
              </c:ext>
            </c:extLst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D-746B-4F19-8960-D10645EFCFFE}"/>
              </c:ext>
            </c:extLst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9F-746B-4F19-8960-D10645EFCFFE}"/>
              </c:ext>
            </c:extLst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1-746B-4F19-8960-D10645EFCFFE}"/>
              </c:ext>
            </c:extLst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3-746B-4F19-8960-D10645EFCFFE}"/>
              </c:ext>
            </c:extLst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5-746B-4F19-8960-D10645EFCFFE}"/>
              </c:ext>
            </c:extLst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7-746B-4F19-8960-D10645EFCFFE}"/>
              </c:ext>
            </c:extLst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9-746B-4F19-8960-D10645EFCFFE}"/>
              </c:ext>
            </c:extLst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B-746B-4F19-8960-D10645EFCFFE}"/>
              </c:ext>
            </c:extLst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D-746B-4F19-8960-D10645EFCFFE}"/>
              </c:ext>
            </c:extLst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AF-746B-4F19-8960-D10645EFCFFE}"/>
              </c:ext>
            </c:extLst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1-746B-4F19-8960-D10645EFCFFE}"/>
              </c:ext>
            </c:extLst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3-746B-4F19-8960-D10645EFCFFE}"/>
              </c:ext>
            </c:extLst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5-746B-4F19-8960-D10645EFCFFE}"/>
              </c:ext>
            </c:extLst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7-746B-4F19-8960-D10645EFCFFE}"/>
              </c:ext>
            </c:extLst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9-746B-4F19-8960-D10645EFCFFE}"/>
              </c:ext>
            </c:extLst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B-746B-4F19-8960-D10645EFCFFE}"/>
              </c:ext>
            </c:extLst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D-746B-4F19-8960-D10645EFCFFE}"/>
              </c:ext>
            </c:extLst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BF-746B-4F19-8960-D10645EFCFFE}"/>
              </c:ext>
            </c:extLst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1-746B-4F19-8960-D10645EFCFFE}"/>
              </c:ext>
            </c:extLst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3-746B-4F19-8960-D10645EFCFFE}"/>
              </c:ext>
            </c:extLst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5-746B-4F19-8960-D10645EFCFFE}"/>
              </c:ext>
            </c:extLst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7-746B-4F19-8960-D10645EFCFFE}"/>
              </c:ext>
            </c:extLst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9-746B-4F19-8960-D10645EFCFFE}"/>
              </c:ext>
            </c:extLst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B-746B-4F19-8960-D10645EFCFFE}"/>
              </c:ext>
            </c:extLst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D-746B-4F19-8960-D10645EFCFFE}"/>
              </c:ext>
            </c:extLst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CF-746B-4F19-8960-D10645EFCFFE}"/>
              </c:ext>
            </c:extLst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1-746B-4F19-8960-D10645EFCFFE}"/>
              </c:ext>
            </c:extLst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3-746B-4F19-8960-D10645EFCFFE}"/>
              </c:ext>
            </c:extLst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5-746B-4F19-8960-D10645EFCFFE}"/>
              </c:ext>
            </c:extLst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7-746B-4F19-8960-D10645EFCFFE}"/>
              </c:ext>
            </c:extLst>
          </c:dPt>
          <c:dPt>
            <c:idx val="108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9-746B-4F19-8960-D10645EFCFFE}"/>
              </c:ext>
            </c:extLst>
          </c:dPt>
          <c:dPt>
            <c:idx val="109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B-746B-4F19-8960-D10645EFCFFE}"/>
              </c:ext>
            </c:extLst>
          </c:dPt>
          <c:dPt>
            <c:idx val="11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D-746B-4F19-8960-D10645EFCFFE}"/>
              </c:ext>
            </c:extLst>
          </c:dPt>
          <c:dPt>
            <c:idx val="11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DF-746B-4F19-8960-D10645EFCFFE}"/>
              </c:ext>
            </c:extLst>
          </c:dPt>
          <c:dPt>
            <c:idx val="11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1-746B-4F19-8960-D10645EFCFFE}"/>
              </c:ext>
            </c:extLst>
          </c:dPt>
          <c:dPt>
            <c:idx val="113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3-746B-4F19-8960-D10645EFCFFE}"/>
              </c:ext>
            </c:extLst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5-746B-4F19-8960-D10645EFCFFE}"/>
              </c:ext>
            </c:extLst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7-746B-4F19-8960-D10645EFCFFE}"/>
              </c:ext>
            </c:extLst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9-746B-4F19-8960-D10645EFCFFE}"/>
              </c:ext>
            </c:extLst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B-746B-4F19-8960-D10645EFCFFE}"/>
              </c:ext>
            </c:extLst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D-746B-4F19-8960-D10645EFCFFE}"/>
              </c:ext>
            </c:extLst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EF-746B-4F19-8960-D10645EFCFFE}"/>
              </c:ext>
            </c:extLst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1-746B-4F19-8960-D10645EFCFFE}"/>
              </c:ext>
            </c:extLst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3-746B-4F19-8960-D10645EFCFFE}"/>
              </c:ext>
            </c:extLst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5-746B-4F19-8960-D10645EFCFFE}"/>
              </c:ext>
            </c:extLst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7-746B-4F19-8960-D10645EFCFFE}"/>
              </c:ext>
            </c:extLst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9-746B-4F19-8960-D10645EFCFFE}"/>
              </c:ext>
            </c:extLst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B-746B-4F19-8960-D10645EFCFFE}"/>
              </c:ext>
            </c:extLst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D-746B-4F19-8960-D10645EFCFFE}"/>
              </c:ext>
            </c:extLst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FF-746B-4F19-8960-D10645EFCFFE}"/>
              </c:ext>
            </c:extLst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1-746B-4F19-8960-D10645EFCFFE}"/>
              </c:ext>
            </c:extLst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3-746B-4F19-8960-D10645EFCFFE}"/>
              </c:ext>
            </c:extLst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5-746B-4F19-8960-D10645EFCFFE}"/>
              </c:ext>
            </c:extLst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7-746B-4F19-8960-D10645EFCFFE}"/>
              </c:ext>
            </c:extLst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9-746B-4F19-8960-D10645EFCFFE}"/>
              </c:ext>
            </c:extLst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B-746B-4F19-8960-D10645EFCFFE}"/>
              </c:ext>
            </c:extLst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D-746B-4F19-8960-D10645EFCFFE}"/>
              </c:ext>
            </c:extLst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0F-746B-4F19-8960-D10645EFCFFE}"/>
              </c:ext>
            </c:extLst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1-746B-4F19-8960-D10645EFCFFE}"/>
              </c:ext>
            </c:extLst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3-746B-4F19-8960-D10645EFCFFE}"/>
              </c:ext>
            </c:extLst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5-746B-4F19-8960-D10645EFCFFE}"/>
              </c:ext>
            </c:extLst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7-746B-4F19-8960-D10645EFCFFE}"/>
              </c:ext>
            </c:extLst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9-746B-4F19-8960-D10645EFCFFE}"/>
              </c:ext>
            </c:extLst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B-746B-4F19-8960-D10645EFCFFE}"/>
              </c:ext>
            </c:extLst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D-746B-4F19-8960-D10645EFCFFE}"/>
              </c:ext>
            </c:extLst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11F-746B-4F19-8960-D10645EFCFF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'Ins 6_Inco_Pie Chart'!$A$4:$A$148</c:f>
              <c:strCache>
                <c:ptCount val="144"/>
                <c:pt idx="0">
                  <c:v>ZAOCATRCAPET</c:v>
                </c:pt>
                <c:pt idx="1">
                  <c:v>ZAFORMOPORTE</c:v>
                </c:pt>
                <c:pt idx="2">
                  <c:v>ZABAFOWEL</c:v>
                </c:pt>
                <c:pt idx="3">
                  <c:v>ZAEGITAFJNB</c:v>
                </c:pt>
                <c:pt idx="4">
                  <c:v>ZAROGLZDM</c:v>
                </c:pt>
                <c:pt idx="5">
                  <c:v>ZAJAINJNB</c:v>
                </c:pt>
                <c:pt idx="6">
                  <c:v>LSGLGAMSU</c:v>
                </c:pt>
                <c:pt idx="7">
                  <c:v>ZAEXOWJNB</c:v>
                </c:pt>
                <c:pt idx="8">
                  <c:v>ZAMEDEXJOHAN</c:v>
                </c:pt>
                <c:pt idx="9">
                  <c:v>ZASPGAHDW</c:v>
                </c:pt>
                <c:pt idx="10">
                  <c:v>ZAMAVECCALR</c:v>
                </c:pt>
                <c:pt idx="11">
                  <c:v>BWCTCUWOGBE</c:v>
                </c:pt>
                <c:pt idx="12">
                  <c:v>ZACTPRCPT</c:v>
                </c:pt>
                <c:pt idx="13">
                  <c:v>ZAXYWAEXBOK</c:v>
                </c:pt>
                <c:pt idx="14">
                  <c:v>ZASASEAFHLA</c:v>
                </c:pt>
                <c:pt idx="15">
                  <c:v>ZAVASCBOPRW</c:v>
                </c:pt>
                <c:pt idx="16">
                  <c:v>ZATRUTRPRETO</c:v>
                </c:pt>
                <c:pt idx="17">
                  <c:v>ZABOMAMRD</c:v>
                </c:pt>
                <c:pt idx="18">
                  <c:v>ZACAPECCAPTO</c:v>
                </c:pt>
                <c:pt idx="19">
                  <c:v>ZAT2HOENCPT</c:v>
                </c:pt>
                <c:pt idx="20">
                  <c:v>ZANAURINKMP</c:v>
                </c:pt>
                <c:pt idx="21">
                  <c:v>ZATEMIZAJNB</c:v>
                </c:pt>
                <c:pt idx="22">
                  <c:v>ZAZLDIWOJNB</c:v>
                </c:pt>
                <c:pt idx="23">
                  <c:v>ZAELCENVANDE</c:v>
                </c:pt>
                <c:pt idx="24">
                  <c:v>ZAMAMTEWITBA</c:v>
                </c:pt>
                <c:pt idx="25">
                  <c:v>ZADEGISUJNB</c:v>
                </c:pt>
                <c:pt idx="26">
                  <c:v>(blank)</c:v>
                </c:pt>
                <c:pt idx="27">
                  <c:v>ZAGEMIMACPT</c:v>
                </c:pt>
                <c:pt idx="28">
                  <c:v>ZATITSLBEDFO</c:v>
                </c:pt>
                <c:pt idx="29">
                  <c:v>ZASAMIRSDUR</c:v>
                </c:pt>
                <c:pt idx="30">
                  <c:v>ZAPRHOWHCPT</c:v>
                </c:pt>
                <c:pt idx="31">
                  <c:v>ZAPOSHCCPRY</c:v>
                </c:pt>
                <c:pt idx="32">
                  <c:v>ZACACAPNL</c:v>
                </c:pt>
                <c:pt idx="33">
                  <c:v>ZADCPRHDW</c:v>
                </c:pt>
                <c:pt idx="34">
                  <c:v>ZAKNECOROODE</c:v>
                </c:pt>
                <c:pt idx="35">
                  <c:v>ZASOPRENPLZ</c:v>
                </c:pt>
                <c:pt idx="36">
                  <c:v>ZABOOAFRCPT</c:v>
                </c:pt>
                <c:pt idx="37">
                  <c:v>ZANORAFKEMPA</c:v>
                </c:pt>
                <c:pt idx="38">
                  <c:v>ZAQPUEDE</c:v>
                </c:pt>
                <c:pt idx="39">
                  <c:v>ZAWINGRCAPTO</c:v>
                </c:pt>
                <c:pt idx="40">
                  <c:v>ZAINPUDIBOK</c:v>
                </c:pt>
                <c:pt idx="41">
                  <c:v>ZAJOPAAFCPT</c:v>
                </c:pt>
                <c:pt idx="42">
                  <c:v>ZASWISYJOHAN</c:v>
                </c:pt>
                <c:pt idx="43">
                  <c:v>ZAVESPLJOHAN</c:v>
                </c:pt>
                <c:pt idx="44">
                  <c:v>ZAANDRANIGEL</c:v>
                </c:pt>
                <c:pt idx="45">
                  <c:v>ZADRINEDE</c:v>
                </c:pt>
                <c:pt idx="46">
                  <c:v>ZAKMPRTECPT</c:v>
                </c:pt>
                <c:pt idx="47">
                  <c:v>ZASIPOSYCPT</c:v>
                </c:pt>
                <c:pt idx="48">
                  <c:v>ZAALPIREPRY</c:v>
                </c:pt>
                <c:pt idx="49">
                  <c:v>ZAMETAPUJNB</c:v>
                </c:pt>
                <c:pt idx="50">
                  <c:v>ZAKAGAPHX</c:v>
                </c:pt>
                <c:pt idx="51">
                  <c:v>ZAPRECOCAPTO</c:v>
                </c:pt>
                <c:pt idx="52">
                  <c:v>ZAPFESOKEMPT</c:v>
                </c:pt>
                <c:pt idx="53">
                  <c:v>ZALAMAREDUR</c:v>
                </c:pt>
                <c:pt idx="54">
                  <c:v>ZADUINPRHOW</c:v>
                </c:pt>
                <c:pt idx="55">
                  <c:v>ZASHBPPEDUR</c:v>
                </c:pt>
                <c:pt idx="56">
                  <c:v>ZACOCOFOPOL</c:v>
                </c:pt>
                <c:pt idx="57">
                  <c:v>ZAOTICOROODE</c:v>
                </c:pt>
                <c:pt idx="58">
                  <c:v>ZAMPOPWDV</c:v>
                </c:pt>
                <c:pt idx="59">
                  <c:v>ZACALUCPT</c:v>
                </c:pt>
                <c:pt idx="60">
                  <c:v>ZAMIAUPAGRM</c:v>
                </c:pt>
                <c:pt idx="61">
                  <c:v>ZABRROGEHAR</c:v>
                </c:pt>
                <c:pt idx="62">
                  <c:v>ZADISOKYA</c:v>
                </c:pt>
                <c:pt idx="63">
                  <c:v>ZAAJTOFRHEI</c:v>
                </c:pt>
                <c:pt idx="64">
                  <c:v>ZAALOTRJOHAN</c:v>
                </c:pt>
                <c:pt idx="65">
                  <c:v>ZAOSENPRELA</c:v>
                </c:pt>
                <c:pt idx="66">
                  <c:v>ZAGBBEPNT</c:v>
                </c:pt>
                <c:pt idx="67">
                  <c:v>ZA3DCACPT</c:v>
                </c:pt>
                <c:pt idx="68">
                  <c:v>ZAIMPLPLVRG</c:v>
                </c:pt>
                <c:pt idx="69">
                  <c:v>LSSUKNMSU</c:v>
                </c:pt>
                <c:pt idx="70">
                  <c:v>ZASAFOUSTELL</c:v>
                </c:pt>
                <c:pt idx="71">
                  <c:v>ZADAVTRJNB</c:v>
                </c:pt>
                <c:pt idx="72">
                  <c:v>ZASUBETRKMP</c:v>
                </c:pt>
                <c:pt idx="73">
                  <c:v>ZAHAVIJNB</c:v>
                </c:pt>
                <c:pt idx="74">
                  <c:v>ZAKNBRSAKMP</c:v>
                </c:pt>
                <c:pt idx="75">
                  <c:v>ZATUGEDUR</c:v>
                </c:pt>
                <c:pt idx="76">
                  <c:v>ZATELERVA</c:v>
                </c:pt>
                <c:pt idx="77">
                  <c:v>ZAJOCRSPR</c:v>
                </c:pt>
                <c:pt idx="78">
                  <c:v>ZAKERRNGG</c:v>
                </c:pt>
                <c:pt idx="79">
                  <c:v>ZASAIGOISAND</c:v>
                </c:pt>
                <c:pt idx="80">
                  <c:v>GWZAJNB</c:v>
                </c:pt>
                <c:pt idx="81">
                  <c:v>ZAWORFOCAPTO</c:v>
                </c:pt>
                <c:pt idx="82">
                  <c:v>ZADAFOSYCPT</c:v>
                </c:pt>
                <c:pt idx="83">
                  <c:v>ZAGUSOGRM</c:v>
                </c:pt>
                <c:pt idx="84">
                  <c:v>ZABWVAPECPT</c:v>
                </c:pt>
                <c:pt idx="85">
                  <c:v>ZAHBIRKISAND</c:v>
                </c:pt>
                <c:pt idx="86">
                  <c:v>ZACALPLARDP</c:v>
                </c:pt>
                <c:pt idx="87">
                  <c:v>ZAKARTELZBH</c:v>
                </c:pt>
                <c:pt idx="88">
                  <c:v>ZATHBIINEDE</c:v>
                </c:pt>
                <c:pt idx="89">
                  <c:v>ZAMADTERIVON</c:v>
                </c:pt>
                <c:pt idx="90">
                  <c:v>FRCASHTLS</c:v>
                </c:pt>
                <c:pt idx="91">
                  <c:v>ZAIMVEJNB</c:v>
                </c:pt>
                <c:pt idx="92">
                  <c:v>ZACREBRCAPTO</c:v>
                </c:pt>
                <c:pt idx="93">
                  <c:v>ZANACOAGPNT</c:v>
                </c:pt>
                <c:pt idx="94">
                  <c:v>ZASAGTRBRYAN</c:v>
                </c:pt>
                <c:pt idx="95">
                  <c:v>ZAMACCNAWLT</c:v>
                </c:pt>
                <c:pt idx="96">
                  <c:v>ZAJULUHUEMG</c:v>
                </c:pt>
                <c:pt idx="97">
                  <c:v>ZAPEVERDP</c:v>
                </c:pt>
                <c:pt idx="98">
                  <c:v>ZABISAFCB</c:v>
                </c:pt>
                <c:pt idx="99">
                  <c:v>ZADABECCZEQ</c:v>
                </c:pt>
                <c:pt idx="100">
                  <c:v>ZAWAOZSYCPT</c:v>
                </c:pt>
                <c:pt idx="101">
                  <c:v>ZADOFUCCKMP</c:v>
                </c:pt>
                <c:pt idx="102">
                  <c:v>ZAPHBOPRY</c:v>
                </c:pt>
                <c:pt idx="103">
                  <c:v>ZASIPRMRD</c:v>
                </c:pt>
                <c:pt idx="104">
                  <c:v>ZAGEWIMECPT</c:v>
                </c:pt>
                <c:pt idx="105">
                  <c:v>ZANAETTRCPT</c:v>
                </c:pt>
                <c:pt idx="106">
                  <c:v>ZANORUNPOTCH</c:v>
                </c:pt>
                <c:pt idx="107">
                  <c:v>ZADANDIEBNI</c:v>
                </c:pt>
                <c:pt idx="108">
                  <c:v>ZAIEPRENCPT</c:v>
                </c:pt>
                <c:pt idx="109">
                  <c:v>GBDAGLLHR</c:v>
                </c:pt>
                <c:pt idx="110">
                  <c:v>ZAREININBOK</c:v>
                </c:pt>
                <c:pt idx="111">
                  <c:v>ZATEMPRJOHAN</c:v>
                </c:pt>
                <c:pt idx="112">
                  <c:v>ZAMOTOEPRETO</c:v>
                </c:pt>
                <c:pt idx="113">
                  <c:v>ZAKLINWDV</c:v>
                </c:pt>
                <c:pt idx="114">
                  <c:v>ZACLGJJNB</c:v>
                </c:pt>
                <c:pt idx="115">
                  <c:v>ZAALSALTCPT</c:v>
                </c:pt>
                <c:pt idx="116">
                  <c:v>ZABENLACAPET</c:v>
                </c:pt>
                <c:pt idx="117">
                  <c:v>ZAINALSUWDV</c:v>
                </c:pt>
                <c:pt idx="118">
                  <c:v>ZASTYINJOHAN</c:v>
                </c:pt>
                <c:pt idx="119">
                  <c:v>ZASHABCCKMP</c:v>
                </c:pt>
                <c:pt idx="120">
                  <c:v>ZACAPCELANGE</c:v>
                </c:pt>
                <c:pt idx="121">
                  <c:v>ZAAEOCURJNB</c:v>
                </c:pt>
                <c:pt idx="122">
                  <c:v>ZADIAPROJNB</c:v>
                </c:pt>
                <c:pt idx="123">
                  <c:v>ZAGHMESAABT</c:v>
                </c:pt>
                <c:pt idx="124">
                  <c:v>ZARSCOAFKYA</c:v>
                </c:pt>
                <c:pt idx="125">
                  <c:v>ZADIELPNT</c:v>
                </c:pt>
                <c:pt idx="126">
                  <c:v>ZAMASACCMRD</c:v>
                </c:pt>
                <c:pt idx="127">
                  <c:v>ZANIWIJNB</c:v>
                </c:pt>
                <c:pt idx="128">
                  <c:v>ZARETRMESOM</c:v>
                </c:pt>
                <c:pt idx="129">
                  <c:v>ZABERKOCAPTO</c:v>
                </c:pt>
                <c:pt idx="130">
                  <c:v>ZAALBAIDBOK</c:v>
                </c:pt>
                <c:pt idx="131">
                  <c:v>ZAKEMIXKYA</c:v>
                </c:pt>
                <c:pt idx="132">
                  <c:v>ZAINSPZAY</c:v>
                </c:pt>
                <c:pt idx="133">
                  <c:v>ZANOOISOPLZ</c:v>
                </c:pt>
                <c:pt idx="134">
                  <c:v>ZAMISAMDE</c:v>
                </c:pt>
                <c:pt idx="135">
                  <c:v>ZAPAPLCOMRD</c:v>
                </c:pt>
                <c:pt idx="136">
                  <c:v>ZAHUSQVAPZB</c:v>
                </c:pt>
                <c:pt idx="137">
                  <c:v>ZAASPHPLZ</c:v>
                </c:pt>
                <c:pt idx="138">
                  <c:v>ZABOWLCPT</c:v>
                </c:pt>
                <c:pt idx="139">
                  <c:v>ZASAANOURVA</c:v>
                </c:pt>
                <c:pt idx="140">
                  <c:v>ZATECLAJOHAN</c:v>
                </c:pt>
                <c:pt idx="141">
                  <c:v>ZAFOAVSAKMP</c:v>
                </c:pt>
                <c:pt idx="142">
                  <c:v>ZASURSOPRETO</c:v>
                </c:pt>
                <c:pt idx="143">
                  <c:v>ZAICAUCPT</c:v>
                </c:pt>
              </c:strCache>
            </c:strRef>
          </c:cat>
          <c:val>
            <c:numRef>
              <c:f>'Ins 6_Inco_Pie Chart'!$B$4:$B$148</c:f>
              <c:numCache>
                <c:formatCode>General</c:formatCode>
                <c:ptCount val="144"/>
                <c:pt idx="0">
                  <c:v>26435.167000000001</c:v>
                </c:pt>
                <c:pt idx="1">
                  <c:v>20630.168999999998</c:v>
                </c:pt>
                <c:pt idx="2">
                  <c:v>18280</c:v>
                </c:pt>
                <c:pt idx="3">
                  <c:v>11310.001</c:v>
                </c:pt>
                <c:pt idx="4">
                  <c:v>10809.333999999999</c:v>
                </c:pt>
                <c:pt idx="5">
                  <c:v>9015.9989999999998</c:v>
                </c:pt>
                <c:pt idx="6">
                  <c:v>7245</c:v>
                </c:pt>
                <c:pt idx="7">
                  <c:v>5923.1670000000004</c:v>
                </c:pt>
                <c:pt idx="8">
                  <c:v>5668.8330000000005</c:v>
                </c:pt>
                <c:pt idx="9">
                  <c:v>4495</c:v>
                </c:pt>
                <c:pt idx="10">
                  <c:v>4373</c:v>
                </c:pt>
                <c:pt idx="11">
                  <c:v>3859</c:v>
                </c:pt>
                <c:pt idx="12">
                  <c:v>3545</c:v>
                </c:pt>
                <c:pt idx="13">
                  <c:v>3493.1669999999999</c:v>
                </c:pt>
                <c:pt idx="14">
                  <c:v>3432.52</c:v>
                </c:pt>
                <c:pt idx="15">
                  <c:v>2993</c:v>
                </c:pt>
                <c:pt idx="16">
                  <c:v>2351</c:v>
                </c:pt>
                <c:pt idx="17">
                  <c:v>2256</c:v>
                </c:pt>
                <c:pt idx="18">
                  <c:v>2075</c:v>
                </c:pt>
                <c:pt idx="19">
                  <c:v>2034.02</c:v>
                </c:pt>
                <c:pt idx="20">
                  <c:v>2006</c:v>
                </c:pt>
                <c:pt idx="21">
                  <c:v>1665</c:v>
                </c:pt>
                <c:pt idx="22">
                  <c:v>1507</c:v>
                </c:pt>
                <c:pt idx="23">
                  <c:v>1500</c:v>
                </c:pt>
                <c:pt idx="24">
                  <c:v>1356.5</c:v>
                </c:pt>
                <c:pt idx="25">
                  <c:v>1327.8330000000001</c:v>
                </c:pt>
                <c:pt idx="26">
                  <c:v>1045</c:v>
                </c:pt>
                <c:pt idx="27">
                  <c:v>908</c:v>
                </c:pt>
                <c:pt idx="28">
                  <c:v>858</c:v>
                </c:pt>
                <c:pt idx="29">
                  <c:v>851</c:v>
                </c:pt>
                <c:pt idx="30">
                  <c:v>770.5</c:v>
                </c:pt>
                <c:pt idx="31">
                  <c:v>672.62700000000007</c:v>
                </c:pt>
                <c:pt idx="32">
                  <c:v>656</c:v>
                </c:pt>
                <c:pt idx="33">
                  <c:v>650.66700000000003</c:v>
                </c:pt>
                <c:pt idx="34">
                  <c:v>600</c:v>
                </c:pt>
                <c:pt idx="35">
                  <c:v>572</c:v>
                </c:pt>
                <c:pt idx="36">
                  <c:v>535</c:v>
                </c:pt>
                <c:pt idx="37">
                  <c:v>529</c:v>
                </c:pt>
                <c:pt idx="38">
                  <c:v>524</c:v>
                </c:pt>
                <c:pt idx="39">
                  <c:v>494.16599999999994</c:v>
                </c:pt>
                <c:pt idx="40">
                  <c:v>481.33300000000003</c:v>
                </c:pt>
                <c:pt idx="41">
                  <c:v>479.2</c:v>
                </c:pt>
                <c:pt idx="42">
                  <c:v>447</c:v>
                </c:pt>
                <c:pt idx="43">
                  <c:v>427</c:v>
                </c:pt>
                <c:pt idx="44">
                  <c:v>425.66700000000003</c:v>
                </c:pt>
                <c:pt idx="45">
                  <c:v>378</c:v>
                </c:pt>
                <c:pt idx="46">
                  <c:v>367</c:v>
                </c:pt>
                <c:pt idx="47">
                  <c:v>361.66700000000003</c:v>
                </c:pt>
                <c:pt idx="48">
                  <c:v>360.5</c:v>
                </c:pt>
                <c:pt idx="49">
                  <c:v>356</c:v>
                </c:pt>
                <c:pt idx="50">
                  <c:v>320</c:v>
                </c:pt>
                <c:pt idx="51">
                  <c:v>314</c:v>
                </c:pt>
                <c:pt idx="52">
                  <c:v>311</c:v>
                </c:pt>
                <c:pt idx="53">
                  <c:v>310</c:v>
                </c:pt>
                <c:pt idx="54">
                  <c:v>281</c:v>
                </c:pt>
                <c:pt idx="55">
                  <c:v>274</c:v>
                </c:pt>
                <c:pt idx="56">
                  <c:v>266</c:v>
                </c:pt>
                <c:pt idx="57">
                  <c:v>262.334</c:v>
                </c:pt>
                <c:pt idx="58">
                  <c:v>261</c:v>
                </c:pt>
                <c:pt idx="59">
                  <c:v>250</c:v>
                </c:pt>
                <c:pt idx="60">
                  <c:v>243.167</c:v>
                </c:pt>
                <c:pt idx="61">
                  <c:v>241</c:v>
                </c:pt>
                <c:pt idx="62">
                  <c:v>204</c:v>
                </c:pt>
                <c:pt idx="63">
                  <c:v>199.333</c:v>
                </c:pt>
                <c:pt idx="64">
                  <c:v>194</c:v>
                </c:pt>
                <c:pt idx="65">
                  <c:v>192</c:v>
                </c:pt>
                <c:pt idx="66">
                  <c:v>186</c:v>
                </c:pt>
                <c:pt idx="67">
                  <c:v>184.833</c:v>
                </c:pt>
                <c:pt idx="68">
                  <c:v>183.5</c:v>
                </c:pt>
                <c:pt idx="69">
                  <c:v>180</c:v>
                </c:pt>
                <c:pt idx="70">
                  <c:v>179.5</c:v>
                </c:pt>
                <c:pt idx="71">
                  <c:v>177</c:v>
                </c:pt>
                <c:pt idx="72">
                  <c:v>175</c:v>
                </c:pt>
                <c:pt idx="73">
                  <c:v>165.167</c:v>
                </c:pt>
                <c:pt idx="74">
                  <c:v>162</c:v>
                </c:pt>
                <c:pt idx="75">
                  <c:v>160</c:v>
                </c:pt>
                <c:pt idx="76">
                  <c:v>157.333</c:v>
                </c:pt>
                <c:pt idx="77">
                  <c:v>146.5</c:v>
                </c:pt>
                <c:pt idx="78">
                  <c:v>144</c:v>
                </c:pt>
                <c:pt idx="79">
                  <c:v>143</c:v>
                </c:pt>
                <c:pt idx="80">
                  <c:v>141.834</c:v>
                </c:pt>
                <c:pt idx="81">
                  <c:v>140</c:v>
                </c:pt>
                <c:pt idx="82">
                  <c:v>139.167</c:v>
                </c:pt>
                <c:pt idx="83">
                  <c:v>137</c:v>
                </c:pt>
                <c:pt idx="84">
                  <c:v>137</c:v>
                </c:pt>
                <c:pt idx="85">
                  <c:v>130</c:v>
                </c:pt>
                <c:pt idx="86">
                  <c:v>126.833</c:v>
                </c:pt>
                <c:pt idx="87">
                  <c:v>119.667</c:v>
                </c:pt>
                <c:pt idx="88">
                  <c:v>116.667</c:v>
                </c:pt>
                <c:pt idx="89">
                  <c:v>114.833</c:v>
                </c:pt>
                <c:pt idx="90">
                  <c:v>112</c:v>
                </c:pt>
                <c:pt idx="91">
                  <c:v>108</c:v>
                </c:pt>
                <c:pt idx="92">
                  <c:v>106</c:v>
                </c:pt>
                <c:pt idx="93">
                  <c:v>106</c:v>
                </c:pt>
                <c:pt idx="94">
                  <c:v>106</c:v>
                </c:pt>
                <c:pt idx="95">
                  <c:v>97.167000000000002</c:v>
                </c:pt>
                <c:pt idx="96">
                  <c:v>90</c:v>
                </c:pt>
                <c:pt idx="97">
                  <c:v>90</c:v>
                </c:pt>
                <c:pt idx="98">
                  <c:v>89</c:v>
                </c:pt>
                <c:pt idx="99">
                  <c:v>87</c:v>
                </c:pt>
                <c:pt idx="100">
                  <c:v>84.5</c:v>
                </c:pt>
                <c:pt idx="101">
                  <c:v>80.3</c:v>
                </c:pt>
                <c:pt idx="102">
                  <c:v>80</c:v>
                </c:pt>
                <c:pt idx="103">
                  <c:v>77</c:v>
                </c:pt>
                <c:pt idx="104">
                  <c:v>76.5</c:v>
                </c:pt>
                <c:pt idx="105">
                  <c:v>75.7</c:v>
                </c:pt>
                <c:pt idx="106">
                  <c:v>75</c:v>
                </c:pt>
                <c:pt idx="107">
                  <c:v>71.2</c:v>
                </c:pt>
                <c:pt idx="108">
                  <c:v>69</c:v>
                </c:pt>
                <c:pt idx="109">
                  <c:v>57</c:v>
                </c:pt>
                <c:pt idx="110">
                  <c:v>55</c:v>
                </c:pt>
                <c:pt idx="111">
                  <c:v>52</c:v>
                </c:pt>
                <c:pt idx="112">
                  <c:v>51</c:v>
                </c:pt>
                <c:pt idx="113">
                  <c:v>45</c:v>
                </c:pt>
                <c:pt idx="114">
                  <c:v>45</c:v>
                </c:pt>
                <c:pt idx="115">
                  <c:v>41</c:v>
                </c:pt>
                <c:pt idx="116">
                  <c:v>40</c:v>
                </c:pt>
                <c:pt idx="117">
                  <c:v>40</c:v>
                </c:pt>
                <c:pt idx="118">
                  <c:v>34</c:v>
                </c:pt>
                <c:pt idx="119">
                  <c:v>32.5</c:v>
                </c:pt>
                <c:pt idx="120">
                  <c:v>32.167000000000002</c:v>
                </c:pt>
                <c:pt idx="121">
                  <c:v>32</c:v>
                </c:pt>
                <c:pt idx="122">
                  <c:v>31</c:v>
                </c:pt>
                <c:pt idx="123">
                  <c:v>31</c:v>
                </c:pt>
                <c:pt idx="124">
                  <c:v>27</c:v>
                </c:pt>
                <c:pt idx="125">
                  <c:v>24</c:v>
                </c:pt>
                <c:pt idx="126">
                  <c:v>23.5</c:v>
                </c:pt>
                <c:pt idx="127">
                  <c:v>22.5</c:v>
                </c:pt>
                <c:pt idx="128">
                  <c:v>22</c:v>
                </c:pt>
                <c:pt idx="129">
                  <c:v>13</c:v>
                </c:pt>
                <c:pt idx="130">
                  <c:v>12.5</c:v>
                </c:pt>
                <c:pt idx="131">
                  <c:v>12</c:v>
                </c:pt>
                <c:pt idx="132">
                  <c:v>11.333</c:v>
                </c:pt>
                <c:pt idx="133">
                  <c:v>11</c:v>
                </c:pt>
                <c:pt idx="134">
                  <c:v>9</c:v>
                </c:pt>
                <c:pt idx="135">
                  <c:v>7</c:v>
                </c:pt>
                <c:pt idx="136">
                  <c:v>7</c:v>
                </c:pt>
                <c:pt idx="137">
                  <c:v>6.1669999999999998</c:v>
                </c:pt>
                <c:pt idx="138">
                  <c:v>4</c:v>
                </c:pt>
                <c:pt idx="139">
                  <c:v>4</c:v>
                </c:pt>
                <c:pt idx="140">
                  <c:v>3</c:v>
                </c:pt>
                <c:pt idx="141">
                  <c:v>1</c:v>
                </c:pt>
                <c:pt idx="142">
                  <c:v>0.5</c:v>
                </c:pt>
                <c:pt idx="14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20-746B-4F19-8960-D10645EFCFF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243380423035345"/>
          <c:y val="5.250798719842035E-3"/>
          <c:w val="0.23635846070711744"/>
          <c:h val="0.9947492012801579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[Database.xlsx]Sheet2!PivotTable2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plus"/>
          <c:size val="6"/>
          <c:spPr>
            <a:noFill/>
            <a:ln w="9525">
              <a:solidFill>
                <a:schemeClr val="accent1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dot"/>
          <c:size val="6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Sheet2!$B$4:$B$6</c:f>
              <c:strCache>
                <c:ptCount val="1"/>
                <c:pt idx="0">
                  <c:v>Jan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Sheet2!$B$7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F3-45B4-A2D1-9582CF462E78}"/>
            </c:ext>
          </c:extLst>
        </c:ser>
        <c:ser>
          <c:idx val="1"/>
          <c:order val="1"/>
          <c:tx>
            <c:strRef>
              <c:f>Sheet2!$C$4:$C$6</c:f>
              <c:strCache>
                <c:ptCount val="1"/>
                <c:pt idx="0">
                  <c:v>Feb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Sheet2!$C$7</c:f>
              <c:numCache>
                <c:formatCode>General</c:formatCode>
                <c:ptCount val="1"/>
                <c:pt idx="0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F3-45B4-A2D1-9582CF462E78}"/>
            </c:ext>
          </c:extLst>
        </c:ser>
        <c:ser>
          <c:idx val="2"/>
          <c:order val="2"/>
          <c:tx>
            <c:strRef>
              <c:f>Sheet2!$D$4:$D$6</c:f>
              <c:strCache>
                <c:ptCount val="1"/>
                <c:pt idx="0">
                  <c:v>Mar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Sheet2!$D$7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F3-45B4-A2D1-9582CF462E78}"/>
            </c:ext>
          </c:extLst>
        </c:ser>
        <c:ser>
          <c:idx val="3"/>
          <c:order val="3"/>
          <c:tx>
            <c:strRef>
              <c:f>Sheet2!$E$4:$E$6</c:f>
              <c:strCache>
                <c:ptCount val="1"/>
                <c:pt idx="0">
                  <c:v>Apr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Sheet2!$E$7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F3-45B4-A2D1-9582CF462E78}"/>
            </c:ext>
          </c:extLst>
        </c:ser>
        <c:ser>
          <c:idx val="4"/>
          <c:order val="4"/>
          <c:tx>
            <c:strRef>
              <c:f>Sheet2!$F$4:$F$6</c:f>
              <c:strCache>
                <c:ptCount val="1"/>
                <c:pt idx="0">
                  <c:v>May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Sheet2!$F$7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F3-45B4-A2D1-9582CF462E78}"/>
            </c:ext>
          </c:extLst>
        </c:ser>
        <c:ser>
          <c:idx val="5"/>
          <c:order val="5"/>
          <c:tx>
            <c:strRef>
              <c:f>Sheet2!$G$4:$G$6</c:f>
              <c:strCache>
                <c:ptCount val="1"/>
                <c:pt idx="0">
                  <c:v>Jun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Sheet2!$G$7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4F3-45B4-A2D1-9582CF462E78}"/>
            </c:ext>
          </c:extLst>
        </c:ser>
        <c:ser>
          <c:idx val="6"/>
          <c:order val="6"/>
          <c:tx>
            <c:strRef>
              <c:f>Sheet2!$H$4:$H$6</c:f>
              <c:strCache>
                <c:ptCount val="1"/>
                <c:pt idx="0">
                  <c:v>Jul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Sheet2!$H$7</c:f>
              <c:numCache>
                <c:formatCode>General</c:formatCode>
                <c:ptCount val="1"/>
                <c:pt idx="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F3-45B4-A2D1-9582CF462E78}"/>
            </c:ext>
          </c:extLst>
        </c:ser>
        <c:ser>
          <c:idx val="7"/>
          <c:order val="7"/>
          <c:tx>
            <c:strRef>
              <c:f>Sheet2!$I$4:$I$6</c:f>
              <c:strCache>
                <c:ptCount val="1"/>
                <c:pt idx="0">
                  <c:v>Aug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Sheet2!$I$7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4F3-45B4-A2D1-9582CF462E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4897519"/>
        <c:axId val="406845983"/>
      </c:barChart>
      <c:catAx>
        <c:axId val="40489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45983"/>
        <c:crosses val="autoZero"/>
        <c:auto val="1"/>
        <c:lblAlgn val="ctr"/>
        <c:lblOffset val="100"/>
        <c:noMultiLvlLbl val="0"/>
      </c:catAx>
      <c:valAx>
        <c:axId val="406845983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897519"/>
        <c:crosses val="autoZero"/>
        <c:crossBetween val="between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[Database.xlsx]Sheet3!PivotTable3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3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5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3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5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3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5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EMIRATES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Sheet3!$B$5:$B$13</c:f>
              <c:numCache>
                <c:formatCode>General</c:formatCode>
                <c:ptCount val="8"/>
                <c:pt idx="0">
                  <c:v>3</c:v>
                </c:pt>
                <c:pt idx="1">
                  <c:v>12</c:v>
                </c:pt>
                <c:pt idx="2">
                  <c:v>13</c:v>
                </c:pt>
                <c:pt idx="3">
                  <c:v>19</c:v>
                </c:pt>
                <c:pt idx="4">
                  <c:v>9</c:v>
                </c:pt>
                <c:pt idx="5">
                  <c:v>13</c:v>
                </c:pt>
                <c:pt idx="6">
                  <c:v>14</c:v>
                </c:pt>
                <c:pt idx="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3C-4292-BA0D-DEAEE07862B0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QATAR AIRWAYS (W.L.L.)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Sheet3!$C$5:$C$13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9</c:v>
                </c:pt>
                <c:pt idx="3">
                  <c:v>16</c:v>
                </c:pt>
                <c:pt idx="4">
                  <c:v>5</c:v>
                </c:pt>
                <c:pt idx="5">
                  <c:v>12</c:v>
                </c:pt>
                <c:pt idx="6">
                  <c:v>14</c:v>
                </c:pt>
                <c:pt idx="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3C-4292-BA0D-DEAEE07862B0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LUFTHANSA CARGO AG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Sheet3!$D$5:$D$13</c:f>
              <c:numCache>
                <c:formatCode>General</c:formatCode>
                <c:ptCount val="8"/>
                <c:pt idx="0">
                  <c:v>8</c:v>
                </c:pt>
                <c:pt idx="1">
                  <c:v>13</c:v>
                </c:pt>
                <c:pt idx="2">
                  <c:v>6</c:v>
                </c:pt>
                <c:pt idx="3">
                  <c:v>5</c:v>
                </c:pt>
                <c:pt idx="4">
                  <c:v>1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3C-4292-BA0D-DEAEE07862B0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BRITISH AIRWAYS P.L.C.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Sheet3!$E$5:$E$13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11</c:v>
                </c:pt>
                <c:pt idx="6">
                  <c:v>8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43C-4292-BA0D-DEAEE07862B0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SOUTH AFRICAN AIRWAYS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Sheet3!$F$5:$F$13</c:f>
              <c:numCache>
                <c:formatCode>General</c:formatCode>
                <c:ptCount val="8"/>
                <c:pt idx="0">
                  <c:v>1</c:v>
                </c:pt>
                <c:pt idx="1">
                  <c:v>7</c:v>
                </c:pt>
                <c:pt idx="2">
                  <c:v>1</c:v>
                </c:pt>
                <c:pt idx="3">
                  <c:v>5</c:v>
                </c:pt>
                <c:pt idx="4">
                  <c:v>7</c:v>
                </c:pt>
                <c:pt idx="5">
                  <c:v>3</c:v>
                </c:pt>
                <c:pt idx="6">
                  <c:v>6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43C-4292-BA0D-DEAEE07862B0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AIR NAMIBIA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Sheet3!$G$5:$G$13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43C-4292-BA0D-DEAEE07862B0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KLM ROYAL DUTCH AIRLINES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Sheet3!$H$5:$H$13</c:f>
              <c:numCache>
                <c:formatCode>General</c:formatCode>
                <c:ptCount val="8"/>
                <c:pt idx="0">
                  <c:v>1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43C-4292-BA0D-DEAEE07862B0}"/>
            </c:ext>
          </c:extLst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AIR FRANCE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Sheet3!$I$5:$I$13</c:f>
              <c:numCache>
                <c:formatCode>General</c:formatCode>
                <c:ptCount val="8"/>
                <c:pt idx="2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43C-4292-BA0D-DEAEE07862B0}"/>
            </c:ext>
          </c:extLst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AIR SEYCHELLES LIMITED</c:v>
                </c:pt>
              </c:strCache>
            </c:strRef>
          </c:tx>
          <c:spPr>
            <a:ln w="317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Sheet3!$J$5:$J$13</c:f>
              <c:numCache>
                <c:formatCode>General</c:formatCode>
                <c:ptCount val="8"/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43C-4292-BA0D-DEAEE07862B0}"/>
            </c:ext>
          </c:extLst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QANTAS AIRWAYS LIMITED</c:v>
                </c:pt>
              </c:strCache>
            </c:strRef>
          </c:tx>
          <c:spPr>
            <a:ln w="317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Sheet3!$K$5:$K$13</c:f>
              <c:numCache>
                <c:formatCode>General</c:formatCode>
                <c:ptCount val="8"/>
                <c:pt idx="1">
                  <c:v>2</c:v>
                </c:pt>
                <c:pt idx="3">
                  <c:v>1</c:v>
                </c:pt>
                <c:pt idx="4">
                  <c:v>4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43C-4292-BA0D-DEAEE07862B0}"/>
            </c:ext>
          </c:extLst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ETIHAD  AIRWAYS</c:v>
                </c:pt>
              </c:strCache>
            </c:strRef>
          </c:tx>
          <c:spPr>
            <a:ln w="317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Sheet3!$L$5:$L$13</c:f>
              <c:numCache>
                <c:formatCode>General</c:formatCode>
                <c:ptCount val="8"/>
                <c:pt idx="0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743C-4292-BA0D-DEAEE07862B0}"/>
            </c:ext>
          </c:extLst>
        </c:ser>
        <c:ser>
          <c:idx val="11"/>
          <c:order val="11"/>
          <c:tx>
            <c:strRef>
              <c:f>Sheet3!$M$3:$M$4</c:f>
              <c:strCache>
                <c:ptCount val="1"/>
                <c:pt idx="0">
                  <c:v>AIR MAURITIUS</c:v>
                </c:pt>
              </c:strCache>
            </c:strRef>
          </c:tx>
          <c:spPr>
            <a:ln w="317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Sheet3!$M$5:$M$13</c:f>
              <c:numCache>
                <c:formatCode>General</c:formatCode>
                <c:ptCount val="8"/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743C-4292-BA0D-DEAEE07862B0}"/>
            </c:ext>
          </c:extLst>
        </c:ser>
        <c:ser>
          <c:idx val="12"/>
          <c:order val="12"/>
          <c:tx>
            <c:strRef>
              <c:f>Sheet3!$N$3:$N$4</c:f>
              <c:strCache>
                <c:ptCount val="1"/>
                <c:pt idx="0">
                  <c:v>SA  AIRLINK</c:v>
                </c:pt>
              </c:strCache>
            </c:strRef>
          </c:tx>
          <c:spPr>
            <a:ln w="317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Sheet3!$N$5:$N$13</c:f>
              <c:numCache>
                <c:formatCode>General</c:formatCode>
                <c:ptCount val="8"/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743C-4292-BA0D-DEAEE07862B0}"/>
            </c:ext>
          </c:extLst>
        </c:ser>
        <c:ser>
          <c:idx val="13"/>
          <c:order val="13"/>
          <c:tx>
            <c:strRef>
              <c:f>Sheet3!$O$3:$O$4</c:f>
              <c:strCache>
                <c:ptCount val="1"/>
                <c:pt idx="0">
                  <c:v>VIRGIN ATLANTIC AIRWAYS LIMITED</c:v>
                </c:pt>
              </c:strCache>
            </c:strRef>
          </c:tx>
          <c:spPr>
            <a:ln w="317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Sheet3!$O$5:$O$13</c:f>
              <c:numCache>
                <c:formatCode>General</c:formatCode>
                <c:ptCount val="8"/>
                <c:pt idx="1">
                  <c:v>1</c:v>
                </c:pt>
                <c:pt idx="4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743C-4292-BA0D-DEAEE07862B0}"/>
            </c:ext>
          </c:extLst>
        </c:ser>
        <c:ser>
          <c:idx val="14"/>
          <c:order val="14"/>
          <c:tx>
            <c:strRef>
              <c:f>Sheet3!$P$3:$P$4</c:f>
              <c:strCache>
                <c:ptCount val="1"/>
                <c:pt idx="0">
                  <c:v>SWISS INTERNATIONAL AIR LINES LTD</c:v>
                </c:pt>
              </c:strCache>
            </c:strRef>
          </c:tx>
          <c:spPr>
            <a:ln w="317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Sheet3!$P$5:$P$13</c:f>
              <c:numCache>
                <c:formatCode>General</c:formatCode>
                <c:ptCount val="8"/>
                <c:pt idx="3">
                  <c:v>1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743C-4292-BA0D-DEAEE07862B0}"/>
            </c:ext>
          </c:extLst>
        </c:ser>
        <c:ser>
          <c:idx val="15"/>
          <c:order val="15"/>
          <c:tx>
            <c:strRef>
              <c:f>Sheet3!$Q$3:$Q$4</c:f>
              <c:strCache>
                <c:ptCount val="1"/>
                <c:pt idx="0">
                  <c:v>AIR BOTSWANA CORPORATION</c:v>
                </c:pt>
              </c:strCache>
            </c:strRef>
          </c:tx>
          <c:spPr>
            <a:ln w="317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Sheet3!$Q$5:$Q$13</c:f>
              <c:numCache>
                <c:formatCode>General</c:formatCode>
                <c:ptCount val="8"/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743C-4292-BA0D-DEAEE07862B0}"/>
            </c:ext>
          </c:extLst>
        </c:ser>
        <c:ser>
          <c:idx val="16"/>
          <c:order val="16"/>
          <c:tx>
            <c:strRef>
              <c:f>Sheet3!$R$3:$R$4</c:f>
              <c:strCache>
                <c:ptCount val="1"/>
                <c:pt idx="0">
                  <c:v>CATHAY PACIFIC AIRWAYS LTD.</c:v>
                </c:pt>
              </c:strCache>
            </c:strRef>
          </c:tx>
          <c:spPr>
            <a:ln w="317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Sheet3!$R$5:$R$13</c:f>
              <c:numCache>
                <c:formatCode>General</c:formatCode>
                <c:ptCount val="8"/>
                <c:pt idx="5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743C-4292-BA0D-DEAEE07862B0}"/>
            </c:ext>
          </c:extLst>
        </c:ser>
        <c:ser>
          <c:idx val="17"/>
          <c:order val="17"/>
          <c:tx>
            <c:strRef>
              <c:f>Sheet3!$S$3:$S$4</c:f>
              <c:strCache>
                <c:ptCount val="1"/>
                <c:pt idx="0">
                  <c:v>CARGOLUX AIRLINES INTERNATIONAL S.A.</c:v>
                </c:pt>
              </c:strCache>
            </c:strRef>
          </c:tx>
          <c:spPr>
            <a:ln w="317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Sheet3!$S$5:$S$13</c:f>
              <c:numCache>
                <c:formatCode>General</c:formatCode>
                <c:ptCount val="8"/>
                <c:pt idx="0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743C-4292-BA0D-DEAEE07862B0}"/>
            </c:ext>
          </c:extLst>
        </c:ser>
        <c:ser>
          <c:idx val="18"/>
          <c:order val="18"/>
          <c:tx>
            <c:strRef>
              <c:f>Sheet3!$T$3:$T$4</c:f>
              <c:strCache>
                <c:ptCount val="1"/>
                <c:pt idx="0">
                  <c:v>TAAG - LINHAS AEREAS DE ANGOLA</c:v>
                </c:pt>
              </c:strCache>
            </c:strRef>
          </c:tx>
          <c:spPr>
            <a:ln w="317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Sheet3!$T$5:$T$13</c:f>
              <c:numCache>
                <c:formatCode>General</c:formatCode>
                <c:ptCount val="8"/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743C-4292-BA0D-DEAEE07862B0}"/>
            </c:ext>
          </c:extLst>
        </c:ser>
        <c:ser>
          <c:idx val="19"/>
          <c:order val="19"/>
          <c:tx>
            <c:strRef>
              <c:f>Sheet3!$U$3:$U$4</c:f>
              <c:strCache>
                <c:ptCount val="1"/>
                <c:pt idx="0">
                  <c:v>TURKISH AIRLINES INC.</c:v>
                </c:pt>
              </c:strCache>
            </c:strRef>
          </c:tx>
          <c:spPr>
            <a:ln w="317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Sheet3!$U$5:$U$13</c:f>
              <c:numCache>
                <c:formatCode>General</c:formatCode>
                <c:ptCount val="8"/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743C-4292-BA0D-DEAEE07862B0}"/>
            </c:ext>
          </c:extLst>
        </c:ser>
        <c:ser>
          <c:idx val="20"/>
          <c:order val="20"/>
          <c:tx>
            <c:strRef>
              <c:f>Sheet3!$V$3:$V$4</c:f>
              <c:strCache>
                <c:ptCount val="1"/>
                <c:pt idx="0">
                  <c:v>SINGAPORE AIRLINES</c:v>
                </c:pt>
              </c:strCache>
            </c:strRef>
          </c:tx>
          <c:spPr>
            <a:ln w="3175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Sheet3!$V$5:$V$13</c:f>
              <c:numCache>
                <c:formatCode>General</c:formatCode>
                <c:ptCount val="8"/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743C-4292-BA0D-DEAEE07862B0}"/>
            </c:ext>
          </c:extLst>
        </c:ser>
        <c:ser>
          <c:idx val="21"/>
          <c:order val="21"/>
          <c:tx>
            <c:strRef>
              <c:f>Sheet3!$W$3:$W$4</c:f>
              <c:strCache>
                <c:ptCount val="1"/>
                <c:pt idx="0">
                  <c:v>ETHIOPIAN AIRLINES ENTERPRISE</c:v>
                </c:pt>
              </c:strCache>
            </c:strRef>
          </c:tx>
          <c:spPr>
            <a:ln w="31750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Sheet3!$W$5:$W$13</c:f>
              <c:numCache>
                <c:formatCode>General</c:formatCode>
                <c:ptCount val="8"/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743C-4292-BA0D-DEAEE07862B0}"/>
            </c:ext>
          </c:extLst>
        </c:ser>
        <c:ser>
          <c:idx val="22"/>
          <c:order val="22"/>
          <c:tx>
            <c:strRef>
              <c:f>Sheet3!$X$3:$X$4</c:f>
              <c:strCache>
                <c:ptCount val="1"/>
                <c:pt idx="0">
                  <c:v>RWANDAIR EXPRESS</c:v>
                </c:pt>
              </c:strCache>
            </c:strRef>
          </c:tx>
          <c:spPr>
            <a:ln w="31750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Sheet3!$X$5:$X$13</c:f>
              <c:numCache>
                <c:formatCode>General</c:formatCode>
                <c:ptCount val="8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743C-4292-BA0D-DEAEE07862B0}"/>
            </c:ext>
          </c:extLst>
        </c:ser>
        <c:ser>
          <c:idx val="23"/>
          <c:order val="23"/>
          <c:tx>
            <c:strRef>
              <c:f>Sheet3!$Y$3:$Y$4</c:f>
              <c:strCache>
                <c:ptCount val="1"/>
                <c:pt idx="0">
                  <c:v>AIR TAHITI NUI</c:v>
                </c:pt>
              </c:strCache>
            </c:strRef>
          </c:tx>
          <c:spPr>
            <a:ln w="31750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Sheet3!$Y$5:$Y$13</c:f>
              <c:numCache>
                <c:formatCode>General</c:formatCode>
                <c:ptCount val="8"/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743C-4292-BA0D-DEAEE07862B0}"/>
            </c:ext>
          </c:extLst>
        </c:ser>
        <c:ser>
          <c:idx val="24"/>
          <c:order val="24"/>
          <c:tx>
            <c:strRef>
              <c:f>Sheet3!$Z$3:$Z$4</c:f>
              <c:strCache>
                <c:ptCount val="1"/>
                <c:pt idx="0">
                  <c:v>(blank)</c:v>
                </c:pt>
              </c:strCache>
            </c:strRef>
          </c:tx>
          <c:spPr>
            <a:ln w="317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Sheet3!$A$5:$A$13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Sheet3!$Z$5:$Z$13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743C-4292-BA0D-DEAEE07862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5856351"/>
        <c:axId val="315849695"/>
      </c:lineChart>
      <c:catAx>
        <c:axId val="315856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849695"/>
        <c:crosses val="autoZero"/>
        <c:auto val="1"/>
        <c:lblAlgn val="ctr"/>
        <c:lblOffset val="100"/>
        <c:noMultiLvlLbl val="0"/>
      </c:catAx>
      <c:valAx>
        <c:axId val="31584969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15856351"/>
        <c:crosses val="autoZero"/>
        <c:crossBetween val="between"/>
      </c:valAx>
      <c:spPr>
        <a:solidFill>
          <a:schemeClr val="bg1"/>
        </a:solidFill>
        <a:ln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70970301266689495"/>
          <c:y val="2.4312062174898833E-3"/>
          <c:w val="0.28908925786450607"/>
          <c:h val="0.9975687937825100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[Database.xlsx]Sheet4!PivotTable4</c:name>
    <c:fmtId val="-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6BC-4956-B1C6-47D6B7AD3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6BC-4956-B1C6-47D6B7AD3A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6BC-4956-B1C6-47D6B7AD3A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6BC-4956-B1C6-47D6B7AD3AD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6BC-4956-B1C6-47D6B7AD3AD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6BC-4956-B1C6-47D6B7AD3AD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6BC-4956-B1C6-47D6B7AD3AD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6BC-4956-B1C6-47D6B7AD3AD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6BC-4956-B1C6-47D6B7AD3AD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6BC-4956-B1C6-47D6B7AD3AD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F6BC-4956-B1C6-47D6B7AD3AD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F6BC-4956-B1C6-47D6B7AD3AD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F6BC-4956-B1C6-47D6B7AD3AD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F6BC-4956-B1C6-47D6B7AD3AD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F6BC-4956-B1C6-47D6B7AD3AD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F6BC-4956-B1C6-47D6B7AD3AD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F6BC-4956-B1C6-47D6B7AD3AD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F6BC-4956-B1C6-47D6B7AD3AD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F6BC-4956-B1C6-47D6B7AD3AD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F6BC-4956-B1C6-47D6B7AD3AD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F6BC-4956-B1C6-47D6B7AD3ADB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F6BC-4956-B1C6-47D6B7AD3ADB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F6BC-4956-B1C6-47D6B7AD3ADB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F6BC-4956-B1C6-47D6B7AD3ADB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F6BC-4956-B1C6-47D6B7AD3AD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Sheet4!$A$4:$A$29</c:f>
              <c:strCache>
                <c:ptCount val="25"/>
                <c:pt idx="0">
                  <c:v>EMIRATES</c:v>
                </c:pt>
                <c:pt idx="1">
                  <c:v>QATAR AIRWAYS (W.L.L.)</c:v>
                </c:pt>
                <c:pt idx="2">
                  <c:v>LUFTHANSA CARGO AG</c:v>
                </c:pt>
                <c:pt idx="3">
                  <c:v>BRITISH AIRWAYS P.L.C.</c:v>
                </c:pt>
                <c:pt idx="4">
                  <c:v>SOUTH AFRICAN AIRWAYS</c:v>
                </c:pt>
                <c:pt idx="5">
                  <c:v>AIR NAMIBIA</c:v>
                </c:pt>
                <c:pt idx="6">
                  <c:v>KLM ROYAL DUTCH AIRLINES</c:v>
                </c:pt>
                <c:pt idx="7">
                  <c:v>AIR FRANCE</c:v>
                </c:pt>
                <c:pt idx="8">
                  <c:v>AIR SEYCHELLES LIMITED</c:v>
                </c:pt>
                <c:pt idx="9">
                  <c:v>QANTAS AIRWAYS LIMITED</c:v>
                </c:pt>
                <c:pt idx="10">
                  <c:v>ETIHAD  AIRWAYS</c:v>
                </c:pt>
                <c:pt idx="11">
                  <c:v>AIR MAURITIUS</c:v>
                </c:pt>
                <c:pt idx="12">
                  <c:v>SA  AIRLINK</c:v>
                </c:pt>
                <c:pt idx="13">
                  <c:v>SWISS INTERNATIONAL AIR LINES LTD</c:v>
                </c:pt>
                <c:pt idx="14">
                  <c:v>VIRGIN ATLANTIC AIRWAYS LIMITED</c:v>
                </c:pt>
                <c:pt idx="15">
                  <c:v>CATHAY PACIFIC AIRWAYS LTD.</c:v>
                </c:pt>
                <c:pt idx="16">
                  <c:v>AIR BOTSWANA CORPORATION</c:v>
                </c:pt>
                <c:pt idx="17">
                  <c:v>CARGOLUX AIRLINES INTERNATIONAL S.A.</c:v>
                </c:pt>
                <c:pt idx="18">
                  <c:v>TAAG - LINHAS AEREAS DE ANGOLA</c:v>
                </c:pt>
                <c:pt idx="19">
                  <c:v>ETHIOPIAN AIRLINES ENTERPRISE</c:v>
                </c:pt>
                <c:pt idx="20">
                  <c:v>TURKISH AIRLINES INC.</c:v>
                </c:pt>
                <c:pt idx="21">
                  <c:v>(blank)</c:v>
                </c:pt>
                <c:pt idx="22">
                  <c:v>SINGAPORE AIRLINES</c:v>
                </c:pt>
                <c:pt idx="23">
                  <c:v>RWANDAIR EXPRESS</c:v>
                </c:pt>
                <c:pt idx="24">
                  <c:v>AIR TAHITI NUI</c:v>
                </c:pt>
              </c:strCache>
            </c:strRef>
          </c:cat>
          <c:val>
            <c:numRef>
              <c:f>Sheet4!$B$4:$B$29</c:f>
              <c:numCache>
                <c:formatCode>General</c:formatCode>
                <c:ptCount val="25"/>
                <c:pt idx="0">
                  <c:v>104</c:v>
                </c:pt>
                <c:pt idx="1">
                  <c:v>80</c:v>
                </c:pt>
                <c:pt idx="2">
                  <c:v>39</c:v>
                </c:pt>
                <c:pt idx="3">
                  <c:v>37</c:v>
                </c:pt>
                <c:pt idx="4">
                  <c:v>33</c:v>
                </c:pt>
                <c:pt idx="5">
                  <c:v>18</c:v>
                </c:pt>
                <c:pt idx="6">
                  <c:v>17</c:v>
                </c:pt>
                <c:pt idx="7">
                  <c:v>15</c:v>
                </c:pt>
                <c:pt idx="8">
                  <c:v>10</c:v>
                </c:pt>
                <c:pt idx="9">
                  <c:v>10</c:v>
                </c:pt>
                <c:pt idx="10">
                  <c:v>8</c:v>
                </c:pt>
                <c:pt idx="11">
                  <c:v>6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F6BC-4956-B1C6-47D6B7AD3A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557105633534924"/>
          <c:y val="5.250798719842035E-3"/>
          <c:w val="0.39322121419605155"/>
          <c:h val="0.9947492012801579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[Database.xlsx]Ins 3 !PivotTable5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'Ins 3 '!$B$3:$B$5</c:f>
              <c:strCache>
                <c:ptCount val="1"/>
                <c:pt idx="0">
                  <c:v>Jan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3 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3 '!$B$6</c:f>
              <c:numCache>
                <c:formatCode>General</c:formatCode>
                <c:ptCount val="1"/>
                <c:pt idx="0">
                  <c:v>470186.98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F-469A-8A3A-C5298332A113}"/>
            </c:ext>
          </c:extLst>
        </c:ser>
        <c:ser>
          <c:idx val="1"/>
          <c:order val="1"/>
          <c:tx>
            <c:strRef>
              <c:f>'Ins 3 '!$C$3:$C$5</c:f>
              <c:strCache>
                <c:ptCount val="1"/>
                <c:pt idx="0">
                  <c:v>Feb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3 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3 '!$C$6</c:f>
              <c:numCache>
                <c:formatCode>General</c:formatCode>
                <c:ptCount val="1"/>
                <c:pt idx="0">
                  <c:v>265788.05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4F-469A-8A3A-C5298332A113}"/>
            </c:ext>
          </c:extLst>
        </c:ser>
        <c:ser>
          <c:idx val="2"/>
          <c:order val="2"/>
          <c:tx>
            <c:strRef>
              <c:f>'Ins 3 '!$D$3:$D$5</c:f>
              <c:strCache>
                <c:ptCount val="1"/>
                <c:pt idx="0">
                  <c:v>Mar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3 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3 '!$D$6</c:f>
              <c:numCache>
                <c:formatCode>General</c:formatCode>
                <c:ptCount val="1"/>
                <c:pt idx="0">
                  <c:v>644876.9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4F-469A-8A3A-C5298332A113}"/>
            </c:ext>
          </c:extLst>
        </c:ser>
        <c:ser>
          <c:idx val="3"/>
          <c:order val="3"/>
          <c:tx>
            <c:strRef>
              <c:f>'Ins 3 '!$E$3:$E$5</c:f>
              <c:strCache>
                <c:ptCount val="1"/>
                <c:pt idx="0">
                  <c:v>Apr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3 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3 '!$E$6</c:f>
              <c:numCache>
                <c:formatCode>General</c:formatCode>
                <c:ptCount val="1"/>
                <c:pt idx="0">
                  <c:v>1699762.9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4F-469A-8A3A-C5298332A113}"/>
            </c:ext>
          </c:extLst>
        </c:ser>
        <c:ser>
          <c:idx val="4"/>
          <c:order val="4"/>
          <c:tx>
            <c:strRef>
              <c:f>'Ins 3 '!$F$3:$F$5</c:f>
              <c:strCache>
                <c:ptCount val="1"/>
                <c:pt idx="0">
                  <c:v>May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3 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3 '!$F$6</c:f>
              <c:numCache>
                <c:formatCode>General</c:formatCode>
                <c:ptCount val="1"/>
                <c:pt idx="0">
                  <c:v>796627.92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4F-469A-8A3A-C5298332A113}"/>
            </c:ext>
          </c:extLst>
        </c:ser>
        <c:ser>
          <c:idx val="5"/>
          <c:order val="5"/>
          <c:tx>
            <c:strRef>
              <c:f>'Ins 3 '!$G$3:$G$5</c:f>
              <c:strCache>
                <c:ptCount val="1"/>
                <c:pt idx="0">
                  <c:v>Jun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3 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3 '!$G$6</c:f>
              <c:numCache>
                <c:formatCode>General</c:formatCode>
                <c:ptCount val="1"/>
                <c:pt idx="0">
                  <c:v>2095144.0399999998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44F-469A-8A3A-C5298332A113}"/>
            </c:ext>
          </c:extLst>
        </c:ser>
        <c:ser>
          <c:idx val="6"/>
          <c:order val="6"/>
          <c:tx>
            <c:strRef>
              <c:f>'Ins 3 '!$H$3:$H$5</c:f>
              <c:strCache>
                <c:ptCount val="1"/>
                <c:pt idx="0">
                  <c:v>Jul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3 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3 '!$H$6</c:f>
              <c:numCache>
                <c:formatCode>General</c:formatCode>
                <c:ptCount val="1"/>
                <c:pt idx="0">
                  <c:v>538195.08000000007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4F-469A-8A3A-C5298332A113}"/>
            </c:ext>
          </c:extLst>
        </c:ser>
        <c:ser>
          <c:idx val="7"/>
          <c:order val="7"/>
          <c:tx>
            <c:strRef>
              <c:f>'Ins 3 '!$I$3:$I$5</c:f>
              <c:strCache>
                <c:ptCount val="1"/>
                <c:pt idx="0">
                  <c:v>Aug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3 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3 '!$I$6</c:f>
              <c:numCache>
                <c:formatCode>General</c:formatCode>
                <c:ptCount val="1"/>
                <c:pt idx="0">
                  <c:v>773853.40000000014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44F-469A-8A3A-C5298332A1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6846815"/>
        <c:axId val="406851391"/>
      </c:barChart>
      <c:catAx>
        <c:axId val="40684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51391"/>
        <c:crosses val="autoZero"/>
        <c:auto val="1"/>
        <c:lblAlgn val="ctr"/>
        <c:lblOffset val="100"/>
        <c:noMultiLvlLbl val="0"/>
      </c:catAx>
      <c:valAx>
        <c:axId val="40685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46815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[Database (Autosaved).xlsx]Ins 3_Revenue Summary_Pie Chart!PivotTable5</c:name>
    <c:fmtId val="7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'Ins 3_Revenue Summary_Pie Chart'!$B$3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467-4047-9286-D28991BE83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467-4047-9286-D28991BE83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467-4047-9286-D28991BE83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467-4047-9286-D28991BE83F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467-4047-9286-D28991BE83F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467-4047-9286-D28991BE83F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467-4047-9286-D28991BE83F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467-4047-9286-D28991BE83F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467-4047-9286-D28991BE83F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467-4047-9286-D28991BE83F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E467-4047-9286-D28991BE83F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E467-4047-9286-D28991BE83F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E467-4047-9286-D28991BE83FF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E467-4047-9286-D28991BE83FF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E467-4047-9286-D28991BE83FF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E467-4047-9286-D28991BE83FF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E467-4047-9286-D28991BE83FF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E467-4047-9286-D28991BE83FF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E467-4047-9286-D28991BE83FF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E467-4047-9286-D28991BE83FF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E467-4047-9286-D28991BE83FF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E467-4047-9286-D28991BE83FF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E467-4047-9286-D28991BE83FF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E467-4047-9286-D28991BE83FF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E467-4047-9286-D28991BE83F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'Ins 3_Revenue Summary_Pie Chart'!$A$4:$A$12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'Ins 3_Revenue Summary_Pie Chart'!$B$4:$B$12</c:f>
              <c:numCache>
                <c:formatCode>General</c:formatCode>
                <c:ptCount val="8"/>
                <c:pt idx="0">
                  <c:v>470186.98</c:v>
                </c:pt>
                <c:pt idx="1">
                  <c:v>265788.05</c:v>
                </c:pt>
                <c:pt idx="2">
                  <c:v>644876.9</c:v>
                </c:pt>
                <c:pt idx="3">
                  <c:v>1699762.9</c:v>
                </c:pt>
                <c:pt idx="4">
                  <c:v>796627.92</c:v>
                </c:pt>
                <c:pt idx="5">
                  <c:v>2095144.0399999998</c:v>
                </c:pt>
                <c:pt idx="6">
                  <c:v>538195.08000000007</c:v>
                </c:pt>
                <c:pt idx="7">
                  <c:v>773853.40000000014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467-4047-9286-D28991BE83F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049019607843135"/>
          <c:y val="0.26500998083807781"/>
          <c:w val="0.12361336266790181"/>
          <c:h val="0.47523083704368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[Database (Autosaved).xlsx]Ins 4_Top 10 Customer_Bar Graph!PivotTable1</c:name>
    <c:fmtId val="7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'Ins 4_Top 10 Customer_Bar Graph'!$B$4:$B$5</c:f>
              <c:strCache>
                <c:ptCount val="1"/>
                <c:pt idx="0">
                  <c:v>OCANNIC TRADING CC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4_Top 10 Customer_Bar Graph'!$A$6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4_Top 10 Customer_Bar Graph'!$B$6</c:f>
              <c:numCache>
                <c:formatCode>General</c:formatCode>
                <c:ptCount val="1"/>
                <c:pt idx="0">
                  <c:v>26435.167000000001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6-4125-B6C5-0E3F830D01C8}"/>
            </c:ext>
          </c:extLst>
        </c:ser>
        <c:ser>
          <c:idx val="1"/>
          <c:order val="1"/>
          <c:tx>
            <c:strRef>
              <c:f>'Ins 4_Top 10 Customer_Bar Graph'!$C$4:$C$5</c:f>
              <c:strCache>
                <c:ptCount val="1"/>
                <c:pt idx="0">
                  <c:v>FORD MOTOR CO OF SOUTHERN AFRICA PT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4_Top 10 Customer_Bar Graph'!$A$6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4_Top 10 Customer_Bar Graph'!$C$6</c:f>
              <c:numCache>
                <c:formatCode>General</c:formatCode>
                <c:ptCount val="1"/>
                <c:pt idx="0">
                  <c:v>19410.835999999999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F6-4125-B6C5-0E3F830D01C8}"/>
            </c:ext>
          </c:extLst>
        </c:ser>
        <c:ser>
          <c:idx val="2"/>
          <c:order val="2"/>
          <c:tx>
            <c:strRef>
              <c:f>'Ins 4_Top 10 Customer_Bar Graph'!$D$4:$D$5</c:f>
              <c:strCache>
                <c:ptCount val="1"/>
                <c:pt idx="0">
                  <c:v>BAFOTECH (PTY) LTD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4_Top 10 Customer_Bar Graph'!$A$6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4_Top 10 Customer_Bar Graph'!$D$6</c:f>
              <c:numCache>
                <c:formatCode>General</c:formatCode>
                <c:ptCount val="1"/>
                <c:pt idx="0">
                  <c:v>18280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F6-4125-B6C5-0E3F830D01C8}"/>
            </c:ext>
          </c:extLst>
        </c:ser>
        <c:ser>
          <c:idx val="3"/>
          <c:order val="3"/>
          <c:tx>
            <c:strRef>
              <c:f>'Ins 4_Top 10 Customer_Bar Graph'!$E$4:$E$5</c:f>
              <c:strCache>
                <c:ptCount val="1"/>
                <c:pt idx="0">
                  <c:v>EGISS IT AFRICA PTY LTD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4_Top 10 Customer_Bar Graph'!$A$6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4_Top 10 Customer_Bar Graph'!$E$6</c:f>
              <c:numCache>
                <c:formatCode>General</c:formatCode>
                <c:ptCount val="1"/>
                <c:pt idx="0">
                  <c:v>11310.001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F6-4125-B6C5-0E3F830D01C8}"/>
            </c:ext>
          </c:extLst>
        </c:ser>
        <c:ser>
          <c:idx val="4"/>
          <c:order val="4"/>
          <c:tx>
            <c:strRef>
              <c:f>'Ins 4_Top 10 Customer_Bar Graph'!$F$4:$F$5</c:f>
              <c:strCache>
                <c:ptCount val="1"/>
                <c:pt idx="0">
                  <c:v>ROYTEC GLOBAL (PTY) LTD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4_Top 10 Customer_Bar Graph'!$A$6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4_Top 10 Customer_Bar Graph'!$F$6</c:f>
              <c:numCache>
                <c:formatCode>General</c:formatCode>
                <c:ptCount val="1"/>
                <c:pt idx="0">
                  <c:v>10809.333999999999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F6-4125-B6C5-0E3F830D01C8}"/>
            </c:ext>
          </c:extLst>
        </c:ser>
        <c:ser>
          <c:idx val="5"/>
          <c:order val="5"/>
          <c:tx>
            <c:strRef>
              <c:f>'Ins 4_Top 10 Customer_Bar Graph'!$G$4:$G$5</c:f>
              <c:strCache>
                <c:ptCount val="1"/>
                <c:pt idx="0">
                  <c:v>JACKET INTERIORS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4_Top 10 Customer_Bar Graph'!$A$6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4_Top 10 Customer_Bar Graph'!$G$6</c:f>
              <c:numCache>
                <c:formatCode>General</c:formatCode>
                <c:ptCount val="1"/>
                <c:pt idx="0">
                  <c:v>9015.9989999999998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F6-4125-B6C5-0E3F830D01C8}"/>
            </c:ext>
          </c:extLst>
        </c:ser>
        <c:ser>
          <c:idx val="6"/>
          <c:order val="6"/>
          <c:tx>
            <c:strRef>
              <c:f>'Ins 4_Top 10 Customer_Bar Graph'!$H$4:$H$5</c:f>
              <c:strCache>
                <c:ptCount val="1"/>
                <c:pt idx="0">
                  <c:v>GLOBAL GARMENTS COMPANY (PTY) LTD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4_Top 10 Customer_Bar Graph'!$A$6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4_Top 10 Customer_Bar Graph'!$H$6</c:f>
              <c:numCache>
                <c:formatCode>General</c:formatCode>
                <c:ptCount val="1"/>
                <c:pt idx="0">
                  <c:v>7245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F6-4125-B6C5-0E3F830D01C8}"/>
            </c:ext>
          </c:extLst>
        </c:ser>
        <c:ser>
          <c:idx val="7"/>
          <c:order val="7"/>
          <c:tx>
            <c:strRef>
              <c:f>'Ins 4_Top 10 Customer_Bar Graph'!$I$4:$I$5</c:f>
              <c:strCache>
                <c:ptCount val="1"/>
                <c:pt idx="0">
                  <c:v>EXOWELD PTY LTD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4_Top 10 Customer_Bar Graph'!$A$6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4_Top 10 Customer_Bar Graph'!$I$6</c:f>
              <c:numCache>
                <c:formatCode>General</c:formatCode>
                <c:ptCount val="1"/>
                <c:pt idx="0">
                  <c:v>5923.1670000000004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FF6-4125-B6C5-0E3F830D01C8}"/>
            </c:ext>
          </c:extLst>
        </c:ser>
        <c:ser>
          <c:idx val="8"/>
          <c:order val="8"/>
          <c:tx>
            <c:strRef>
              <c:f>'Ins 4_Top 10 Customer_Bar Graph'!$J$4:$J$5</c:f>
              <c:strCache>
                <c:ptCount val="1"/>
                <c:pt idx="0">
                  <c:v>MEDAF EXPORTS CC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4_Top 10 Customer_Bar Graph'!$A$6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4_Top 10 Customer_Bar Graph'!$J$6</c:f>
              <c:numCache>
                <c:formatCode>General</c:formatCode>
                <c:ptCount val="1"/>
                <c:pt idx="0">
                  <c:v>5668.8330000000005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F6-4125-B6C5-0E3F830D01C8}"/>
            </c:ext>
          </c:extLst>
        </c:ser>
        <c:ser>
          <c:idx val="9"/>
          <c:order val="9"/>
          <c:tx>
            <c:strRef>
              <c:f>'Ins 4_Top 10 Customer_Bar Graph'!$K$4:$K$5</c:f>
              <c:strCache>
                <c:ptCount val="1"/>
                <c:pt idx="0">
                  <c:v>ZLOTOWSKI'S DIAMOND CUTTING WORKS (PTY) LTD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4_Top 10 Customer_Bar Graph'!$A$6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4_Top 10 Customer_Bar Graph'!$K$6</c:f>
              <c:numCache>
                <c:formatCode>General</c:formatCode>
                <c:ptCount val="1"/>
                <c:pt idx="0">
                  <c:v>5081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FF6-4125-B6C5-0E3F830D01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6846815"/>
        <c:axId val="406851391"/>
      </c:barChart>
      <c:catAx>
        <c:axId val="40684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51391"/>
        <c:crosses val="autoZero"/>
        <c:auto val="1"/>
        <c:lblAlgn val="ctr"/>
        <c:lblOffset val="100"/>
        <c:noMultiLvlLbl val="0"/>
      </c:catAx>
      <c:valAx>
        <c:axId val="40685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46815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[Database (Autosaved).xlsx]Ins 4_Top 10 Customer_Pie!PivotTable1</c:name>
    <c:fmtId val="1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'Ins 4_Top 10 Customer_Pie'!$B$4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6DA-4204-9381-9CBDC17DAA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6DA-4204-9381-9CBDC17DAA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6DA-4204-9381-9CBDC17DAAB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6DA-4204-9381-9CBDC17DAAB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6DA-4204-9381-9CBDC17DAAB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6DA-4204-9381-9CBDC17DAAB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6DA-4204-9381-9CBDC17DAAB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6DA-4204-9381-9CBDC17DAAB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6DA-4204-9381-9CBDC17DAAB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6DA-4204-9381-9CBDC17DAAB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C6DA-4204-9381-9CBDC17DAAB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C6DA-4204-9381-9CBDC17DAAB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C6DA-4204-9381-9CBDC17DAAB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C6DA-4204-9381-9CBDC17DAAB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C6DA-4204-9381-9CBDC17DAAB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C6DA-4204-9381-9CBDC17DAAB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C6DA-4204-9381-9CBDC17DAAB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C6DA-4204-9381-9CBDC17DAABE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C6DA-4204-9381-9CBDC17DAABE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C6DA-4204-9381-9CBDC17DAABE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C6DA-4204-9381-9CBDC17DAABE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C6DA-4204-9381-9CBDC17DAABE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C6DA-4204-9381-9CBDC17DAABE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C6DA-4204-9381-9CBDC17DAABE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C6DA-4204-9381-9CBDC17DAAB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'Ins 4_Top 10 Customer_Pie'!$A$5:$A$15</c:f>
              <c:strCache>
                <c:ptCount val="10"/>
                <c:pt idx="0">
                  <c:v>OCANNIC TRADING CC</c:v>
                </c:pt>
                <c:pt idx="1">
                  <c:v>FORD MOTOR CO OF SOUTHERN AFRICA PT</c:v>
                </c:pt>
                <c:pt idx="2">
                  <c:v>BAFOTECH (PTY) LTD</c:v>
                </c:pt>
                <c:pt idx="3">
                  <c:v>EGISS IT AFRICA PTY LTD</c:v>
                </c:pt>
                <c:pt idx="4">
                  <c:v>ROYTEC GLOBAL (PTY) LTD</c:v>
                </c:pt>
                <c:pt idx="5">
                  <c:v>JACKET INTERIORS</c:v>
                </c:pt>
                <c:pt idx="6">
                  <c:v>GLOBAL GARMENTS COMPANY (PTY) LTD</c:v>
                </c:pt>
                <c:pt idx="7">
                  <c:v>EXOWELD PTY LTD</c:v>
                </c:pt>
                <c:pt idx="8">
                  <c:v>MEDAF EXPORTS CC</c:v>
                </c:pt>
                <c:pt idx="9">
                  <c:v>ZLOTOWSKI'S DIAMOND CUTTING WORKS (PTY) LTD</c:v>
                </c:pt>
              </c:strCache>
            </c:strRef>
          </c:cat>
          <c:val>
            <c:numRef>
              <c:f>'Ins 4_Top 10 Customer_Pie'!$B$5:$B$15</c:f>
              <c:numCache>
                <c:formatCode>General</c:formatCode>
                <c:ptCount val="10"/>
                <c:pt idx="0">
                  <c:v>26435.167000000001</c:v>
                </c:pt>
                <c:pt idx="1">
                  <c:v>19410.835999999999</c:v>
                </c:pt>
                <c:pt idx="2">
                  <c:v>18280</c:v>
                </c:pt>
                <c:pt idx="3">
                  <c:v>11310.001</c:v>
                </c:pt>
                <c:pt idx="4">
                  <c:v>10809.333999999999</c:v>
                </c:pt>
                <c:pt idx="5">
                  <c:v>9015.9989999999998</c:v>
                </c:pt>
                <c:pt idx="6">
                  <c:v>7245</c:v>
                </c:pt>
                <c:pt idx="7">
                  <c:v>5923.1670000000004</c:v>
                </c:pt>
                <c:pt idx="8">
                  <c:v>5668.8330000000005</c:v>
                </c:pt>
                <c:pt idx="9">
                  <c:v>5081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C6DA-4204-9381-9CBDC17DAAB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419851011270637"/>
          <c:y val="5.250798719842035E-3"/>
          <c:w val="0.32459375482476449"/>
          <c:h val="0.9947492012801579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[Database (Autosaved).xlsx]Ins 5_Customer List_Bar Graph!PivotTable2</c:name>
    <c:fmtId val="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'Ins 5_Customer List_Bar Graph'!$B$3:$B$4</c:f>
              <c:strCache>
                <c:ptCount val="1"/>
                <c:pt idx="0">
                  <c:v>Jan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5_Customer List_Bar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5_Customer List_Bar Graph'!$B$5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FB-4557-B1E3-2DE94DA6B88E}"/>
            </c:ext>
          </c:extLst>
        </c:ser>
        <c:ser>
          <c:idx val="1"/>
          <c:order val="1"/>
          <c:tx>
            <c:strRef>
              <c:f>'Ins 5_Customer List_Bar Graph'!$C$3:$C$4</c:f>
              <c:strCache>
                <c:ptCount val="1"/>
                <c:pt idx="0">
                  <c:v>Feb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5_Customer List_Bar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5_Customer List_Bar Graph'!$C$5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FB-4557-B1E3-2DE94DA6B88E}"/>
            </c:ext>
          </c:extLst>
        </c:ser>
        <c:ser>
          <c:idx val="2"/>
          <c:order val="2"/>
          <c:tx>
            <c:strRef>
              <c:f>'Ins 5_Customer List_Bar Graph'!$D$3:$D$4</c:f>
              <c:strCache>
                <c:ptCount val="1"/>
                <c:pt idx="0">
                  <c:v>Mar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5_Customer List_Bar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5_Customer List_Bar Graph'!$D$5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FB-4557-B1E3-2DE94DA6B88E}"/>
            </c:ext>
          </c:extLst>
        </c:ser>
        <c:ser>
          <c:idx val="3"/>
          <c:order val="3"/>
          <c:tx>
            <c:strRef>
              <c:f>'Ins 5_Customer List_Bar Graph'!$E$3:$E$4</c:f>
              <c:strCache>
                <c:ptCount val="1"/>
                <c:pt idx="0">
                  <c:v>Apr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5_Customer List_Bar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5_Customer List_Bar Graph'!$E$5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FB-4557-B1E3-2DE94DA6B88E}"/>
            </c:ext>
          </c:extLst>
        </c:ser>
        <c:ser>
          <c:idx val="4"/>
          <c:order val="4"/>
          <c:tx>
            <c:strRef>
              <c:f>'Ins 5_Customer List_Bar Graph'!$F$3:$F$4</c:f>
              <c:strCache>
                <c:ptCount val="1"/>
                <c:pt idx="0">
                  <c:v>May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5_Customer List_Bar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5_Customer List_Bar Graph'!$F$5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FB-4557-B1E3-2DE94DA6B88E}"/>
            </c:ext>
          </c:extLst>
        </c:ser>
        <c:ser>
          <c:idx val="5"/>
          <c:order val="5"/>
          <c:tx>
            <c:strRef>
              <c:f>'Ins 5_Customer List_Bar Graph'!$G$3:$G$4</c:f>
              <c:strCache>
                <c:ptCount val="1"/>
                <c:pt idx="0">
                  <c:v>Jun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5_Customer List_Bar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5_Customer List_Bar Graph'!$G$5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6FB-4557-B1E3-2DE94DA6B88E}"/>
            </c:ext>
          </c:extLst>
        </c:ser>
        <c:ser>
          <c:idx val="6"/>
          <c:order val="6"/>
          <c:tx>
            <c:strRef>
              <c:f>'Ins 5_Customer List_Bar Graph'!$H$3:$H$4</c:f>
              <c:strCache>
                <c:ptCount val="1"/>
                <c:pt idx="0">
                  <c:v>Jul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5_Customer List_Bar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5_Customer List_Bar Graph'!$H$5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FB-4557-B1E3-2DE94DA6B88E}"/>
            </c:ext>
          </c:extLst>
        </c:ser>
        <c:ser>
          <c:idx val="7"/>
          <c:order val="7"/>
          <c:tx>
            <c:strRef>
              <c:f>'Ins 5_Customer List_Bar Graph'!$I$3:$I$4</c:f>
              <c:strCache>
                <c:ptCount val="1"/>
                <c:pt idx="0">
                  <c:v>Aug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'Ins 5_Customer List_Bar Graph'!$A$5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'Ins 5_Customer List_Bar Graph'!$I$5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6FB-4557-B1E3-2DE94DA6B8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6846815"/>
        <c:axId val="406851391"/>
      </c:barChart>
      <c:catAx>
        <c:axId val="40684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51391"/>
        <c:crosses val="autoZero"/>
        <c:auto val="1"/>
        <c:lblAlgn val="ctr"/>
        <c:lblOffset val="100"/>
        <c:noMultiLvlLbl val="0"/>
      </c:catAx>
      <c:valAx>
        <c:axId val="40685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46815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0.33736</cdr:x>
      <cdr:y>0.93069</cdr:y>
    </cdr:from>
    <cdr:to>
      <cdr:x>0.66264</cdr:x>
      <cdr:y>0.97665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738488" y="4049738"/>
          <a:ext cx="1676190" cy="200000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1"/>
          </a:solidFill>
        </a:ln>
      </cdr:spPr>
    </cdr:pic>
  </cdr:relSizeAnchor>
  <cdr:relSizeAnchor xmlns:cdr="http://schemas.openxmlformats.org/drawingml/2006/chartDrawing">
    <cdr:from>
      <cdr:x>0.12658</cdr:x>
      <cdr:y>0.04336</cdr:y>
    </cdr:from>
    <cdr:to>
      <cdr:x>0.42783</cdr:x>
      <cdr:y>0.08933</cdr:y>
    </cdr:to>
    <cdr:pic>
      <cdr:nvPicPr>
        <cdr:cNvPr id="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652276" y="188686"/>
          <a:ext cx="1552381" cy="200000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1"/>
          </a:solidFill>
        </a:ln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0.08168</cdr:x>
      <cdr:y>0.04336</cdr:y>
    </cdr:from>
    <cdr:to>
      <cdr:x>0.29422</cdr:x>
      <cdr:y>0.08933</cdr:y>
    </cdr:to>
    <cdr:pic>
      <cdr:nvPicPr>
        <cdr:cNvPr id="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20914" y="188686"/>
          <a:ext cx="1095238" cy="200000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1"/>
          </a:solidFill>
        </a:ln>
      </cdr:spPr>
    </cdr:pic>
  </cdr:relSizeAnchor>
  <cdr:relSizeAnchor xmlns:cdr="http://schemas.openxmlformats.org/drawingml/2006/chartDrawing">
    <cdr:from>
      <cdr:x>0.43016</cdr:x>
      <cdr:y>0.92693</cdr:y>
    </cdr:from>
    <cdr:to>
      <cdr:x>0.56984</cdr:x>
      <cdr:y>0.97289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2228895" y="4033381"/>
          <a:ext cx="723810" cy="200000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1"/>
          </a:solidFill>
        </a:ln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10FA-C2C7-4DB3-A6D0-70001ED00B86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1CB69-9CC2-45F5-BD76-5131E5F6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AEA9-9923-4ED1-A258-51B2653CEDD6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10E3-79DF-4ED9-844C-A12DCF4F10F6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7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B9FA-CE30-4E76-A6EE-9C72F9F7966C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25D5-90C6-4B6D-B219-5F2616F72522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5A1-F9F3-4C51-83AD-318BF69A59D5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2C3F-1BF7-4AAA-AB43-FE08407D0E79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9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E9F7-195C-4A48-82B9-D716D382938B}" type="datetime1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6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F653-81B5-46A4-ADF3-61F5B80EF460}" type="datetime1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8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9E97-C2B1-45CA-9740-564AAC6C3212}" type="datetime1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397C-9552-4092-AE1F-8C55BED833F4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5AA-D705-4D77-82D9-4720BBF2714A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D27A-1575-4AB7-B0A7-4931ED81BE37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5E13-76DB-4CB8-9B89-2C8F23813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7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28048"/>
            <a:ext cx="12192000" cy="577300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Page 2: </a:t>
            </a:r>
            <a:r>
              <a:rPr lang="en-US" dirty="0" smtClean="0"/>
              <a:t>Month-on-month summary on the number of jobs (illustrated via left side Bar Graph) and total chargeable weight (illustrated via right side Bar Graph) from January 2016 to August 2016.</a:t>
            </a:r>
            <a:endParaRPr lang="en-US" dirty="0" smtClean="0"/>
          </a:p>
          <a:p>
            <a:pPr algn="l"/>
            <a:r>
              <a:rPr lang="en-US" dirty="0" smtClean="0"/>
              <a:t>Page 3: </a:t>
            </a:r>
            <a:r>
              <a:rPr lang="en-US" dirty="0" smtClean="0"/>
              <a:t>Summary on carrier usage month-on-month wherein number of shipments/per </a:t>
            </a:r>
            <a:r>
              <a:rPr lang="en-US" dirty="0" smtClean="0"/>
              <a:t>carrier is </a:t>
            </a:r>
            <a:r>
              <a:rPr lang="en-US" dirty="0" smtClean="0"/>
              <a:t>illustrated via Line Graph.</a:t>
            </a:r>
            <a:endParaRPr lang="en-US" dirty="0" smtClean="0"/>
          </a:p>
          <a:p>
            <a:pPr algn="l"/>
            <a:r>
              <a:rPr lang="en-US" dirty="0" smtClean="0"/>
              <a:t>Page 4: </a:t>
            </a:r>
            <a:r>
              <a:rPr lang="en-US" dirty="0" smtClean="0"/>
              <a:t>Summary on carrier usage month-on-month wherein share of wallet/per carrier is illustrated via Line Graph.</a:t>
            </a:r>
            <a:endParaRPr lang="en-US" dirty="0" smtClean="0"/>
          </a:p>
          <a:p>
            <a:pPr algn="l"/>
            <a:r>
              <a:rPr lang="en-US" dirty="0" smtClean="0"/>
              <a:t>4.</a:t>
            </a:r>
          </a:p>
          <a:p>
            <a:pPr algn="l"/>
            <a:r>
              <a:rPr lang="en-US" dirty="0" smtClean="0"/>
              <a:t>5.</a:t>
            </a:r>
          </a:p>
          <a:p>
            <a:pPr algn="l"/>
            <a:r>
              <a:rPr lang="en-US" dirty="0" smtClean="0"/>
              <a:t>6.</a:t>
            </a:r>
          </a:p>
          <a:p>
            <a:pPr algn="l"/>
            <a:r>
              <a:rPr lang="en-US" dirty="0" smtClean="0"/>
              <a:t>7.</a:t>
            </a:r>
          </a:p>
          <a:p>
            <a:pPr algn="l"/>
            <a:r>
              <a:rPr lang="en-US" dirty="0" smtClean="0"/>
              <a:t>8.</a:t>
            </a:r>
          </a:p>
          <a:p>
            <a:pPr algn="l"/>
            <a:r>
              <a:rPr lang="en-US" dirty="0" smtClean="0"/>
              <a:t>9.</a:t>
            </a:r>
          </a:p>
          <a:p>
            <a:pPr algn="l"/>
            <a:r>
              <a:rPr lang="en-US" dirty="0" smtClean="0"/>
              <a:t>10.</a:t>
            </a:r>
          </a:p>
          <a:p>
            <a:pPr algn="l"/>
            <a:r>
              <a:rPr lang="en-US" dirty="0" smtClean="0"/>
              <a:t>11.</a:t>
            </a:r>
          </a:p>
          <a:p>
            <a:pPr algn="l"/>
            <a:r>
              <a:rPr lang="en-US" dirty="0" smtClean="0"/>
              <a:t>12.</a:t>
            </a:r>
          </a:p>
          <a:p>
            <a:pPr algn="l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Notes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O</a:t>
            </a:r>
            <a:r>
              <a:rPr lang="en-US" u="sng" dirty="0" smtClean="0"/>
              <a:t>verview of </a:t>
            </a:r>
            <a:r>
              <a:rPr lang="en-US" u="sng" dirty="0"/>
              <a:t>c</a:t>
            </a:r>
            <a:r>
              <a:rPr lang="en-US" u="sng" dirty="0" smtClean="0"/>
              <a:t>hargeable </a:t>
            </a:r>
            <a:r>
              <a:rPr lang="en-US" u="sng" dirty="0"/>
              <a:t>w</a:t>
            </a:r>
            <a:r>
              <a:rPr lang="en-US" u="sng" dirty="0" smtClean="0"/>
              <a:t>eight per consignor code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41156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50282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Incoterm details plugged in main database</a:t>
            </a:r>
            <a:endParaRPr lang="en-US" u="sng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Month-on-month summary on the number of jobs and total chargeable weight</a:t>
            </a:r>
            <a:br>
              <a:rPr lang="en-US" u="sng" dirty="0" smtClean="0"/>
            </a:br>
            <a:r>
              <a:rPr lang="en-US" dirty="0" smtClean="0"/>
              <a:t>(January 2016 to August 2016)</a:t>
            </a:r>
            <a:endParaRPr lang="en-US" dirty="0"/>
          </a:p>
        </p:txBody>
      </p:sp>
      <p:graphicFrame>
        <p:nvGraphicFramePr>
          <p:cNvPr id="5" name="Content Placeholder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54410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794175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/>
              <a:t>Summary on carrier usage month-on-month</a:t>
            </a:r>
            <a:br>
              <a:rPr lang="en-US" u="sng" dirty="0" smtClean="0"/>
            </a:br>
            <a:r>
              <a:rPr lang="en-US" dirty="0" smtClean="0"/>
              <a:t>(January 2016 to August 2016)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9908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Summary on carrier usage month-on-month </a:t>
            </a:r>
            <a:r>
              <a:rPr lang="en-US" dirty="0" smtClean="0"/>
              <a:t>(January 2016 to August 2016)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8991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</a:t>
            </a:r>
            <a:r>
              <a:rPr lang="en-US" u="sng" dirty="0" smtClean="0"/>
              <a:t>otal revenue summary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(January 2016 to August 2016)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165778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Top 10 customer list with chargeable weight details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January 2016 </a:t>
            </a:r>
            <a:r>
              <a:rPr lang="en-US" dirty="0" smtClean="0"/>
              <a:t>to</a:t>
            </a:r>
            <a:r>
              <a:rPr lang="en-US" dirty="0" smtClean="0"/>
              <a:t> August 2016)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149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Top 10 customer list with chargeable weight details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January 2016 </a:t>
            </a:r>
            <a:r>
              <a:rPr lang="en-US" dirty="0" smtClean="0"/>
              <a:t>to</a:t>
            </a:r>
            <a:r>
              <a:rPr lang="en-US" dirty="0" smtClean="0"/>
              <a:t> August 2016)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3015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/>
              <a:t>List of customers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2565"/>
            <a:ext cx="10515600" cy="4017458"/>
          </a:xfr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 smtClean="0"/>
              <a:t>List of customers</a:t>
            </a:r>
            <a:br>
              <a:rPr lang="en-US" u="sng" dirty="0" smtClean="0"/>
            </a:br>
            <a:r>
              <a:rPr lang="en-US" dirty="0" smtClean="0"/>
              <a:t>(January 2016 to August 2016)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337468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394411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5E13-76DB-4CB8-9B89-2C8F23813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</TotalTime>
  <Words>171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Month-on-month summary on the number of jobs and total chargeable weight (January 2016 to August 2016)</vt:lpstr>
      <vt:lpstr>Summary on carrier usage month-on-month (January 2016 to August 2016)</vt:lpstr>
      <vt:lpstr>Summary on carrier usage month-on-month (January 2016 to August 2016)</vt:lpstr>
      <vt:lpstr>Total revenue summary  (January 2016 to August 2016)</vt:lpstr>
      <vt:lpstr>Top 10 customer list with chargeable weight details (January 2016 to August 2016)</vt:lpstr>
      <vt:lpstr>Top 10 customer list with chargeable weight details (January 2016 to August 2016)</vt:lpstr>
      <vt:lpstr>List of customers</vt:lpstr>
      <vt:lpstr>List of customers (January 2016 to August 2016)</vt:lpstr>
      <vt:lpstr>Overview of chargeable weight per consignor code</vt:lpstr>
      <vt:lpstr>Incoterm details plugged in main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afash khatib</dc:creator>
  <cp:lastModifiedBy>afash khatib</cp:lastModifiedBy>
  <cp:revision>137</cp:revision>
  <cp:lastPrinted>2019-09-05T15:48:54Z</cp:lastPrinted>
  <dcterms:created xsi:type="dcterms:W3CDTF">2019-09-05T14:48:18Z</dcterms:created>
  <dcterms:modified xsi:type="dcterms:W3CDTF">2019-09-07T11:42:01Z</dcterms:modified>
</cp:coreProperties>
</file>