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7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11. 5. 2019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Predikcia typu deodorantu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Neurónové siete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162800" y="632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Lukáš </a:t>
            </a:r>
            <a:r>
              <a:rPr lang="sk-SK" dirty="0" err="1" smtClean="0"/>
              <a:t>Szabó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práce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Vytvorenie neurónovej siete schopnej predpovedať typ deodorantu na základe hodnotenia užívateľov vo viacerých kategóriách</a:t>
            </a: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Na prípravu dát boli využité knižnice </a:t>
            </a:r>
            <a:r>
              <a:rPr lang="sk-SK" sz="2000" dirty="0" err="1" smtClean="0">
                <a:latin typeface="Arial" pitchFamily="34" charset="0"/>
                <a:cs typeface="Arial" pitchFamily="34" charset="0"/>
              </a:rPr>
              <a:t>pandas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000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Na vytvorenie bol použitý programovací jazyk </a:t>
            </a:r>
            <a:r>
              <a:rPr lang="sk-SK" sz="2000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s využitím knižnice ker</a:t>
            </a: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Výstupom práce sú grafy priebehu učenia a predikcia typu deodorantu na základe zadaných hodnotení zobrazená na grafe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Dáta piatich deodorantov: B,F,G,H,J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Mená deodorantov boli nahradené číslami 1 až 5 a vložené do stĺpca typ</a:t>
            </a:r>
          </a:p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Využité stĺpce:</a:t>
            </a: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Dáta boli rozdelené na </a:t>
            </a:r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x_train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y_train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 kde do </a:t>
            </a:r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x_train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 boli vložené stĺpce q3_1_strength_of_the_Deodorant až q4_9_elegant</a:t>
            </a:r>
          </a:p>
          <a:p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y_train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 obsahuje stĺpec typ premenený do kategorickej premennej</a:t>
            </a:r>
          </a:p>
          <a:p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endParaRPr lang="sk-SK" sz="1600" dirty="0"/>
          </a:p>
        </p:txBody>
      </p:sp>
      <p:sp>
        <p:nvSpPr>
          <p:cNvPr id="7" name="BlokTextu 6"/>
          <p:cNvSpPr txBox="1"/>
          <p:nvPr/>
        </p:nvSpPr>
        <p:spPr>
          <a:xfrm>
            <a:off x="2514600" y="22860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q3_1_strength_of_the_Deodorant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q4_1_artificial_chemical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q4_2_attractive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q4_3_bold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q4_4_boring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q4_5_casual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q4_6_cheap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q4_7_clean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q4_8_easy_to_wear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q4_9_elegant</a:t>
            </a:r>
          </a:p>
          <a:p>
            <a:pPr>
              <a:buFont typeface="Arial" pitchFamily="34" charset="0"/>
              <a:buChar char="•"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typ</a:t>
            </a:r>
            <a:endParaRPr lang="sk-SK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2"/>
          <p:cNvSpPr txBox="1">
            <a:spLocks/>
          </p:cNvSpPr>
          <p:nvPr/>
        </p:nvSpPr>
        <p:spPr>
          <a:xfrm>
            <a:off x="457200" y="2895601"/>
            <a:ext cx="8229600" cy="32769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Dataset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je načítaný do premennej 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Z 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datasetu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sú vybrané použité stĺpce pomocou funkcie 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iloc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 vložené do premennej C.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Použitím podmienok je vytvorený nový stĺpec typ z názvov deodorantov.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Ďalej sú vybrané 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trénovacie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dáta funkciou 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iloc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 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values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vložené do listu(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array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Z premennej 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y_train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je vytvorená kategorická premenná. Je to premenná s hodnotami 0 a 1 ktoré odpovedajú číslam.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Obrázok 2" descr="priprava_d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685800"/>
            <a:ext cx="6241551" cy="2057400"/>
          </a:xfrm>
          <a:prstGeom prst="rect">
            <a:avLst/>
          </a:prstGeom>
        </p:spPr>
      </p:pic>
      <p:pic>
        <p:nvPicPr>
          <p:cNvPr id="4" name="Obrázok 3" descr="kat_pr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5410200"/>
            <a:ext cx="15811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14800" y="3200400"/>
            <a:ext cx="4800600" cy="3352800"/>
          </a:xfrm>
        </p:spPr>
        <p:txBody>
          <a:bodyPr>
            <a:normAutofit fontScale="92500" lnSpcReduction="20000"/>
          </a:bodyPr>
          <a:lstStyle/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Začneme konštruktorom modelu.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Model obsahuje jednu vstupnú vrstvu s 50 neurónmi. Tiež musíme spresniť tvar vstupu pomocou input_dim=10. Vkladáme 10 stĺpcov.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Jedna skrytá vrstva obsahuje 200 neurónov. Pri oboch vrstvách boli použité funkcie </a:t>
            </a:r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relu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, pretože dosahovala najlepšie výsledky.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Výstupná vrstva obsahuje 5 neurónov, pretože v takomto tvare máme výstup. 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Výpočet </a:t>
            </a:r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loss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 pomocou funkcie </a:t>
            </a:r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categorical_crossentropy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optimizér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 bol zvolený </a:t>
            </a:r>
            <a:r>
              <a:rPr lang="sk-SK" sz="1800" dirty="0" err="1" smtClean="0">
                <a:latin typeface="Arial" pitchFamily="34" charset="0"/>
                <a:cs typeface="Arial" pitchFamily="34" charset="0"/>
              </a:rPr>
              <a:t>sgd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Pri učení bolo potrebných 430 epoch pre dosiahnutie presnosti  75-80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%</a:t>
            </a:r>
            <a:endParaRPr lang="sk-SK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6781800" cy="1495425"/>
          </a:xfrm>
          <a:prstGeom prst="rect">
            <a:avLst/>
          </a:prstGeom>
        </p:spPr>
      </p:pic>
      <p:pic>
        <p:nvPicPr>
          <p:cNvPr id="5" name="Zástupný symbol obsahu 3" descr="NS_si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400"/>
            <a:ext cx="3467674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Straty a presnosť</a:t>
            </a:r>
            <a:endParaRPr lang="sk-SK" dirty="0"/>
          </a:p>
        </p:txBody>
      </p:sp>
      <p:pic>
        <p:nvPicPr>
          <p:cNvPr id="7" name="Zástupný symbol obsahu 6" descr="accurac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3829050" cy="2705100"/>
          </a:xfrm>
        </p:spPr>
      </p:pic>
      <p:pic>
        <p:nvPicPr>
          <p:cNvPr id="8" name="Obrázok 7" descr="lo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752600"/>
            <a:ext cx="3771900" cy="2676525"/>
          </a:xfrm>
          <a:prstGeom prst="rect">
            <a:avLst/>
          </a:prstGeom>
        </p:spPr>
      </p:pic>
      <p:pic>
        <p:nvPicPr>
          <p:cNvPr id="9" name="Obrázok 8" descr="loss_ac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495800"/>
            <a:ext cx="246697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Predikcia</a:t>
            </a:r>
            <a:endParaRPr lang="sk-SK" dirty="0"/>
          </a:p>
        </p:txBody>
      </p:sp>
      <p:pic>
        <p:nvPicPr>
          <p:cNvPr id="5" name="Obrázok 4" descr="graf_pred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819400"/>
            <a:ext cx="3981450" cy="2743200"/>
          </a:xfrm>
          <a:prstGeom prst="rect">
            <a:avLst/>
          </a:prstGeom>
        </p:spPr>
      </p:pic>
      <p:pic>
        <p:nvPicPr>
          <p:cNvPr id="7" name="Zástupný symbol obsahu 6" descr="graf_pre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828800"/>
            <a:ext cx="4057650" cy="857250"/>
          </a:xfrm>
        </p:spPr>
      </p:pic>
      <p:pic>
        <p:nvPicPr>
          <p:cNvPr id="8" name="Obrázok 7" descr="kod_graf_pr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2819400"/>
            <a:ext cx="40481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https://www.datacamp.com/community/tutorials/deep-learning-python#Python</a:t>
            </a:r>
          </a:p>
          <a:p>
            <a:r>
              <a:rPr lang="sk-SK" sz="1800" dirty="0" smtClean="0"/>
              <a:t>https://medium.com/analytics-vidhya/build-your-first-neural-network-model-on-a-structured-dataset-using-keras-d9e7de5c6724</a:t>
            </a:r>
          </a:p>
          <a:p>
            <a:r>
              <a:rPr lang="sk-SK" sz="1800" dirty="0" smtClean="0"/>
              <a:t>https://www.dev2qa.com/python-3-matplotlib-draw-point-line-example/</a:t>
            </a:r>
          </a:p>
          <a:p>
            <a:r>
              <a:rPr lang="sk-SK" sz="1800" dirty="0" smtClean="0"/>
              <a:t>https://stackoverflow.com/questions/12444716/how-do-i-set-the-figure-title-and-axes-labels-font-size-in-matplotlib</a:t>
            </a:r>
          </a:p>
          <a:p>
            <a:r>
              <a:rPr lang="sk-SK" sz="1800" dirty="0" smtClean="0"/>
              <a:t>https://keras.io/optimizers/</a:t>
            </a:r>
          </a:p>
          <a:p>
            <a:r>
              <a:rPr lang="sk-SK" sz="1800" dirty="0" smtClean="0"/>
              <a:t>https://keras.io/losses/#usage-of-loss-functions</a:t>
            </a:r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158</TotalTime>
  <Words>292</Words>
  <Application>Microsoft Office PowerPoint</Application>
  <PresentationFormat>Prezentácia na obrazovke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Predikcia typu deodorantu </vt:lpstr>
      <vt:lpstr>Obsah práce</vt:lpstr>
      <vt:lpstr>Dataset</vt:lpstr>
      <vt:lpstr>Snímka 4</vt:lpstr>
      <vt:lpstr>Model</vt:lpstr>
      <vt:lpstr>Straty a presnosť</vt:lpstr>
      <vt:lpstr>Predikcia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typu deodorantu </dc:title>
  <cp:lastModifiedBy>Používateľ systému Windows</cp:lastModifiedBy>
  <cp:revision>19</cp:revision>
  <dcterms:modified xsi:type="dcterms:W3CDTF">2019-05-11T15:02:28Z</dcterms:modified>
</cp:coreProperties>
</file>