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70" r:id="rId4"/>
    <p:sldId id="259" r:id="rId5"/>
    <p:sldId id="271" r:id="rId6"/>
    <p:sldId id="260" r:id="rId7"/>
    <p:sldId id="261" r:id="rId8"/>
    <p:sldId id="262" r:id="rId9"/>
    <p:sldId id="274" r:id="rId10"/>
    <p:sldId id="264" r:id="rId11"/>
    <p:sldId id="265" r:id="rId12"/>
    <p:sldId id="266" r:id="rId13"/>
    <p:sldId id="267"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mark allocation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D96C-49D9-88D6-696C594A639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E75-42EC-90A3-EFC74103DC2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E75-42EC-90A3-EFC74103DC2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E75-42EC-90A3-EFC74103DC2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E75-42EC-90A3-EFC74103DC2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EE75-42EC-90A3-EFC74103DC29}"/>
              </c:ext>
            </c:extLst>
          </c:dPt>
          <c:dLbls>
            <c:dLbl>
              <c:idx val="0"/>
              <c:tx>
                <c:rich>
                  <a:bodyPr/>
                  <a:lstStyle/>
                  <a:p>
                    <a:fld id="{CBDDFDBA-54E4-413A-BE4C-95F174AEB5ED}" type="VALUE">
                      <a:rPr lang="en-US" sz="2000"/>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D96C-49D9-88D6-696C594A639D}"/>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Sheet1!$A$2:$A$7</c:f>
              <c:strCache>
                <c:ptCount val="6"/>
                <c:pt idx="0">
                  <c:v>Participation</c:v>
                </c:pt>
                <c:pt idx="1">
                  <c:v>midterm exam</c:v>
                </c:pt>
                <c:pt idx="2">
                  <c:v>final exam</c:v>
                </c:pt>
                <c:pt idx="3">
                  <c:v>required reading</c:v>
                </c:pt>
                <c:pt idx="4">
                  <c:v>project</c:v>
                </c:pt>
                <c:pt idx="5">
                  <c:v>Activites</c:v>
                </c:pt>
              </c:strCache>
            </c:strRef>
          </c:cat>
          <c:val>
            <c:numRef>
              <c:f>Sheet1!$B$2:$B$7</c:f>
              <c:numCache>
                <c:formatCode>General</c:formatCode>
                <c:ptCount val="6"/>
                <c:pt idx="0">
                  <c:v>15</c:v>
                </c:pt>
                <c:pt idx="1">
                  <c:v>15</c:v>
                </c:pt>
                <c:pt idx="2">
                  <c:v>25</c:v>
                </c:pt>
                <c:pt idx="3">
                  <c:v>10</c:v>
                </c:pt>
                <c:pt idx="4">
                  <c:v>15</c:v>
                </c:pt>
                <c:pt idx="5">
                  <c:v>20</c:v>
                </c:pt>
              </c:numCache>
            </c:numRef>
          </c:val>
          <c:extLst>
            <c:ext xmlns:c16="http://schemas.microsoft.com/office/drawing/2014/chart" uri="{C3380CC4-5D6E-409C-BE32-E72D297353CC}">
              <c16:uniqueId val="{00000000-D96C-49D9-88D6-696C594A639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1861556934983872"/>
          <c:y val="0.23897608479567262"/>
          <c:w val="0.27450894408767706"/>
          <c:h val="0.42871808838176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39517" y="1752600"/>
            <a:ext cx="5996305" cy="1082039"/>
          </a:xfrm>
          <a:prstGeom prst="rect">
            <a:avLst/>
          </a:prstGeom>
        </p:spPr>
        <p:txBody>
          <a:bodyPr wrap="square" lIns="0" tIns="0" rIns="0" bIns="0">
            <a:spAutoFit/>
          </a:bodyPr>
          <a:lstStyle>
            <a:lvl1pPr>
              <a:defRPr sz="66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6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3348" y="469900"/>
            <a:ext cx="11345303" cy="1488439"/>
          </a:xfrm>
          <a:prstGeom prst="rect">
            <a:avLst/>
          </a:prstGeom>
        </p:spPr>
        <p:txBody>
          <a:bodyPr wrap="square" lIns="0" tIns="0" rIns="0" bIns="0">
            <a:spAutoFit/>
          </a:bodyPr>
          <a:lstStyle>
            <a:lvl1pPr>
              <a:defRPr sz="66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1340599" y="2514600"/>
            <a:ext cx="8956675" cy="3545840"/>
          </a:xfrm>
          <a:prstGeom prst="rect">
            <a:avLst/>
          </a:prstGeom>
        </p:spPr>
        <p:txBody>
          <a:bodyPr wrap="square" lIns="0" tIns="0" rIns="0" bIns="0">
            <a:spAutoFit/>
          </a:bodyPr>
          <a:lstStyle>
            <a:lvl1pPr>
              <a:defRPr sz="36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ITIYADIS@GMAIL.COM" TargetMode="External"/><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a.au.edu/"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4982" y="20926"/>
            <a:ext cx="1675764" cy="1681480"/>
            <a:chOff x="374982" y="20926"/>
            <a:chExt cx="1675764" cy="1681480"/>
          </a:xfrm>
        </p:grpSpPr>
        <p:sp>
          <p:nvSpPr>
            <p:cNvPr id="3" name="object 3"/>
            <p:cNvSpPr/>
            <p:nvPr/>
          </p:nvSpPr>
          <p:spPr>
            <a:xfrm>
              <a:off x="381332" y="27276"/>
              <a:ext cx="1663064" cy="1668780"/>
            </a:xfrm>
            <a:custGeom>
              <a:avLst/>
              <a:gdLst/>
              <a:ahLst/>
              <a:cxnLst/>
              <a:rect l="l" t="t" r="r" b="b"/>
              <a:pathLst>
                <a:path w="1663064" h="1668780">
                  <a:moveTo>
                    <a:pt x="1274115" y="0"/>
                  </a:moveTo>
                  <a:lnTo>
                    <a:pt x="1218300" y="4664"/>
                  </a:lnTo>
                  <a:lnTo>
                    <a:pt x="1180979" y="12886"/>
                  </a:lnTo>
                  <a:lnTo>
                    <a:pt x="1143833" y="25309"/>
                  </a:lnTo>
                  <a:lnTo>
                    <a:pt x="1107085" y="42026"/>
                  </a:lnTo>
                  <a:lnTo>
                    <a:pt x="1070963" y="63132"/>
                  </a:lnTo>
                  <a:lnTo>
                    <a:pt x="1035691" y="88723"/>
                  </a:lnTo>
                  <a:lnTo>
                    <a:pt x="1001495" y="118891"/>
                  </a:lnTo>
                  <a:lnTo>
                    <a:pt x="968599" y="153733"/>
                  </a:lnTo>
                  <a:lnTo>
                    <a:pt x="937229" y="193343"/>
                  </a:lnTo>
                  <a:lnTo>
                    <a:pt x="907611" y="237815"/>
                  </a:lnTo>
                  <a:lnTo>
                    <a:pt x="879969" y="287243"/>
                  </a:lnTo>
                  <a:lnTo>
                    <a:pt x="854530" y="341723"/>
                  </a:lnTo>
                  <a:lnTo>
                    <a:pt x="831517" y="401348"/>
                  </a:lnTo>
                  <a:lnTo>
                    <a:pt x="820328" y="370886"/>
                  </a:lnTo>
                  <a:lnTo>
                    <a:pt x="796074" y="313845"/>
                  </a:lnTo>
                  <a:lnTo>
                    <a:pt x="769505" y="261903"/>
                  </a:lnTo>
                  <a:lnTo>
                    <a:pt x="740847" y="214965"/>
                  </a:lnTo>
                  <a:lnTo>
                    <a:pt x="710325" y="172936"/>
                  </a:lnTo>
                  <a:lnTo>
                    <a:pt x="678164" y="135722"/>
                  </a:lnTo>
                  <a:lnTo>
                    <a:pt x="644590" y="103229"/>
                  </a:lnTo>
                  <a:lnTo>
                    <a:pt x="609827" y="75361"/>
                  </a:lnTo>
                  <a:lnTo>
                    <a:pt x="574102" y="52024"/>
                  </a:lnTo>
                  <a:lnTo>
                    <a:pt x="537639" y="33124"/>
                  </a:lnTo>
                  <a:lnTo>
                    <a:pt x="500664" y="18567"/>
                  </a:lnTo>
                  <a:lnTo>
                    <a:pt x="463402" y="8256"/>
                  </a:lnTo>
                  <a:lnTo>
                    <a:pt x="407464" y="548"/>
                  </a:lnTo>
                  <a:lnTo>
                    <a:pt x="388919" y="0"/>
                  </a:lnTo>
                  <a:lnTo>
                    <a:pt x="370471" y="442"/>
                  </a:lnTo>
                  <a:lnTo>
                    <a:pt x="315991" y="7598"/>
                  </a:lnTo>
                  <a:lnTo>
                    <a:pt x="263401" y="23247"/>
                  </a:lnTo>
                  <a:lnTo>
                    <a:pt x="213460" y="47070"/>
                  </a:lnTo>
                  <a:lnTo>
                    <a:pt x="166929" y="78747"/>
                  </a:lnTo>
                  <a:lnTo>
                    <a:pt x="138178" y="104072"/>
                  </a:lnTo>
                  <a:lnTo>
                    <a:pt x="111506" y="132651"/>
                  </a:lnTo>
                  <a:lnTo>
                    <a:pt x="87138" y="164390"/>
                  </a:lnTo>
                  <a:lnTo>
                    <a:pt x="65299" y="199194"/>
                  </a:lnTo>
                  <a:lnTo>
                    <a:pt x="46215" y="236969"/>
                  </a:lnTo>
                  <a:lnTo>
                    <a:pt x="30111" y="277621"/>
                  </a:lnTo>
                  <a:lnTo>
                    <a:pt x="17212" y="321055"/>
                  </a:lnTo>
                  <a:lnTo>
                    <a:pt x="7743" y="367175"/>
                  </a:lnTo>
                  <a:lnTo>
                    <a:pt x="1931" y="415888"/>
                  </a:lnTo>
                  <a:lnTo>
                    <a:pt x="0" y="467100"/>
                  </a:lnTo>
                  <a:lnTo>
                    <a:pt x="560" y="493613"/>
                  </a:lnTo>
                  <a:lnTo>
                    <a:pt x="4872" y="548394"/>
                  </a:lnTo>
                  <a:lnTo>
                    <a:pt x="13629" y="605436"/>
                  </a:lnTo>
                  <a:lnTo>
                    <a:pt x="27056" y="664646"/>
                  </a:lnTo>
                  <a:lnTo>
                    <a:pt x="45378" y="725929"/>
                  </a:lnTo>
                  <a:lnTo>
                    <a:pt x="68820" y="789189"/>
                  </a:lnTo>
                  <a:lnTo>
                    <a:pt x="97608" y="854333"/>
                  </a:lnTo>
                  <a:lnTo>
                    <a:pt x="131966" y="921265"/>
                  </a:lnTo>
                  <a:lnTo>
                    <a:pt x="151305" y="955373"/>
                  </a:lnTo>
                  <a:lnTo>
                    <a:pt x="172121" y="989892"/>
                  </a:lnTo>
                  <a:lnTo>
                    <a:pt x="194442" y="1024811"/>
                  </a:lnTo>
                  <a:lnTo>
                    <a:pt x="218297" y="1060119"/>
                  </a:lnTo>
                  <a:lnTo>
                    <a:pt x="243714" y="1095802"/>
                  </a:lnTo>
                  <a:lnTo>
                    <a:pt x="270720" y="1131850"/>
                  </a:lnTo>
                  <a:lnTo>
                    <a:pt x="299345" y="1168251"/>
                  </a:lnTo>
                  <a:lnTo>
                    <a:pt x="329616" y="1204993"/>
                  </a:lnTo>
                  <a:lnTo>
                    <a:pt x="361561" y="1242063"/>
                  </a:lnTo>
                  <a:lnTo>
                    <a:pt x="395208" y="1279451"/>
                  </a:lnTo>
                  <a:lnTo>
                    <a:pt x="430586" y="1317144"/>
                  </a:lnTo>
                  <a:lnTo>
                    <a:pt x="467723" y="1355131"/>
                  </a:lnTo>
                  <a:lnTo>
                    <a:pt x="506647" y="1393399"/>
                  </a:lnTo>
                  <a:lnTo>
                    <a:pt x="547387" y="1431937"/>
                  </a:lnTo>
                  <a:lnTo>
                    <a:pt x="589969" y="1470734"/>
                  </a:lnTo>
                  <a:lnTo>
                    <a:pt x="634423" y="1509776"/>
                  </a:lnTo>
                  <a:lnTo>
                    <a:pt x="680777" y="1549053"/>
                  </a:lnTo>
                  <a:lnTo>
                    <a:pt x="729058" y="1588553"/>
                  </a:lnTo>
                  <a:lnTo>
                    <a:pt x="779296" y="1628264"/>
                  </a:lnTo>
                  <a:lnTo>
                    <a:pt x="831517" y="1668173"/>
                  </a:lnTo>
                  <a:lnTo>
                    <a:pt x="883739" y="1628264"/>
                  </a:lnTo>
                  <a:lnTo>
                    <a:pt x="933976" y="1588553"/>
                  </a:lnTo>
                  <a:lnTo>
                    <a:pt x="982258" y="1549053"/>
                  </a:lnTo>
                  <a:lnTo>
                    <a:pt x="1028611" y="1509776"/>
                  </a:lnTo>
                  <a:lnTo>
                    <a:pt x="1073065" y="1470734"/>
                  </a:lnTo>
                  <a:lnTo>
                    <a:pt x="1115648" y="1431937"/>
                  </a:lnTo>
                  <a:lnTo>
                    <a:pt x="1156387" y="1393399"/>
                  </a:lnTo>
                  <a:lnTo>
                    <a:pt x="1195311" y="1355131"/>
                  </a:lnTo>
                  <a:lnTo>
                    <a:pt x="1232448" y="1317144"/>
                  </a:lnTo>
                  <a:lnTo>
                    <a:pt x="1267826" y="1279451"/>
                  </a:lnTo>
                  <a:lnTo>
                    <a:pt x="1301474" y="1242063"/>
                  </a:lnTo>
                  <a:lnTo>
                    <a:pt x="1333419" y="1204993"/>
                  </a:lnTo>
                  <a:lnTo>
                    <a:pt x="1363689" y="1168251"/>
                  </a:lnTo>
                  <a:lnTo>
                    <a:pt x="1392314" y="1131850"/>
                  </a:lnTo>
                  <a:lnTo>
                    <a:pt x="1419320" y="1095802"/>
                  </a:lnTo>
                  <a:lnTo>
                    <a:pt x="1444737" y="1060119"/>
                  </a:lnTo>
                  <a:lnTo>
                    <a:pt x="1468592" y="1024811"/>
                  </a:lnTo>
                  <a:lnTo>
                    <a:pt x="1490913" y="989892"/>
                  </a:lnTo>
                  <a:lnTo>
                    <a:pt x="1511729" y="955373"/>
                  </a:lnTo>
                  <a:lnTo>
                    <a:pt x="1531068" y="921265"/>
                  </a:lnTo>
                  <a:lnTo>
                    <a:pt x="1548957" y="887581"/>
                  </a:lnTo>
                  <a:lnTo>
                    <a:pt x="1580502" y="821531"/>
                  </a:lnTo>
                  <a:lnTo>
                    <a:pt x="1606589" y="757318"/>
                  </a:lnTo>
                  <a:lnTo>
                    <a:pt x="1627443" y="695034"/>
                  </a:lnTo>
                  <a:lnTo>
                    <a:pt x="1643289" y="634776"/>
                  </a:lnTo>
                  <a:lnTo>
                    <a:pt x="1654353" y="576638"/>
                  </a:lnTo>
                  <a:lnTo>
                    <a:pt x="1660860" y="520715"/>
                  </a:lnTo>
                  <a:lnTo>
                    <a:pt x="1663035" y="467100"/>
                  </a:lnTo>
                  <a:lnTo>
                    <a:pt x="1662568" y="441188"/>
                  </a:lnTo>
                  <a:lnTo>
                    <a:pt x="1658668" y="391214"/>
                  </a:lnTo>
                  <a:lnTo>
                    <a:pt x="1650999" y="343785"/>
                  </a:lnTo>
                  <a:lnTo>
                    <a:pt x="1639787" y="298996"/>
                  </a:lnTo>
                  <a:lnTo>
                    <a:pt x="1625258" y="256942"/>
                  </a:lnTo>
                  <a:lnTo>
                    <a:pt x="1607635" y="217716"/>
                  </a:lnTo>
                  <a:lnTo>
                    <a:pt x="1587146" y="181415"/>
                  </a:lnTo>
                  <a:lnTo>
                    <a:pt x="1564014" y="148131"/>
                  </a:lnTo>
                  <a:lnTo>
                    <a:pt x="1538466" y="117960"/>
                  </a:lnTo>
                  <a:lnTo>
                    <a:pt x="1510726" y="90997"/>
                  </a:lnTo>
                  <a:lnTo>
                    <a:pt x="1465501" y="56772"/>
                  </a:lnTo>
                  <a:lnTo>
                    <a:pt x="1416612" y="30295"/>
                  </a:lnTo>
                  <a:lnTo>
                    <a:pt x="1364820" y="11886"/>
                  </a:lnTo>
                  <a:lnTo>
                    <a:pt x="1310886" y="1864"/>
                  </a:lnTo>
                  <a:lnTo>
                    <a:pt x="1274115" y="0"/>
                  </a:lnTo>
                  <a:close/>
                </a:path>
              </a:pathLst>
            </a:custGeom>
            <a:solidFill>
              <a:srgbClr val="5B9BD5"/>
            </a:solidFill>
          </p:spPr>
          <p:txBody>
            <a:bodyPr wrap="square" lIns="0" tIns="0" rIns="0" bIns="0" rtlCol="0"/>
            <a:lstStyle/>
            <a:p>
              <a:endParaRPr/>
            </a:p>
          </p:txBody>
        </p:sp>
        <p:sp>
          <p:nvSpPr>
            <p:cNvPr id="4" name="object 4"/>
            <p:cNvSpPr/>
            <p:nvPr/>
          </p:nvSpPr>
          <p:spPr>
            <a:xfrm>
              <a:off x="381332" y="27276"/>
              <a:ext cx="1663064" cy="1668780"/>
            </a:xfrm>
            <a:custGeom>
              <a:avLst/>
              <a:gdLst/>
              <a:ahLst/>
              <a:cxnLst/>
              <a:rect l="l" t="t" r="r" b="b"/>
              <a:pathLst>
                <a:path w="1663064" h="1668780">
                  <a:moveTo>
                    <a:pt x="831517" y="401348"/>
                  </a:moveTo>
                  <a:lnTo>
                    <a:pt x="854530" y="341723"/>
                  </a:lnTo>
                  <a:lnTo>
                    <a:pt x="879969" y="287243"/>
                  </a:lnTo>
                  <a:lnTo>
                    <a:pt x="907611" y="237815"/>
                  </a:lnTo>
                  <a:lnTo>
                    <a:pt x="937229" y="193343"/>
                  </a:lnTo>
                  <a:lnTo>
                    <a:pt x="968599" y="153733"/>
                  </a:lnTo>
                  <a:lnTo>
                    <a:pt x="1001495" y="118892"/>
                  </a:lnTo>
                  <a:lnTo>
                    <a:pt x="1035691" y="88723"/>
                  </a:lnTo>
                  <a:lnTo>
                    <a:pt x="1070963" y="63132"/>
                  </a:lnTo>
                  <a:lnTo>
                    <a:pt x="1107086" y="42026"/>
                  </a:lnTo>
                  <a:lnTo>
                    <a:pt x="1143833" y="25309"/>
                  </a:lnTo>
                  <a:lnTo>
                    <a:pt x="1180979" y="12886"/>
                  </a:lnTo>
                  <a:lnTo>
                    <a:pt x="1218300" y="4664"/>
                  </a:lnTo>
                  <a:lnTo>
                    <a:pt x="1274115" y="0"/>
                  </a:lnTo>
                  <a:lnTo>
                    <a:pt x="1329056" y="4253"/>
                  </a:lnTo>
                  <a:lnTo>
                    <a:pt x="1382360" y="17107"/>
                  </a:lnTo>
                  <a:lnTo>
                    <a:pt x="1433269" y="38240"/>
                  </a:lnTo>
                  <a:lnTo>
                    <a:pt x="1481021" y="67335"/>
                  </a:lnTo>
                  <a:lnTo>
                    <a:pt x="1524856" y="104072"/>
                  </a:lnTo>
                  <a:lnTo>
                    <a:pt x="1551528" y="132651"/>
                  </a:lnTo>
                  <a:lnTo>
                    <a:pt x="1575896" y="164390"/>
                  </a:lnTo>
                  <a:lnTo>
                    <a:pt x="1597735" y="199194"/>
                  </a:lnTo>
                  <a:lnTo>
                    <a:pt x="1616819" y="236969"/>
                  </a:lnTo>
                  <a:lnTo>
                    <a:pt x="1632923" y="277621"/>
                  </a:lnTo>
                  <a:lnTo>
                    <a:pt x="1645822" y="321055"/>
                  </a:lnTo>
                  <a:lnTo>
                    <a:pt x="1655291" y="367175"/>
                  </a:lnTo>
                  <a:lnTo>
                    <a:pt x="1661103" y="415888"/>
                  </a:lnTo>
                  <a:lnTo>
                    <a:pt x="1663035" y="467100"/>
                  </a:lnTo>
                  <a:lnTo>
                    <a:pt x="1662475" y="493613"/>
                  </a:lnTo>
                  <a:lnTo>
                    <a:pt x="1658162" y="548394"/>
                  </a:lnTo>
                  <a:lnTo>
                    <a:pt x="1649405" y="605437"/>
                  </a:lnTo>
                  <a:lnTo>
                    <a:pt x="1635978" y="664646"/>
                  </a:lnTo>
                  <a:lnTo>
                    <a:pt x="1617656" y="725929"/>
                  </a:lnTo>
                  <a:lnTo>
                    <a:pt x="1594214" y="789189"/>
                  </a:lnTo>
                  <a:lnTo>
                    <a:pt x="1565427" y="854333"/>
                  </a:lnTo>
                  <a:lnTo>
                    <a:pt x="1531068" y="921266"/>
                  </a:lnTo>
                  <a:lnTo>
                    <a:pt x="1511729" y="955373"/>
                  </a:lnTo>
                  <a:lnTo>
                    <a:pt x="1490913" y="989892"/>
                  </a:lnTo>
                  <a:lnTo>
                    <a:pt x="1468592" y="1024812"/>
                  </a:lnTo>
                  <a:lnTo>
                    <a:pt x="1444737" y="1060119"/>
                  </a:lnTo>
                  <a:lnTo>
                    <a:pt x="1419320" y="1095803"/>
                  </a:lnTo>
                  <a:lnTo>
                    <a:pt x="1392314" y="1131851"/>
                  </a:lnTo>
                  <a:lnTo>
                    <a:pt x="1363689" y="1168251"/>
                  </a:lnTo>
                  <a:lnTo>
                    <a:pt x="1333419" y="1204993"/>
                  </a:lnTo>
                  <a:lnTo>
                    <a:pt x="1301474" y="1242064"/>
                  </a:lnTo>
                  <a:lnTo>
                    <a:pt x="1267826" y="1279451"/>
                  </a:lnTo>
                  <a:lnTo>
                    <a:pt x="1232448" y="1317144"/>
                  </a:lnTo>
                  <a:lnTo>
                    <a:pt x="1195311" y="1355131"/>
                  </a:lnTo>
                  <a:lnTo>
                    <a:pt x="1156387" y="1393399"/>
                  </a:lnTo>
                  <a:lnTo>
                    <a:pt x="1115648" y="1431938"/>
                  </a:lnTo>
                  <a:lnTo>
                    <a:pt x="1073065" y="1470734"/>
                  </a:lnTo>
                  <a:lnTo>
                    <a:pt x="1028611" y="1509777"/>
                  </a:lnTo>
                  <a:lnTo>
                    <a:pt x="982258" y="1549054"/>
                  </a:lnTo>
                  <a:lnTo>
                    <a:pt x="933976" y="1588553"/>
                  </a:lnTo>
                  <a:lnTo>
                    <a:pt x="883739" y="1628264"/>
                  </a:lnTo>
                  <a:lnTo>
                    <a:pt x="831517" y="1668173"/>
                  </a:lnTo>
                  <a:lnTo>
                    <a:pt x="779296" y="1628264"/>
                  </a:lnTo>
                  <a:lnTo>
                    <a:pt x="729058" y="1588553"/>
                  </a:lnTo>
                  <a:lnTo>
                    <a:pt x="680777" y="1549054"/>
                  </a:lnTo>
                  <a:lnTo>
                    <a:pt x="634423" y="1509777"/>
                  </a:lnTo>
                  <a:lnTo>
                    <a:pt x="589969" y="1470734"/>
                  </a:lnTo>
                  <a:lnTo>
                    <a:pt x="547387" y="1431938"/>
                  </a:lnTo>
                  <a:lnTo>
                    <a:pt x="506647" y="1393399"/>
                  </a:lnTo>
                  <a:lnTo>
                    <a:pt x="467723" y="1355131"/>
                  </a:lnTo>
                  <a:lnTo>
                    <a:pt x="430586" y="1317144"/>
                  </a:lnTo>
                  <a:lnTo>
                    <a:pt x="395208" y="1279451"/>
                  </a:lnTo>
                  <a:lnTo>
                    <a:pt x="361561" y="1242064"/>
                  </a:lnTo>
                  <a:lnTo>
                    <a:pt x="329616" y="1204993"/>
                  </a:lnTo>
                  <a:lnTo>
                    <a:pt x="299345" y="1168251"/>
                  </a:lnTo>
                  <a:lnTo>
                    <a:pt x="270720" y="1131851"/>
                  </a:lnTo>
                  <a:lnTo>
                    <a:pt x="243714" y="1095803"/>
                  </a:lnTo>
                  <a:lnTo>
                    <a:pt x="218297" y="1060119"/>
                  </a:lnTo>
                  <a:lnTo>
                    <a:pt x="194442" y="1024812"/>
                  </a:lnTo>
                  <a:lnTo>
                    <a:pt x="172121" y="989892"/>
                  </a:lnTo>
                  <a:lnTo>
                    <a:pt x="151305" y="955373"/>
                  </a:lnTo>
                  <a:lnTo>
                    <a:pt x="131966" y="921266"/>
                  </a:lnTo>
                  <a:lnTo>
                    <a:pt x="114077" y="887582"/>
                  </a:lnTo>
                  <a:lnTo>
                    <a:pt x="82532" y="821532"/>
                  </a:lnTo>
                  <a:lnTo>
                    <a:pt x="56445" y="757318"/>
                  </a:lnTo>
                  <a:lnTo>
                    <a:pt x="35591" y="695034"/>
                  </a:lnTo>
                  <a:lnTo>
                    <a:pt x="19745" y="634777"/>
                  </a:lnTo>
                  <a:lnTo>
                    <a:pt x="8681" y="576638"/>
                  </a:lnTo>
                  <a:lnTo>
                    <a:pt x="2175" y="520715"/>
                  </a:lnTo>
                  <a:lnTo>
                    <a:pt x="0" y="467100"/>
                  </a:lnTo>
                  <a:lnTo>
                    <a:pt x="466" y="441188"/>
                  </a:lnTo>
                  <a:lnTo>
                    <a:pt x="4366" y="391214"/>
                  </a:lnTo>
                  <a:lnTo>
                    <a:pt x="12035" y="343785"/>
                  </a:lnTo>
                  <a:lnTo>
                    <a:pt x="23247" y="298996"/>
                  </a:lnTo>
                  <a:lnTo>
                    <a:pt x="37776" y="256942"/>
                  </a:lnTo>
                  <a:lnTo>
                    <a:pt x="55399" y="217716"/>
                  </a:lnTo>
                  <a:lnTo>
                    <a:pt x="75888" y="181415"/>
                  </a:lnTo>
                  <a:lnTo>
                    <a:pt x="99020" y="148131"/>
                  </a:lnTo>
                  <a:lnTo>
                    <a:pt x="124568" y="117960"/>
                  </a:lnTo>
                  <a:lnTo>
                    <a:pt x="152308" y="90997"/>
                  </a:lnTo>
                  <a:lnTo>
                    <a:pt x="197533" y="56772"/>
                  </a:lnTo>
                  <a:lnTo>
                    <a:pt x="246422" y="30295"/>
                  </a:lnTo>
                  <a:lnTo>
                    <a:pt x="298214" y="11886"/>
                  </a:lnTo>
                  <a:lnTo>
                    <a:pt x="352148" y="1864"/>
                  </a:lnTo>
                  <a:lnTo>
                    <a:pt x="388919" y="0"/>
                  </a:lnTo>
                  <a:lnTo>
                    <a:pt x="407464" y="548"/>
                  </a:lnTo>
                  <a:lnTo>
                    <a:pt x="463402" y="8256"/>
                  </a:lnTo>
                  <a:lnTo>
                    <a:pt x="500664" y="18567"/>
                  </a:lnTo>
                  <a:lnTo>
                    <a:pt x="537639" y="33124"/>
                  </a:lnTo>
                  <a:lnTo>
                    <a:pt x="574102" y="52024"/>
                  </a:lnTo>
                  <a:lnTo>
                    <a:pt x="609827" y="75361"/>
                  </a:lnTo>
                  <a:lnTo>
                    <a:pt x="644590" y="103229"/>
                  </a:lnTo>
                  <a:lnTo>
                    <a:pt x="678164" y="135722"/>
                  </a:lnTo>
                  <a:lnTo>
                    <a:pt x="710325" y="172936"/>
                  </a:lnTo>
                  <a:lnTo>
                    <a:pt x="740847" y="214965"/>
                  </a:lnTo>
                  <a:lnTo>
                    <a:pt x="769505" y="261903"/>
                  </a:lnTo>
                  <a:lnTo>
                    <a:pt x="796074" y="313846"/>
                  </a:lnTo>
                  <a:lnTo>
                    <a:pt x="820328" y="370886"/>
                  </a:lnTo>
                  <a:lnTo>
                    <a:pt x="831517" y="401348"/>
                  </a:lnTo>
                  <a:close/>
                </a:path>
              </a:pathLst>
            </a:custGeom>
            <a:ln w="12700">
              <a:solidFill>
                <a:srgbClr val="42719B"/>
              </a:solidFill>
            </a:ln>
          </p:spPr>
          <p:txBody>
            <a:bodyPr wrap="square" lIns="0" tIns="0" rIns="0" bIns="0" rtlCol="0"/>
            <a:lstStyle/>
            <a:p>
              <a:endParaRPr/>
            </a:p>
          </p:txBody>
        </p:sp>
      </p:grpSp>
      <p:sp>
        <p:nvSpPr>
          <p:cNvPr id="5" name="object 5"/>
          <p:cNvSpPr txBox="1"/>
          <p:nvPr/>
        </p:nvSpPr>
        <p:spPr>
          <a:xfrm>
            <a:off x="984089" y="457200"/>
            <a:ext cx="44005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W</a:t>
            </a:r>
            <a:endParaRPr sz="3600">
              <a:latin typeface="Calibri"/>
              <a:cs typeface="Calibri"/>
            </a:endParaRPr>
          </a:p>
        </p:txBody>
      </p:sp>
      <p:grpSp>
        <p:nvGrpSpPr>
          <p:cNvPr id="6" name="object 6"/>
          <p:cNvGrpSpPr/>
          <p:nvPr/>
        </p:nvGrpSpPr>
        <p:grpSpPr>
          <a:xfrm>
            <a:off x="2102283" y="20952"/>
            <a:ext cx="1663064" cy="1680845"/>
            <a:chOff x="2102283" y="20952"/>
            <a:chExt cx="1663064" cy="1680845"/>
          </a:xfrm>
        </p:grpSpPr>
        <p:sp>
          <p:nvSpPr>
            <p:cNvPr id="7" name="object 7"/>
            <p:cNvSpPr/>
            <p:nvPr/>
          </p:nvSpPr>
          <p:spPr>
            <a:xfrm>
              <a:off x="2108633" y="27302"/>
              <a:ext cx="1650364" cy="1668145"/>
            </a:xfrm>
            <a:custGeom>
              <a:avLst/>
              <a:gdLst/>
              <a:ahLst/>
              <a:cxnLst/>
              <a:rect l="l" t="t" r="r" b="b"/>
              <a:pathLst>
                <a:path w="1650364" h="1668145">
                  <a:moveTo>
                    <a:pt x="1269529" y="0"/>
                  </a:moveTo>
                  <a:lnTo>
                    <a:pt x="1213603" y="3886"/>
                  </a:lnTo>
                  <a:lnTo>
                    <a:pt x="1176169" y="11683"/>
                  </a:lnTo>
                  <a:lnTo>
                    <a:pt x="1138886" y="23758"/>
                  </a:lnTo>
                  <a:lnTo>
                    <a:pt x="1101983" y="40210"/>
                  </a:lnTo>
                  <a:lnTo>
                    <a:pt x="1065691" y="61136"/>
                  </a:lnTo>
                  <a:lnTo>
                    <a:pt x="1030242" y="86634"/>
                  </a:lnTo>
                  <a:lnTo>
                    <a:pt x="995866" y="116801"/>
                  </a:lnTo>
                  <a:lnTo>
                    <a:pt x="962794" y="151735"/>
                  </a:lnTo>
                  <a:lnTo>
                    <a:pt x="931256" y="191533"/>
                  </a:lnTo>
                  <a:lnTo>
                    <a:pt x="901483" y="236293"/>
                  </a:lnTo>
                  <a:lnTo>
                    <a:pt x="873707" y="286113"/>
                  </a:lnTo>
                  <a:lnTo>
                    <a:pt x="848158" y="341090"/>
                  </a:lnTo>
                  <a:lnTo>
                    <a:pt x="825066" y="401322"/>
                  </a:lnTo>
                  <a:lnTo>
                    <a:pt x="813842" y="370543"/>
                  </a:lnTo>
                  <a:lnTo>
                    <a:pt x="789492" y="312951"/>
                  </a:lnTo>
                  <a:lnTo>
                    <a:pt x="762801" y="260564"/>
                  </a:lnTo>
                  <a:lnTo>
                    <a:pt x="733998" y="213286"/>
                  </a:lnTo>
                  <a:lnTo>
                    <a:pt x="703314" y="171020"/>
                  </a:lnTo>
                  <a:lnTo>
                    <a:pt x="670980" y="133666"/>
                  </a:lnTo>
                  <a:lnTo>
                    <a:pt x="637227" y="101128"/>
                  </a:lnTo>
                  <a:lnTo>
                    <a:pt x="602285" y="73308"/>
                  </a:lnTo>
                  <a:lnTo>
                    <a:pt x="566386" y="50108"/>
                  </a:lnTo>
                  <a:lnTo>
                    <a:pt x="529760" y="31431"/>
                  </a:lnTo>
                  <a:lnTo>
                    <a:pt x="492638" y="17180"/>
                  </a:lnTo>
                  <a:lnTo>
                    <a:pt x="455250" y="7255"/>
                  </a:lnTo>
                  <a:lnTo>
                    <a:pt x="399177" y="270"/>
                  </a:lnTo>
                  <a:lnTo>
                    <a:pt x="380603" y="0"/>
                  </a:lnTo>
                  <a:lnTo>
                    <a:pt x="362136" y="738"/>
                  </a:lnTo>
                  <a:lnTo>
                    <a:pt x="307664" y="8882"/>
                  </a:lnTo>
                  <a:lnTo>
                    <a:pt x="255191" y="25666"/>
                  </a:lnTo>
                  <a:lnTo>
                    <a:pt x="205496" y="50759"/>
                  </a:lnTo>
                  <a:lnTo>
                    <a:pt x="159358" y="83832"/>
                  </a:lnTo>
                  <a:lnTo>
                    <a:pt x="130961" y="110151"/>
                  </a:lnTo>
                  <a:lnTo>
                    <a:pt x="104721" y="139773"/>
                  </a:lnTo>
                  <a:lnTo>
                    <a:pt x="80870" y="172600"/>
                  </a:lnTo>
                  <a:lnTo>
                    <a:pt x="59638" y="208534"/>
                  </a:lnTo>
                  <a:lnTo>
                    <a:pt x="41257" y="247478"/>
                  </a:lnTo>
                  <a:lnTo>
                    <a:pt x="25956" y="289334"/>
                  </a:lnTo>
                  <a:lnTo>
                    <a:pt x="13968" y="334005"/>
                  </a:lnTo>
                  <a:lnTo>
                    <a:pt x="5522" y="381392"/>
                  </a:lnTo>
                  <a:lnTo>
                    <a:pt x="849" y="431399"/>
                  </a:lnTo>
                  <a:lnTo>
                    <a:pt x="0" y="457355"/>
                  </a:lnTo>
                  <a:lnTo>
                    <a:pt x="180" y="483928"/>
                  </a:lnTo>
                  <a:lnTo>
                    <a:pt x="3746" y="538881"/>
                  </a:lnTo>
                  <a:lnTo>
                    <a:pt x="11778" y="596160"/>
                  </a:lnTo>
                  <a:lnTo>
                    <a:pt x="24507" y="655668"/>
                  </a:lnTo>
                  <a:lnTo>
                    <a:pt x="42162" y="717307"/>
                  </a:lnTo>
                  <a:lnTo>
                    <a:pt x="64976" y="780980"/>
                  </a:lnTo>
                  <a:lnTo>
                    <a:pt x="93178" y="846589"/>
                  </a:lnTo>
                  <a:lnTo>
                    <a:pt x="127000" y="914036"/>
                  </a:lnTo>
                  <a:lnTo>
                    <a:pt x="146090" y="948419"/>
                  </a:lnTo>
                  <a:lnTo>
                    <a:pt x="166672" y="983225"/>
                  </a:lnTo>
                  <a:lnTo>
                    <a:pt x="188774" y="1018441"/>
                  </a:lnTo>
                  <a:lnTo>
                    <a:pt x="212426" y="1054056"/>
                  </a:lnTo>
                  <a:lnTo>
                    <a:pt x="237655" y="1090057"/>
                  </a:lnTo>
                  <a:lnTo>
                    <a:pt x="264491" y="1126433"/>
                  </a:lnTo>
                  <a:lnTo>
                    <a:pt x="292962" y="1163170"/>
                  </a:lnTo>
                  <a:lnTo>
                    <a:pt x="323099" y="1200258"/>
                  </a:lnTo>
                  <a:lnTo>
                    <a:pt x="354928" y="1237682"/>
                  </a:lnTo>
                  <a:lnTo>
                    <a:pt x="388480" y="1275433"/>
                  </a:lnTo>
                  <a:lnTo>
                    <a:pt x="423783" y="1313496"/>
                  </a:lnTo>
                  <a:lnTo>
                    <a:pt x="460866" y="1351861"/>
                  </a:lnTo>
                  <a:lnTo>
                    <a:pt x="499757" y="1390514"/>
                  </a:lnTo>
                  <a:lnTo>
                    <a:pt x="540486" y="1429443"/>
                  </a:lnTo>
                  <a:lnTo>
                    <a:pt x="583082" y="1468638"/>
                  </a:lnTo>
                  <a:lnTo>
                    <a:pt x="627573" y="1508084"/>
                  </a:lnTo>
                  <a:lnTo>
                    <a:pt x="673988" y="1547770"/>
                  </a:lnTo>
                  <a:lnTo>
                    <a:pt x="722356" y="1587684"/>
                  </a:lnTo>
                  <a:lnTo>
                    <a:pt x="772706" y="1627814"/>
                  </a:lnTo>
                  <a:lnTo>
                    <a:pt x="825066" y="1668147"/>
                  </a:lnTo>
                  <a:lnTo>
                    <a:pt x="877427" y="1627814"/>
                  </a:lnTo>
                  <a:lnTo>
                    <a:pt x="927776" y="1587684"/>
                  </a:lnTo>
                  <a:lnTo>
                    <a:pt x="976144" y="1547770"/>
                  </a:lnTo>
                  <a:lnTo>
                    <a:pt x="1022559" y="1508084"/>
                  </a:lnTo>
                  <a:lnTo>
                    <a:pt x="1067050" y="1468638"/>
                  </a:lnTo>
                  <a:lnTo>
                    <a:pt x="1109646" y="1429443"/>
                  </a:lnTo>
                  <a:lnTo>
                    <a:pt x="1150375" y="1390514"/>
                  </a:lnTo>
                  <a:lnTo>
                    <a:pt x="1189266" y="1351861"/>
                  </a:lnTo>
                  <a:lnTo>
                    <a:pt x="1226349" y="1313496"/>
                  </a:lnTo>
                  <a:lnTo>
                    <a:pt x="1261652" y="1275433"/>
                  </a:lnTo>
                  <a:lnTo>
                    <a:pt x="1295204" y="1237682"/>
                  </a:lnTo>
                  <a:lnTo>
                    <a:pt x="1327033" y="1200258"/>
                  </a:lnTo>
                  <a:lnTo>
                    <a:pt x="1357170" y="1163170"/>
                  </a:lnTo>
                  <a:lnTo>
                    <a:pt x="1385641" y="1126433"/>
                  </a:lnTo>
                  <a:lnTo>
                    <a:pt x="1412477" y="1090057"/>
                  </a:lnTo>
                  <a:lnTo>
                    <a:pt x="1437707" y="1054056"/>
                  </a:lnTo>
                  <a:lnTo>
                    <a:pt x="1461358" y="1018441"/>
                  </a:lnTo>
                  <a:lnTo>
                    <a:pt x="1483460" y="983225"/>
                  </a:lnTo>
                  <a:lnTo>
                    <a:pt x="1504042" y="948419"/>
                  </a:lnTo>
                  <a:lnTo>
                    <a:pt x="1523132" y="914036"/>
                  </a:lnTo>
                  <a:lnTo>
                    <a:pt x="1540760" y="880089"/>
                  </a:lnTo>
                  <a:lnTo>
                    <a:pt x="1571743" y="813549"/>
                  </a:lnTo>
                  <a:lnTo>
                    <a:pt x="1597222" y="748896"/>
                  </a:lnTo>
                  <a:lnTo>
                    <a:pt x="1617428" y="686227"/>
                  </a:lnTo>
                  <a:lnTo>
                    <a:pt x="1632591" y="625641"/>
                  </a:lnTo>
                  <a:lnTo>
                    <a:pt x="1642942" y="567236"/>
                  </a:lnTo>
                  <a:lnTo>
                    <a:pt x="1648713" y="511107"/>
                  </a:lnTo>
                  <a:lnTo>
                    <a:pt x="1650133" y="457355"/>
                  </a:lnTo>
                  <a:lnTo>
                    <a:pt x="1649283" y="431399"/>
                  </a:lnTo>
                  <a:lnTo>
                    <a:pt x="1644611" y="381392"/>
                  </a:lnTo>
                  <a:lnTo>
                    <a:pt x="1636164" y="334005"/>
                  </a:lnTo>
                  <a:lnTo>
                    <a:pt x="1624176" y="289334"/>
                  </a:lnTo>
                  <a:lnTo>
                    <a:pt x="1608875" y="247478"/>
                  </a:lnTo>
                  <a:lnTo>
                    <a:pt x="1590494" y="208534"/>
                  </a:lnTo>
                  <a:lnTo>
                    <a:pt x="1569262" y="172600"/>
                  </a:lnTo>
                  <a:lnTo>
                    <a:pt x="1545411" y="139773"/>
                  </a:lnTo>
                  <a:lnTo>
                    <a:pt x="1519171" y="110151"/>
                  </a:lnTo>
                  <a:lnTo>
                    <a:pt x="1490774" y="83832"/>
                  </a:lnTo>
                  <a:lnTo>
                    <a:pt x="1444636" y="50759"/>
                  </a:lnTo>
                  <a:lnTo>
                    <a:pt x="1394942" y="25666"/>
                  </a:lnTo>
                  <a:lnTo>
                    <a:pt x="1342469" y="8882"/>
                  </a:lnTo>
                  <a:lnTo>
                    <a:pt x="1287996" y="738"/>
                  </a:lnTo>
                  <a:lnTo>
                    <a:pt x="1269529" y="0"/>
                  </a:lnTo>
                  <a:close/>
                </a:path>
              </a:pathLst>
            </a:custGeom>
            <a:solidFill>
              <a:srgbClr val="5B9BD5"/>
            </a:solidFill>
          </p:spPr>
          <p:txBody>
            <a:bodyPr wrap="square" lIns="0" tIns="0" rIns="0" bIns="0" rtlCol="0"/>
            <a:lstStyle/>
            <a:p>
              <a:endParaRPr/>
            </a:p>
          </p:txBody>
        </p:sp>
        <p:sp>
          <p:nvSpPr>
            <p:cNvPr id="8" name="object 8"/>
            <p:cNvSpPr/>
            <p:nvPr/>
          </p:nvSpPr>
          <p:spPr>
            <a:xfrm>
              <a:off x="2108633" y="27302"/>
              <a:ext cx="1650364" cy="1668145"/>
            </a:xfrm>
            <a:custGeom>
              <a:avLst/>
              <a:gdLst/>
              <a:ahLst/>
              <a:cxnLst/>
              <a:rect l="l" t="t" r="r" b="b"/>
              <a:pathLst>
                <a:path w="1650364" h="1668145">
                  <a:moveTo>
                    <a:pt x="825066" y="401322"/>
                  </a:moveTo>
                  <a:lnTo>
                    <a:pt x="848158" y="341090"/>
                  </a:lnTo>
                  <a:lnTo>
                    <a:pt x="873707" y="286113"/>
                  </a:lnTo>
                  <a:lnTo>
                    <a:pt x="901483" y="236293"/>
                  </a:lnTo>
                  <a:lnTo>
                    <a:pt x="931256" y="191533"/>
                  </a:lnTo>
                  <a:lnTo>
                    <a:pt x="962793" y="151735"/>
                  </a:lnTo>
                  <a:lnTo>
                    <a:pt x="995866" y="116801"/>
                  </a:lnTo>
                  <a:lnTo>
                    <a:pt x="1030242" y="86634"/>
                  </a:lnTo>
                  <a:lnTo>
                    <a:pt x="1065691" y="61136"/>
                  </a:lnTo>
                  <a:lnTo>
                    <a:pt x="1101983" y="40210"/>
                  </a:lnTo>
                  <a:lnTo>
                    <a:pt x="1138885" y="23758"/>
                  </a:lnTo>
                  <a:lnTo>
                    <a:pt x="1176169" y="11683"/>
                  </a:lnTo>
                  <a:lnTo>
                    <a:pt x="1213602" y="3886"/>
                  </a:lnTo>
                  <a:lnTo>
                    <a:pt x="1269529" y="0"/>
                  </a:lnTo>
                  <a:lnTo>
                    <a:pt x="1287996" y="738"/>
                  </a:lnTo>
                  <a:lnTo>
                    <a:pt x="1342468" y="8882"/>
                  </a:lnTo>
                  <a:lnTo>
                    <a:pt x="1394941" y="25666"/>
                  </a:lnTo>
                  <a:lnTo>
                    <a:pt x="1444636" y="50759"/>
                  </a:lnTo>
                  <a:lnTo>
                    <a:pt x="1490774" y="83832"/>
                  </a:lnTo>
                  <a:lnTo>
                    <a:pt x="1519171" y="110151"/>
                  </a:lnTo>
                  <a:lnTo>
                    <a:pt x="1545411" y="139773"/>
                  </a:lnTo>
                  <a:lnTo>
                    <a:pt x="1569262" y="172600"/>
                  </a:lnTo>
                  <a:lnTo>
                    <a:pt x="1590494" y="208534"/>
                  </a:lnTo>
                  <a:lnTo>
                    <a:pt x="1608875" y="247478"/>
                  </a:lnTo>
                  <a:lnTo>
                    <a:pt x="1624176" y="289334"/>
                  </a:lnTo>
                  <a:lnTo>
                    <a:pt x="1636164" y="334005"/>
                  </a:lnTo>
                  <a:lnTo>
                    <a:pt x="1644610" y="381392"/>
                  </a:lnTo>
                  <a:lnTo>
                    <a:pt x="1649283" y="431399"/>
                  </a:lnTo>
                  <a:lnTo>
                    <a:pt x="1650132" y="457355"/>
                  </a:lnTo>
                  <a:lnTo>
                    <a:pt x="1649952" y="483928"/>
                  </a:lnTo>
                  <a:lnTo>
                    <a:pt x="1646386" y="538881"/>
                  </a:lnTo>
                  <a:lnTo>
                    <a:pt x="1638354" y="596160"/>
                  </a:lnTo>
                  <a:lnTo>
                    <a:pt x="1625625" y="655668"/>
                  </a:lnTo>
                  <a:lnTo>
                    <a:pt x="1607970" y="717307"/>
                  </a:lnTo>
                  <a:lnTo>
                    <a:pt x="1585156" y="780980"/>
                  </a:lnTo>
                  <a:lnTo>
                    <a:pt x="1556954" y="846589"/>
                  </a:lnTo>
                  <a:lnTo>
                    <a:pt x="1523132" y="914037"/>
                  </a:lnTo>
                  <a:lnTo>
                    <a:pt x="1504042" y="948419"/>
                  </a:lnTo>
                  <a:lnTo>
                    <a:pt x="1483460" y="983225"/>
                  </a:lnTo>
                  <a:lnTo>
                    <a:pt x="1461358" y="1018441"/>
                  </a:lnTo>
                  <a:lnTo>
                    <a:pt x="1437706" y="1054056"/>
                  </a:lnTo>
                  <a:lnTo>
                    <a:pt x="1412477" y="1090057"/>
                  </a:lnTo>
                  <a:lnTo>
                    <a:pt x="1385641" y="1126433"/>
                  </a:lnTo>
                  <a:lnTo>
                    <a:pt x="1357170" y="1163170"/>
                  </a:lnTo>
                  <a:lnTo>
                    <a:pt x="1327033" y="1200258"/>
                  </a:lnTo>
                  <a:lnTo>
                    <a:pt x="1295204" y="1237683"/>
                  </a:lnTo>
                  <a:lnTo>
                    <a:pt x="1261652" y="1275433"/>
                  </a:lnTo>
                  <a:lnTo>
                    <a:pt x="1226349" y="1313496"/>
                  </a:lnTo>
                  <a:lnTo>
                    <a:pt x="1189266" y="1351861"/>
                  </a:lnTo>
                  <a:lnTo>
                    <a:pt x="1150375" y="1390514"/>
                  </a:lnTo>
                  <a:lnTo>
                    <a:pt x="1109646" y="1429444"/>
                  </a:lnTo>
                  <a:lnTo>
                    <a:pt x="1067050" y="1468638"/>
                  </a:lnTo>
                  <a:lnTo>
                    <a:pt x="1022559" y="1508084"/>
                  </a:lnTo>
                  <a:lnTo>
                    <a:pt x="976144" y="1547770"/>
                  </a:lnTo>
                  <a:lnTo>
                    <a:pt x="927776" y="1587684"/>
                  </a:lnTo>
                  <a:lnTo>
                    <a:pt x="877427" y="1627814"/>
                  </a:lnTo>
                  <a:lnTo>
                    <a:pt x="825066" y="1668147"/>
                  </a:lnTo>
                  <a:lnTo>
                    <a:pt x="772706" y="1627814"/>
                  </a:lnTo>
                  <a:lnTo>
                    <a:pt x="722356" y="1587684"/>
                  </a:lnTo>
                  <a:lnTo>
                    <a:pt x="673988" y="1547770"/>
                  </a:lnTo>
                  <a:lnTo>
                    <a:pt x="627573" y="1508084"/>
                  </a:lnTo>
                  <a:lnTo>
                    <a:pt x="583082" y="1468638"/>
                  </a:lnTo>
                  <a:lnTo>
                    <a:pt x="540486" y="1429444"/>
                  </a:lnTo>
                  <a:lnTo>
                    <a:pt x="499757" y="1390514"/>
                  </a:lnTo>
                  <a:lnTo>
                    <a:pt x="460866" y="1351861"/>
                  </a:lnTo>
                  <a:lnTo>
                    <a:pt x="423783" y="1313496"/>
                  </a:lnTo>
                  <a:lnTo>
                    <a:pt x="388480" y="1275433"/>
                  </a:lnTo>
                  <a:lnTo>
                    <a:pt x="354928" y="1237683"/>
                  </a:lnTo>
                  <a:lnTo>
                    <a:pt x="323099" y="1200258"/>
                  </a:lnTo>
                  <a:lnTo>
                    <a:pt x="292962" y="1163170"/>
                  </a:lnTo>
                  <a:lnTo>
                    <a:pt x="264491" y="1126433"/>
                  </a:lnTo>
                  <a:lnTo>
                    <a:pt x="237655" y="1090057"/>
                  </a:lnTo>
                  <a:lnTo>
                    <a:pt x="212426" y="1054056"/>
                  </a:lnTo>
                  <a:lnTo>
                    <a:pt x="188774" y="1018441"/>
                  </a:lnTo>
                  <a:lnTo>
                    <a:pt x="166672" y="983225"/>
                  </a:lnTo>
                  <a:lnTo>
                    <a:pt x="146090" y="948419"/>
                  </a:lnTo>
                  <a:lnTo>
                    <a:pt x="127000" y="914037"/>
                  </a:lnTo>
                  <a:lnTo>
                    <a:pt x="109372" y="880089"/>
                  </a:lnTo>
                  <a:lnTo>
                    <a:pt x="78389" y="813549"/>
                  </a:lnTo>
                  <a:lnTo>
                    <a:pt x="52910" y="748896"/>
                  </a:lnTo>
                  <a:lnTo>
                    <a:pt x="32704" y="686227"/>
                  </a:lnTo>
                  <a:lnTo>
                    <a:pt x="17541" y="625642"/>
                  </a:lnTo>
                  <a:lnTo>
                    <a:pt x="7190" y="567236"/>
                  </a:lnTo>
                  <a:lnTo>
                    <a:pt x="1419" y="511107"/>
                  </a:lnTo>
                  <a:lnTo>
                    <a:pt x="0" y="457355"/>
                  </a:lnTo>
                  <a:lnTo>
                    <a:pt x="849" y="431399"/>
                  </a:lnTo>
                  <a:lnTo>
                    <a:pt x="5522" y="381392"/>
                  </a:lnTo>
                  <a:lnTo>
                    <a:pt x="13968" y="334005"/>
                  </a:lnTo>
                  <a:lnTo>
                    <a:pt x="25956" y="289334"/>
                  </a:lnTo>
                  <a:lnTo>
                    <a:pt x="41257" y="247478"/>
                  </a:lnTo>
                  <a:lnTo>
                    <a:pt x="59638" y="208534"/>
                  </a:lnTo>
                  <a:lnTo>
                    <a:pt x="80870" y="172600"/>
                  </a:lnTo>
                  <a:lnTo>
                    <a:pt x="104721" y="139773"/>
                  </a:lnTo>
                  <a:lnTo>
                    <a:pt x="130961" y="110151"/>
                  </a:lnTo>
                  <a:lnTo>
                    <a:pt x="159358" y="83832"/>
                  </a:lnTo>
                  <a:lnTo>
                    <a:pt x="205496" y="50759"/>
                  </a:lnTo>
                  <a:lnTo>
                    <a:pt x="255191" y="25666"/>
                  </a:lnTo>
                  <a:lnTo>
                    <a:pt x="307664" y="8882"/>
                  </a:lnTo>
                  <a:lnTo>
                    <a:pt x="362136" y="738"/>
                  </a:lnTo>
                  <a:lnTo>
                    <a:pt x="417829" y="1561"/>
                  </a:lnTo>
                  <a:lnTo>
                    <a:pt x="473963" y="11683"/>
                  </a:lnTo>
                  <a:lnTo>
                    <a:pt x="511246" y="23758"/>
                  </a:lnTo>
                  <a:lnTo>
                    <a:pt x="548149" y="40210"/>
                  </a:lnTo>
                  <a:lnTo>
                    <a:pt x="584441" y="61136"/>
                  </a:lnTo>
                  <a:lnTo>
                    <a:pt x="619890" y="86634"/>
                  </a:lnTo>
                  <a:lnTo>
                    <a:pt x="654266" y="116801"/>
                  </a:lnTo>
                  <a:lnTo>
                    <a:pt x="687338" y="151735"/>
                  </a:lnTo>
                  <a:lnTo>
                    <a:pt x="718876" y="191533"/>
                  </a:lnTo>
                  <a:lnTo>
                    <a:pt x="748649" y="236293"/>
                  </a:lnTo>
                  <a:lnTo>
                    <a:pt x="776425" y="286113"/>
                  </a:lnTo>
                  <a:lnTo>
                    <a:pt x="801974" y="341090"/>
                  </a:lnTo>
                  <a:lnTo>
                    <a:pt x="825066" y="401322"/>
                  </a:lnTo>
                  <a:close/>
                </a:path>
              </a:pathLst>
            </a:custGeom>
            <a:ln w="12700">
              <a:solidFill>
                <a:srgbClr val="42719B"/>
              </a:solidFill>
            </a:ln>
          </p:spPr>
          <p:txBody>
            <a:bodyPr wrap="square" lIns="0" tIns="0" rIns="0" bIns="0" rtlCol="0"/>
            <a:lstStyle/>
            <a:p>
              <a:endParaRPr/>
            </a:p>
          </p:txBody>
        </p:sp>
      </p:grpSp>
      <p:sp>
        <p:nvSpPr>
          <p:cNvPr id="9" name="object 9"/>
          <p:cNvSpPr txBox="1"/>
          <p:nvPr/>
        </p:nvSpPr>
        <p:spPr>
          <a:xfrm>
            <a:off x="2801082" y="457200"/>
            <a:ext cx="24892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E</a:t>
            </a:r>
            <a:endParaRPr sz="3600">
              <a:latin typeface="Calibri"/>
              <a:cs typeface="Calibri"/>
            </a:endParaRPr>
          </a:p>
        </p:txBody>
      </p:sp>
      <p:pic>
        <p:nvPicPr>
          <p:cNvPr id="10" name="object 10"/>
          <p:cNvPicPr/>
          <p:nvPr/>
        </p:nvPicPr>
        <p:blipFill>
          <a:blip r:embed="rId2" cstate="print"/>
          <a:stretch>
            <a:fillRect/>
          </a:stretch>
        </p:blipFill>
        <p:spPr>
          <a:xfrm>
            <a:off x="3816682" y="20926"/>
            <a:ext cx="8381667" cy="1680873"/>
          </a:xfrm>
          <a:prstGeom prst="rect">
            <a:avLst/>
          </a:prstGeom>
        </p:spPr>
      </p:pic>
      <p:sp>
        <p:nvSpPr>
          <p:cNvPr id="11" name="object 11"/>
          <p:cNvSpPr txBox="1"/>
          <p:nvPr/>
        </p:nvSpPr>
        <p:spPr>
          <a:xfrm>
            <a:off x="4536318" y="457200"/>
            <a:ext cx="21907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L</a:t>
            </a:r>
            <a:endParaRPr sz="3600">
              <a:latin typeface="Calibri"/>
              <a:cs typeface="Calibri"/>
            </a:endParaRPr>
          </a:p>
        </p:txBody>
      </p:sp>
      <p:sp>
        <p:nvSpPr>
          <p:cNvPr id="12" name="object 12"/>
          <p:cNvSpPr txBox="1"/>
          <p:nvPr/>
        </p:nvSpPr>
        <p:spPr>
          <a:xfrm>
            <a:off x="6203950" y="495300"/>
            <a:ext cx="240665"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C</a:t>
            </a:r>
            <a:endParaRPr sz="3200">
              <a:latin typeface="Calibri"/>
              <a:cs typeface="Calibri"/>
            </a:endParaRPr>
          </a:p>
        </p:txBody>
      </p:sp>
      <p:sp>
        <p:nvSpPr>
          <p:cNvPr id="13" name="object 13"/>
          <p:cNvSpPr txBox="1"/>
          <p:nvPr/>
        </p:nvSpPr>
        <p:spPr>
          <a:xfrm>
            <a:off x="7866221" y="495300"/>
            <a:ext cx="300355"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O</a:t>
            </a:r>
            <a:endParaRPr sz="3200">
              <a:latin typeface="Calibri"/>
              <a:cs typeface="Calibri"/>
            </a:endParaRPr>
          </a:p>
        </p:txBody>
      </p:sp>
      <p:sp>
        <p:nvSpPr>
          <p:cNvPr id="14" name="object 14"/>
          <p:cNvSpPr txBox="1"/>
          <p:nvPr/>
        </p:nvSpPr>
        <p:spPr>
          <a:xfrm>
            <a:off x="9502140" y="495300"/>
            <a:ext cx="381000"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M</a:t>
            </a:r>
            <a:endParaRPr sz="3200">
              <a:latin typeface="Calibri"/>
              <a:cs typeface="Calibri"/>
            </a:endParaRPr>
          </a:p>
        </p:txBody>
      </p:sp>
      <p:sp>
        <p:nvSpPr>
          <p:cNvPr id="15" name="object 15"/>
          <p:cNvSpPr txBox="1"/>
          <p:nvPr/>
        </p:nvSpPr>
        <p:spPr>
          <a:xfrm>
            <a:off x="11257121" y="495300"/>
            <a:ext cx="224154"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E</a:t>
            </a:r>
            <a:endParaRPr sz="3200">
              <a:latin typeface="Calibri"/>
              <a:cs typeface="Calibri"/>
            </a:endParaRPr>
          </a:p>
        </p:txBody>
      </p:sp>
      <p:sp>
        <p:nvSpPr>
          <p:cNvPr id="16" name="object 16"/>
          <p:cNvSpPr txBox="1"/>
          <p:nvPr/>
        </p:nvSpPr>
        <p:spPr>
          <a:xfrm>
            <a:off x="1163109" y="2362200"/>
            <a:ext cx="6805930" cy="3325334"/>
          </a:xfrm>
          <a:prstGeom prst="rect">
            <a:avLst/>
          </a:prstGeom>
        </p:spPr>
        <p:txBody>
          <a:bodyPr vert="horz" wrap="square" lIns="0" tIns="12700" rIns="0" bIns="0" rtlCol="0">
            <a:spAutoFit/>
          </a:bodyPr>
          <a:lstStyle/>
          <a:p>
            <a:pPr marL="12700">
              <a:lnSpc>
                <a:spcPct val="100000"/>
              </a:lnSpc>
              <a:spcBef>
                <a:spcPts val="100"/>
              </a:spcBef>
              <a:tabLst>
                <a:tab pos="3193415" algn="l"/>
              </a:tabLst>
            </a:pPr>
            <a:r>
              <a:rPr sz="3200" dirty="0">
                <a:latin typeface="Arial Black"/>
                <a:cs typeface="Arial Black"/>
              </a:rPr>
              <a:t>DR.</a:t>
            </a:r>
            <a:r>
              <a:rPr sz="3200" spc="-20" dirty="0">
                <a:latin typeface="Arial Black"/>
                <a:cs typeface="Arial Black"/>
              </a:rPr>
              <a:t> </a:t>
            </a:r>
            <a:r>
              <a:rPr sz="3200" spc="-10" dirty="0">
                <a:latin typeface="Arial Black"/>
                <a:cs typeface="Arial Black"/>
              </a:rPr>
              <a:t>THITIYA</a:t>
            </a:r>
            <a:r>
              <a:rPr sz="3200" dirty="0">
                <a:latin typeface="Arial Black"/>
                <a:cs typeface="Arial Black"/>
              </a:rPr>
              <a:t>	</a:t>
            </a:r>
            <a:r>
              <a:rPr sz="3200" spc="-10" dirty="0">
                <a:latin typeface="Arial Black"/>
                <a:cs typeface="Arial Black"/>
              </a:rPr>
              <a:t>DISPHANURAT</a:t>
            </a:r>
            <a:endParaRPr sz="3200" dirty="0">
              <a:latin typeface="Arial Black"/>
              <a:cs typeface="Arial Black"/>
            </a:endParaRPr>
          </a:p>
          <a:p>
            <a:pPr marL="12700">
              <a:lnSpc>
                <a:spcPct val="100000"/>
              </a:lnSpc>
              <a:spcBef>
                <a:spcPts val="3760"/>
              </a:spcBef>
              <a:tabLst>
                <a:tab pos="1976120" algn="l"/>
              </a:tabLst>
            </a:pPr>
            <a:r>
              <a:rPr sz="3200" dirty="0">
                <a:latin typeface="Arial Black"/>
                <a:cs typeface="Arial Black"/>
              </a:rPr>
              <a:t>EMAIL</a:t>
            </a:r>
            <a:r>
              <a:rPr sz="3200" spc="-5" dirty="0">
                <a:latin typeface="Arial Black"/>
                <a:cs typeface="Arial Black"/>
              </a:rPr>
              <a:t> </a:t>
            </a:r>
            <a:r>
              <a:rPr sz="3200" spc="-50" dirty="0">
                <a:latin typeface="Arial Black"/>
                <a:cs typeface="Arial Black"/>
              </a:rPr>
              <a:t>:</a:t>
            </a:r>
            <a:r>
              <a:rPr sz="3200" dirty="0">
                <a:latin typeface="Arial Black"/>
                <a:cs typeface="Arial Black"/>
              </a:rPr>
              <a:t>	</a:t>
            </a:r>
            <a:r>
              <a:rPr sz="3200" u="heavy" spc="-10" dirty="0">
                <a:solidFill>
                  <a:srgbClr val="FF0000"/>
                </a:solidFill>
                <a:uFill>
                  <a:solidFill>
                    <a:srgbClr val="FF0000"/>
                  </a:solidFill>
                </a:uFill>
                <a:latin typeface="Arial Black"/>
                <a:cs typeface="Arial Black"/>
                <a:hlinkClick r:id="rId3"/>
              </a:rPr>
              <a:t>THITIYADSP@</a:t>
            </a:r>
            <a:r>
              <a:rPr sz="3200" spc="-10" dirty="0">
                <a:solidFill>
                  <a:srgbClr val="FF0000"/>
                </a:solidFill>
                <a:latin typeface="Arial Black"/>
                <a:cs typeface="Arial Black"/>
              </a:rPr>
              <a:t>AU.EDU</a:t>
            </a:r>
            <a:endParaRPr sz="3200" dirty="0">
              <a:latin typeface="Arial Black"/>
              <a:cs typeface="Arial Black"/>
            </a:endParaRPr>
          </a:p>
          <a:p>
            <a:pPr marL="12700" marR="6985">
              <a:lnSpc>
                <a:spcPct val="200500"/>
              </a:lnSpc>
            </a:pPr>
            <a:r>
              <a:rPr sz="3200" dirty="0">
                <a:latin typeface="Arial Black"/>
                <a:cs typeface="Arial Black"/>
              </a:rPr>
              <a:t>Office</a:t>
            </a:r>
            <a:r>
              <a:rPr sz="3200" spc="-10" dirty="0">
                <a:latin typeface="Arial Black"/>
                <a:cs typeface="Arial Black"/>
              </a:rPr>
              <a:t> </a:t>
            </a:r>
            <a:r>
              <a:rPr sz="3200" dirty="0">
                <a:latin typeface="Arial Black"/>
                <a:cs typeface="Arial Black"/>
              </a:rPr>
              <a:t>:</a:t>
            </a:r>
            <a:r>
              <a:rPr sz="3200" spc="-15" dirty="0">
                <a:latin typeface="Arial Black"/>
                <a:cs typeface="Arial Black"/>
              </a:rPr>
              <a:t> </a:t>
            </a:r>
            <a:r>
              <a:rPr lang="en-US" sz="3200" dirty="0">
                <a:latin typeface="Arial Black"/>
                <a:cs typeface="Arial Black"/>
              </a:rPr>
              <a:t>SM340</a:t>
            </a:r>
          </a:p>
          <a:p>
            <a:pPr marL="12700" marR="6985">
              <a:lnSpc>
                <a:spcPct val="200500"/>
              </a:lnSpc>
            </a:pPr>
            <a:r>
              <a:rPr sz="3200" dirty="0">
                <a:latin typeface="Arial Black"/>
                <a:cs typeface="Arial Black"/>
              </a:rPr>
              <a:t>MS</a:t>
            </a:r>
            <a:r>
              <a:rPr sz="3200" spc="-5" dirty="0">
                <a:latin typeface="Arial Black"/>
                <a:cs typeface="Arial Black"/>
              </a:rPr>
              <a:t> </a:t>
            </a:r>
            <a:r>
              <a:rPr sz="3200" dirty="0">
                <a:latin typeface="Arial Black"/>
                <a:cs typeface="Arial Black"/>
              </a:rPr>
              <a:t>Team</a:t>
            </a:r>
            <a:r>
              <a:rPr sz="3200" spc="-5" dirty="0">
                <a:latin typeface="Arial Black"/>
                <a:cs typeface="Arial Black"/>
              </a:rPr>
              <a:t> </a:t>
            </a:r>
            <a:r>
              <a:rPr sz="3200" spc="-20" dirty="0">
                <a:latin typeface="Arial Black"/>
                <a:cs typeface="Arial Black"/>
              </a:rPr>
              <a:t>chat</a:t>
            </a:r>
            <a:endParaRPr sz="3200" dirty="0">
              <a:latin typeface="Arial Black"/>
              <a:cs typeface="Arial Black"/>
            </a:endParaRPr>
          </a:p>
        </p:txBody>
      </p:sp>
      <p:sp>
        <p:nvSpPr>
          <p:cNvPr id="17" name="object 17"/>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700" y="1892300"/>
            <a:ext cx="10528300" cy="4749800"/>
            <a:chOff x="1028700" y="1892300"/>
            <a:chExt cx="10528300" cy="4749800"/>
          </a:xfrm>
        </p:grpSpPr>
        <p:pic>
          <p:nvPicPr>
            <p:cNvPr id="3" name="object 3"/>
            <p:cNvPicPr/>
            <p:nvPr/>
          </p:nvPicPr>
          <p:blipFill>
            <a:blip r:embed="rId2" cstate="print"/>
            <a:stretch>
              <a:fillRect/>
            </a:stretch>
          </p:blipFill>
          <p:spPr>
            <a:xfrm>
              <a:off x="1130300" y="1892300"/>
              <a:ext cx="4749800" cy="3632200"/>
            </a:xfrm>
            <a:prstGeom prst="rect">
              <a:avLst/>
            </a:prstGeom>
          </p:spPr>
        </p:pic>
        <p:pic>
          <p:nvPicPr>
            <p:cNvPr id="4" name="object 4"/>
            <p:cNvPicPr/>
            <p:nvPr/>
          </p:nvPicPr>
          <p:blipFill>
            <a:blip r:embed="rId3" cstate="print"/>
            <a:stretch>
              <a:fillRect/>
            </a:stretch>
          </p:blipFill>
          <p:spPr>
            <a:xfrm>
              <a:off x="1028700" y="2413000"/>
              <a:ext cx="5105400" cy="2717800"/>
            </a:xfrm>
            <a:prstGeom prst="rect">
              <a:avLst/>
            </a:prstGeom>
          </p:spPr>
        </p:pic>
        <p:pic>
          <p:nvPicPr>
            <p:cNvPr id="5" name="object 5"/>
            <p:cNvPicPr/>
            <p:nvPr/>
          </p:nvPicPr>
          <p:blipFill>
            <a:blip r:embed="rId4" cstate="print"/>
            <a:stretch>
              <a:fillRect/>
            </a:stretch>
          </p:blipFill>
          <p:spPr>
            <a:xfrm>
              <a:off x="1181100" y="1892300"/>
              <a:ext cx="10375900" cy="4749800"/>
            </a:xfrm>
            <a:prstGeom prst="rect">
              <a:avLst/>
            </a:prstGeom>
          </p:spPr>
        </p:pic>
      </p:grpSp>
      <p:sp>
        <p:nvSpPr>
          <p:cNvPr id="6" name="object 6"/>
          <p:cNvSpPr txBox="1">
            <a:spLocks noGrp="1"/>
          </p:cNvSpPr>
          <p:nvPr>
            <p:ph type="title"/>
          </p:nvPr>
        </p:nvSpPr>
        <p:spPr>
          <a:prstGeom prst="rect">
            <a:avLst/>
          </a:prstGeom>
        </p:spPr>
        <p:txBody>
          <a:bodyPr vert="horz" wrap="square" lIns="0" tIns="469900" rIns="0" bIns="0" rtlCol="0">
            <a:spAutoFit/>
          </a:bodyPr>
          <a:lstStyle/>
          <a:p>
            <a:pPr marL="3051810">
              <a:lnSpc>
                <a:spcPct val="100000"/>
              </a:lnSpc>
              <a:spcBef>
                <a:spcPts val="100"/>
              </a:spcBef>
            </a:pPr>
            <a:r>
              <a:rPr spc="-10" dirty="0"/>
              <a:t>TEXTBOOKS</a:t>
            </a:r>
          </a:p>
        </p:txBody>
      </p:sp>
      <p:sp>
        <p:nvSpPr>
          <p:cNvPr id="7" name="object 7"/>
          <p:cNvSpPr txBox="1">
            <a:spLocks noGrp="1"/>
          </p:cNvSpPr>
          <p:nvPr>
            <p:ph type="body" idx="1"/>
          </p:nvPr>
        </p:nvSpPr>
        <p:spPr>
          <a:xfrm>
            <a:off x="1340599" y="2514600"/>
            <a:ext cx="8956675" cy="3814506"/>
          </a:xfrm>
          <a:prstGeom prst="rect">
            <a:avLst/>
          </a:prstGeom>
        </p:spPr>
        <p:txBody>
          <a:bodyPr vert="horz" wrap="square" lIns="0" tIns="10795" rIns="0" bIns="0" rtlCol="0">
            <a:spAutoFit/>
          </a:bodyPr>
          <a:lstStyle/>
          <a:p>
            <a:pPr marL="12700" marR="4642485" indent="-1270" algn="ctr">
              <a:lnSpc>
                <a:spcPct val="100299"/>
              </a:lnSpc>
              <a:spcBef>
                <a:spcPts val="85"/>
              </a:spcBef>
            </a:pPr>
            <a:r>
              <a:rPr lang="en-US" spc="-35" dirty="0" err="1"/>
              <a:t>Amnuay</a:t>
            </a:r>
            <a:r>
              <a:rPr lang="en-US" spc="-35" dirty="0"/>
              <a:t> Y. (2021).</a:t>
            </a:r>
            <a:r>
              <a:rPr spc="-35" dirty="0"/>
              <a:t> </a:t>
            </a:r>
            <a:r>
              <a:rPr lang="en-US" spc="-35" dirty="0"/>
              <a:t>Becoming a new person.</a:t>
            </a:r>
            <a:endParaRPr spc="-10" dirty="0"/>
          </a:p>
          <a:p>
            <a:pPr marL="5744210" marR="5080" algn="ctr">
              <a:lnSpc>
                <a:spcPts val="4300"/>
              </a:lnSpc>
              <a:spcBef>
                <a:spcPts val="1900"/>
              </a:spcBef>
            </a:pPr>
            <a:endParaRPr lang="en-US" dirty="0">
              <a:solidFill>
                <a:srgbClr val="FFFFFF"/>
              </a:solidFill>
            </a:endParaRPr>
          </a:p>
          <a:p>
            <a:pPr marL="5744210" marR="5080" algn="ctr">
              <a:lnSpc>
                <a:spcPts val="4300"/>
              </a:lnSpc>
              <a:spcBef>
                <a:spcPts val="1900"/>
              </a:spcBef>
            </a:pPr>
            <a:r>
              <a:rPr lang="en-US" dirty="0">
                <a:solidFill>
                  <a:srgbClr val="FFFFFF"/>
                </a:solidFill>
              </a:rPr>
              <a:t>S</a:t>
            </a:r>
            <a:r>
              <a:rPr dirty="0">
                <a:solidFill>
                  <a:srgbClr val="FFFFFF"/>
                </a:solidFill>
              </a:rPr>
              <a:t>lides</a:t>
            </a:r>
            <a:r>
              <a:rPr spc="-20" dirty="0">
                <a:solidFill>
                  <a:srgbClr val="FFFFFF"/>
                </a:solidFill>
              </a:rPr>
              <a:t> </a:t>
            </a:r>
            <a:r>
              <a:rPr dirty="0">
                <a:solidFill>
                  <a:srgbClr val="FFFFFF"/>
                </a:solidFill>
              </a:rPr>
              <a:t>on</a:t>
            </a:r>
            <a:r>
              <a:rPr spc="-10" dirty="0">
                <a:solidFill>
                  <a:srgbClr val="FFFFFF"/>
                </a:solidFill>
              </a:rPr>
              <a:t> </a:t>
            </a:r>
            <a:r>
              <a:rPr spc="-25" dirty="0">
                <a:solidFill>
                  <a:srgbClr val="FFFFFF"/>
                </a:solidFill>
              </a:rPr>
              <a:t>MS </a:t>
            </a:r>
            <a:r>
              <a:rPr spc="-10" dirty="0">
                <a:solidFill>
                  <a:srgbClr val="FFFFFF"/>
                </a:solidFill>
              </a:rPr>
              <a:t>Team&gt;&gt;Files</a:t>
            </a:r>
          </a:p>
        </p:txBody>
      </p:sp>
      <p:grpSp>
        <p:nvGrpSpPr>
          <p:cNvPr id="8" name="object 8"/>
          <p:cNvGrpSpPr/>
          <p:nvPr/>
        </p:nvGrpSpPr>
        <p:grpSpPr>
          <a:xfrm>
            <a:off x="-6350" y="-6350"/>
            <a:ext cx="12204700" cy="6870700"/>
            <a:chOff x="-6350" y="-6350"/>
            <a:chExt cx="12204700" cy="6870700"/>
          </a:xfrm>
        </p:grpSpPr>
        <p:pic>
          <p:nvPicPr>
            <p:cNvPr id="9" name="object 9"/>
            <p:cNvPicPr/>
            <p:nvPr/>
          </p:nvPicPr>
          <p:blipFill>
            <a:blip r:embed="rId5" cstate="print"/>
            <a:stretch>
              <a:fillRect/>
            </a:stretch>
          </p:blipFill>
          <p:spPr>
            <a:xfrm>
              <a:off x="9296400" y="800100"/>
              <a:ext cx="2667000" cy="1993900"/>
            </a:xfrm>
            <a:prstGeom prst="rect">
              <a:avLst/>
            </a:prstGeom>
          </p:spPr>
        </p:pic>
        <p:sp>
          <p:nvSpPr>
            <p:cNvPr id="10" name="object 10"/>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18634" y="622137"/>
            <a:ext cx="5474970" cy="2305050"/>
            <a:chOff x="1218634" y="622137"/>
            <a:chExt cx="5474970" cy="2305050"/>
          </a:xfrm>
        </p:grpSpPr>
        <p:sp>
          <p:nvSpPr>
            <p:cNvPr id="3" name="object 3"/>
            <p:cNvSpPr/>
            <p:nvPr/>
          </p:nvSpPr>
          <p:spPr>
            <a:xfrm>
              <a:off x="1224984" y="628487"/>
              <a:ext cx="5462270" cy="2292350"/>
            </a:xfrm>
            <a:custGeom>
              <a:avLst/>
              <a:gdLst/>
              <a:ahLst/>
              <a:cxnLst/>
              <a:rect l="l" t="t" r="r" b="b"/>
              <a:pathLst>
                <a:path w="5462270" h="2292350">
                  <a:moveTo>
                    <a:pt x="2752766" y="0"/>
                  </a:moveTo>
                  <a:lnTo>
                    <a:pt x="2696265" y="53"/>
                  </a:lnTo>
                  <a:lnTo>
                    <a:pt x="2639857" y="457"/>
                  </a:lnTo>
                  <a:lnTo>
                    <a:pt x="2583560" y="1211"/>
                  </a:lnTo>
                  <a:lnTo>
                    <a:pt x="2527393" y="2313"/>
                  </a:lnTo>
                  <a:lnTo>
                    <a:pt x="2471372" y="3760"/>
                  </a:lnTo>
                  <a:lnTo>
                    <a:pt x="2415517" y="5551"/>
                  </a:lnTo>
                  <a:lnTo>
                    <a:pt x="2359844" y="7683"/>
                  </a:lnTo>
                  <a:lnTo>
                    <a:pt x="2304371" y="10156"/>
                  </a:lnTo>
                  <a:lnTo>
                    <a:pt x="2249117" y="12968"/>
                  </a:lnTo>
                  <a:lnTo>
                    <a:pt x="2194098" y="16116"/>
                  </a:lnTo>
                  <a:lnTo>
                    <a:pt x="2139334" y="19598"/>
                  </a:lnTo>
                  <a:lnTo>
                    <a:pt x="2084841" y="23413"/>
                  </a:lnTo>
                  <a:lnTo>
                    <a:pt x="2030638" y="27559"/>
                  </a:lnTo>
                  <a:lnTo>
                    <a:pt x="1976742" y="32035"/>
                  </a:lnTo>
                  <a:lnTo>
                    <a:pt x="1923171" y="36837"/>
                  </a:lnTo>
                  <a:lnTo>
                    <a:pt x="1869944" y="41966"/>
                  </a:lnTo>
                  <a:lnTo>
                    <a:pt x="1817077" y="47417"/>
                  </a:lnTo>
                  <a:lnTo>
                    <a:pt x="1764589" y="53191"/>
                  </a:lnTo>
                  <a:lnTo>
                    <a:pt x="1712497" y="59284"/>
                  </a:lnTo>
                  <a:lnTo>
                    <a:pt x="1660820" y="65696"/>
                  </a:lnTo>
                  <a:lnTo>
                    <a:pt x="1609574" y="72423"/>
                  </a:lnTo>
                  <a:lnTo>
                    <a:pt x="1558779" y="79465"/>
                  </a:lnTo>
                  <a:lnTo>
                    <a:pt x="1508451" y="86820"/>
                  </a:lnTo>
                  <a:lnTo>
                    <a:pt x="1458609" y="94486"/>
                  </a:lnTo>
                  <a:lnTo>
                    <a:pt x="1409271" y="102460"/>
                  </a:lnTo>
                  <a:lnTo>
                    <a:pt x="1360453" y="110742"/>
                  </a:lnTo>
                  <a:lnTo>
                    <a:pt x="1312175" y="119328"/>
                  </a:lnTo>
                  <a:lnTo>
                    <a:pt x="1264454" y="128218"/>
                  </a:lnTo>
                  <a:lnTo>
                    <a:pt x="1217307" y="137410"/>
                  </a:lnTo>
                  <a:lnTo>
                    <a:pt x="1170752" y="146901"/>
                  </a:lnTo>
                  <a:lnTo>
                    <a:pt x="1124809" y="156691"/>
                  </a:lnTo>
                  <a:lnTo>
                    <a:pt x="1079493" y="166776"/>
                  </a:lnTo>
                  <a:lnTo>
                    <a:pt x="1034823" y="177156"/>
                  </a:lnTo>
                  <a:lnTo>
                    <a:pt x="990817" y="187827"/>
                  </a:lnTo>
                  <a:lnTo>
                    <a:pt x="947493" y="198790"/>
                  </a:lnTo>
                  <a:lnTo>
                    <a:pt x="904868" y="210041"/>
                  </a:lnTo>
                  <a:lnTo>
                    <a:pt x="862960" y="221579"/>
                  </a:lnTo>
                  <a:lnTo>
                    <a:pt x="821787" y="233402"/>
                  </a:lnTo>
                  <a:lnTo>
                    <a:pt x="781368" y="245508"/>
                  </a:lnTo>
                  <a:lnTo>
                    <a:pt x="741719" y="257896"/>
                  </a:lnTo>
                  <a:lnTo>
                    <a:pt x="702858" y="270563"/>
                  </a:lnTo>
                  <a:lnTo>
                    <a:pt x="664804" y="283507"/>
                  </a:lnTo>
                  <a:lnTo>
                    <a:pt x="627575" y="296728"/>
                  </a:lnTo>
                  <a:lnTo>
                    <a:pt x="591187" y="310222"/>
                  </a:lnTo>
                  <a:lnTo>
                    <a:pt x="555659" y="323989"/>
                  </a:lnTo>
                  <a:lnTo>
                    <a:pt x="487254" y="352331"/>
                  </a:lnTo>
                  <a:lnTo>
                    <a:pt x="422502" y="381740"/>
                  </a:lnTo>
                  <a:lnTo>
                    <a:pt x="361546" y="412201"/>
                  </a:lnTo>
                  <a:lnTo>
                    <a:pt x="304528" y="443699"/>
                  </a:lnTo>
                  <a:lnTo>
                    <a:pt x="243837" y="481303"/>
                  </a:lnTo>
                  <a:lnTo>
                    <a:pt x="212380" y="502917"/>
                  </a:lnTo>
                  <a:lnTo>
                    <a:pt x="156148" y="546525"/>
                  </a:lnTo>
                  <a:lnTo>
                    <a:pt x="108733" y="590558"/>
                  </a:lnTo>
                  <a:lnTo>
                    <a:pt x="70023" y="634920"/>
                  </a:lnTo>
                  <a:lnTo>
                    <a:pt x="39906" y="679511"/>
                  </a:lnTo>
                  <a:lnTo>
                    <a:pt x="18271" y="724236"/>
                  </a:lnTo>
                  <a:lnTo>
                    <a:pt x="5006" y="768997"/>
                  </a:lnTo>
                  <a:lnTo>
                    <a:pt x="0" y="813696"/>
                  </a:lnTo>
                  <a:lnTo>
                    <a:pt x="558" y="835992"/>
                  </a:lnTo>
                  <a:lnTo>
                    <a:pt x="7730" y="880415"/>
                  </a:lnTo>
                  <a:lnTo>
                    <a:pt x="22881" y="924533"/>
                  </a:lnTo>
                  <a:lnTo>
                    <a:pt x="45900" y="968249"/>
                  </a:lnTo>
                  <a:lnTo>
                    <a:pt x="76675" y="1011464"/>
                  </a:lnTo>
                  <a:lnTo>
                    <a:pt x="115094" y="1054082"/>
                  </a:lnTo>
                  <a:lnTo>
                    <a:pt x="161047" y="1096004"/>
                  </a:lnTo>
                  <a:lnTo>
                    <a:pt x="214420" y="1137134"/>
                  </a:lnTo>
                  <a:lnTo>
                    <a:pt x="275103" y="1177374"/>
                  </a:lnTo>
                  <a:lnTo>
                    <a:pt x="308150" y="1197130"/>
                  </a:lnTo>
                  <a:lnTo>
                    <a:pt x="342983" y="1216627"/>
                  </a:lnTo>
                  <a:lnTo>
                    <a:pt x="379588" y="1235852"/>
                  </a:lnTo>
                  <a:lnTo>
                    <a:pt x="417950" y="1254795"/>
                  </a:lnTo>
                  <a:lnTo>
                    <a:pt x="458056" y="1273441"/>
                  </a:lnTo>
                  <a:lnTo>
                    <a:pt x="499891" y="1291780"/>
                  </a:lnTo>
                  <a:lnTo>
                    <a:pt x="543443" y="1309799"/>
                  </a:lnTo>
                  <a:lnTo>
                    <a:pt x="588696" y="1327486"/>
                  </a:lnTo>
                  <a:lnTo>
                    <a:pt x="635637" y="1344829"/>
                  </a:lnTo>
                  <a:lnTo>
                    <a:pt x="684251" y="1361815"/>
                  </a:lnTo>
                  <a:lnTo>
                    <a:pt x="734526" y="1378432"/>
                  </a:lnTo>
                  <a:lnTo>
                    <a:pt x="786446" y="1394669"/>
                  </a:lnTo>
                  <a:lnTo>
                    <a:pt x="839999" y="1410513"/>
                  </a:lnTo>
                  <a:lnTo>
                    <a:pt x="895170" y="1425951"/>
                  </a:lnTo>
                  <a:lnTo>
                    <a:pt x="951944" y="1440972"/>
                  </a:lnTo>
                  <a:lnTo>
                    <a:pt x="1010309" y="1455564"/>
                  </a:lnTo>
                  <a:lnTo>
                    <a:pt x="1070250" y="1469714"/>
                  </a:lnTo>
                  <a:lnTo>
                    <a:pt x="1131754" y="1483410"/>
                  </a:lnTo>
                  <a:lnTo>
                    <a:pt x="1194805" y="1496639"/>
                  </a:lnTo>
                  <a:lnTo>
                    <a:pt x="1259391" y="1509391"/>
                  </a:lnTo>
                  <a:lnTo>
                    <a:pt x="1325497" y="1521652"/>
                  </a:lnTo>
                  <a:lnTo>
                    <a:pt x="1393110" y="1533411"/>
                  </a:lnTo>
                  <a:lnTo>
                    <a:pt x="1462215" y="1544654"/>
                  </a:lnTo>
                  <a:lnTo>
                    <a:pt x="1532798" y="1555371"/>
                  </a:lnTo>
                  <a:lnTo>
                    <a:pt x="1412995" y="2291931"/>
                  </a:lnTo>
                  <a:lnTo>
                    <a:pt x="2539158" y="1636438"/>
                  </a:lnTo>
                  <a:lnTo>
                    <a:pt x="2600773" y="1637532"/>
                  </a:lnTo>
                  <a:lnTo>
                    <a:pt x="2662239" y="1638208"/>
                  </a:lnTo>
                  <a:lnTo>
                    <a:pt x="2723535" y="1638470"/>
                  </a:lnTo>
                  <a:lnTo>
                    <a:pt x="2784645" y="1638321"/>
                  </a:lnTo>
                  <a:lnTo>
                    <a:pt x="2845548" y="1637764"/>
                  </a:lnTo>
                  <a:lnTo>
                    <a:pt x="2906226" y="1636803"/>
                  </a:lnTo>
                  <a:lnTo>
                    <a:pt x="2966659" y="1635440"/>
                  </a:lnTo>
                  <a:lnTo>
                    <a:pt x="3026830" y="1633679"/>
                  </a:lnTo>
                  <a:lnTo>
                    <a:pt x="3086719" y="1631524"/>
                  </a:lnTo>
                  <a:lnTo>
                    <a:pt x="3146308" y="1628977"/>
                  </a:lnTo>
                  <a:lnTo>
                    <a:pt x="3205577" y="1626041"/>
                  </a:lnTo>
                  <a:lnTo>
                    <a:pt x="3264508" y="1622721"/>
                  </a:lnTo>
                  <a:lnTo>
                    <a:pt x="3323082" y="1619019"/>
                  </a:lnTo>
                  <a:lnTo>
                    <a:pt x="3381280" y="1614938"/>
                  </a:lnTo>
                  <a:lnTo>
                    <a:pt x="3439083" y="1610483"/>
                  </a:lnTo>
                  <a:lnTo>
                    <a:pt x="3496473" y="1605655"/>
                  </a:lnTo>
                  <a:lnTo>
                    <a:pt x="3553430" y="1600459"/>
                  </a:lnTo>
                  <a:lnTo>
                    <a:pt x="3609935" y="1594897"/>
                  </a:lnTo>
                  <a:lnTo>
                    <a:pt x="3665971" y="1588973"/>
                  </a:lnTo>
                  <a:lnTo>
                    <a:pt x="3721517" y="1582690"/>
                  </a:lnTo>
                  <a:lnTo>
                    <a:pt x="3776556" y="1576052"/>
                  </a:lnTo>
                  <a:lnTo>
                    <a:pt x="3831068" y="1569061"/>
                  </a:lnTo>
                  <a:lnTo>
                    <a:pt x="3885034" y="1561721"/>
                  </a:lnTo>
                  <a:lnTo>
                    <a:pt x="3938436" y="1554035"/>
                  </a:lnTo>
                  <a:lnTo>
                    <a:pt x="3991255" y="1546006"/>
                  </a:lnTo>
                  <a:lnTo>
                    <a:pt x="4043472" y="1537638"/>
                  </a:lnTo>
                  <a:lnTo>
                    <a:pt x="4095068" y="1528934"/>
                  </a:lnTo>
                  <a:lnTo>
                    <a:pt x="4146024" y="1519897"/>
                  </a:lnTo>
                  <a:lnTo>
                    <a:pt x="4196321" y="1510531"/>
                  </a:lnTo>
                  <a:lnTo>
                    <a:pt x="4245941" y="1500838"/>
                  </a:lnTo>
                  <a:lnTo>
                    <a:pt x="4294865" y="1490822"/>
                  </a:lnTo>
                  <a:lnTo>
                    <a:pt x="4343073" y="1480487"/>
                  </a:lnTo>
                  <a:lnTo>
                    <a:pt x="4390548" y="1469835"/>
                  </a:lnTo>
                  <a:lnTo>
                    <a:pt x="4437269" y="1458869"/>
                  </a:lnTo>
                  <a:lnTo>
                    <a:pt x="4483220" y="1447594"/>
                  </a:lnTo>
                  <a:lnTo>
                    <a:pt x="4528379" y="1436012"/>
                  </a:lnTo>
                  <a:lnTo>
                    <a:pt x="4572729" y="1424126"/>
                  </a:lnTo>
                  <a:lnTo>
                    <a:pt x="4616251" y="1411940"/>
                  </a:lnTo>
                  <a:lnTo>
                    <a:pt x="4658926" y="1399457"/>
                  </a:lnTo>
                  <a:lnTo>
                    <a:pt x="4700735" y="1386681"/>
                  </a:lnTo>
                  <a:lnTo>
                    <a:pt x="4741660" y="1373614"/>
                  </a:lnTo>
                  <a:lnTo>
                    <a:pt x="4781680" y="1360259"/>
                  </a:lnTo>
                  <a:lnTo>
                    <a:pt x="4820779" y="1346621"/>
                  </a:lnTo>
                  <a:lnTo>
                    <a:pt x="4858936" y="1332702"/>
                  </a:lnTo>
                  <a:lnTo>
                    <a:pt x="4896133" y="1318506"/>
                  </a:lnTo>
                  <a:lnTo>
                    <a:pt x="4932350" y="1304035"/>
                  </a:lnTo>
                  <a:lnTo>
                    <a:pt x="4967571" y="1289294"/>
                  </a:lnTo>
                  <a:lnTo>
                    <a:pt x="5034942" y="1259012"/>
                  </a:lnTo>
                  <a:lnTo>
                    <a:pt x="5098096" y="1227685"/>
                  </a:lnTo>
                  <a:lnTo>
                    <a:pt x="5156883" y="1195340"/>
                  </a:lnTo>
                  <a:lnTo>
                    <a:pt x="5218294" y="1157322"/>
                  </a:lnTo>
                  <a:lnTo>
                    <a:pt x="5249751" y="1135709"/>
                  </a:lnTo>
                  <a:lnTo>
                    <a:pt x="5305983" y="1092101"/>
                  </a:lnTo>
                  <a:lnTo>
                    <a:pt x="5353398" y="1048068"/>
                  </a:lnTo>
                  <a:lnTo>
                    <a:pt x="5392108" y="1003707"/>
                  </a:lnTo>
                  <a:lnTo>
                    <a:pt x="5422225" y="959115"/>
                  </a:lnTo>
                  <a:lnTo>
                    <a:pt x="5443860" y="914390"/>
                  </a:lnTo>
                  <a:lnTo>
                    <a:pt x="5457125" y="869630"/>
                  </a:lnTo>
                  <a:lnTo>
                    <a:pt x="5462132" y="824931"/>
                  </a:lnTo>
                  <a:lnTo>
                    <a:pt x="5461573" y="802635"/>
                  </a:lnTo>
                  <a:lnTo>
                    <a:pt x="5454401" y="758212"/>
                  </a:lnTo>
                  <a:lnTo>
                    <a:pt x="5439250" y="714093"/>
                  </a:lnTo>
                  <a:lnTo>
                    <a:pt x="5416232" y="670378"/>
                  </a:lnTo>
                  <a:lnTo>
                    <a:pt x="5385457" y="627163"/>
                  </a:lnTo>
                  <a:lnTo>
                    <a:pt x="5347037" y="584545"/>
                  </a:lnTo>
                  <a:lnTo>
                    <a:pt x="5301085" y="542623"/>
                  </a:lnTo>
                  <a:lnTo>
                    <a:pt x="5247712" y="501493"/>
                  </a:lnTo>
                  <a:lnTo>
                    <a:pt x="5187029" y="461253"/>
                  </a:lnTo>
                  <a:lnTo>
                    <a:pt x="5153982" y="441497"/>
                  </a:lnTo>
                  <a:lnTo>
                    <a:pt x="5119149" y="422000"/>
                  </a:lnTo>
                  <a:lnTo>
                    <a:pt x="5082544" y="402775"/>
                  </a:lnTo>
                  <a:lnTo>
                    <a:pt x="5044182" y="383832"/>
                  </a:lnTo>
                  <a:lnTo>
                    <a:pt x="5004076" y="365186"/>
                  </a:lnTo>
                  <a:lnTo>
                    <a:pt x="4962240" y="346847"/>
                  </a:lnTo>
                  <a:lnTo>
                    <a:pt x="4918689" y="328828"/>
                  </a:lnTo>
                  <a:lnTo>
                    <a:pt x="4873436" y="311141"/>
                  </a:lnTo>
                  <a:lnTo>
                    <a:pt x="4826495" y="293798"/>
                  </a:lnTo>
                  <a:lnTo>
                    <a:pt x="4777880" y="276812"/>
                  </a:lnTo>
                  <a:lnTo>
                    <a:pt x="4727606" y="260195"/>
                  </a:lnTo>
                  <a:lnTo>
                    <a:pt x="4675685" y="243958"/>
                  </a:lnTo>
                  <a:lnTo>
                    <a:pt x="4622132" y="228115"/>
                  </a:lnTo>
                  <a:lnTo>
                    <a:pt x="4566962" y="212676"/>
                  </a:lnTo>
                  <a:lnTo>
                    <a:pt x="4510187" y="197655"/>
                  </a:lnTo>
                  <a:lnTo>
                    <a:pt x="4451822" y="183063"/>
                  </a:lnTo>
                  <a:lnTo>
                    <a:pt x="4391881" y="168914"/>
                  </a:lnTo>
                  <a:lnTo>
                    <a:pt x="4330378" y="155218"/>
                  </a:lnTo>
                  <a:lnTo>
                    <a:pt x="4267326" y="141988"/>
                  </a:lnTo>
                  <a:lnTo>
                    <a:pt x="4202740" y="129236"/>
                  </a:lnTo>
                  <a:lnTo>
                    <a:pt x="4136634" y="116975"/>
                  </a:lnTo>
                  <a:lnTo>
                    <a:pt x="4069021" y="105216"/>
                  </a:lnTo>
                  <a:lnTo>
                    <a:pt x="3999916" y="93973"/>
                  </a:lnTo>
                  <a:lnTo>
                    <a:pt x="3929333" y="83256"/>
                  </a:lnTo>
                  <a:lnTo>
                    <a:pt x="3874985" y="75510"/>
                  </a:lnTo>
                  <a:lnTo>
                    <a:pt x="3820356" y="68154"/>
                  </a:lnTo>
                  <a:lnTo>
                    <a:pt x="3765464" y="61186"/>
                  </a:lnTo>
                  <a:lnTo>
                    <a:pt x="3710327" y="54603"/>
                  </a:lnTo>
                  <a:lnTo>
                    <a:pt x="3654963" y="48406"/>
                  </a:lnTo>
                  <a:lnTo>
                    <a:pt x="3599389" y="42590"/>
                  </a:lnTo>
                  <a:lnTo>
                    <a:pt x="3543624" y="37155"/>
                  </a:lnTo>
                  <a:lnTo>
                    <a:pt x="3487685" y="32099"/>
                  </a:lnTo>
                  <a:lnTo>
                    <a:pt x="3431590" y="27420"/>
                  </a:lnTo>
                  <a:lnTo>
                    <a:pt x="3375356" y="23116"/>
                  </a:lnTo>
                  <a:lnTo>
                    <a:pt x="3319003" y="19185"/>
                  </a:lnTo>
                  <a:lnTo>
                    <a:pt x="3262546" y="15626"/>
                  </a:lnTo>
                  <a:lnTo>
                    <a:pt x="3206005" y="12436"/>
                  </a:lnTo>
                  <a:lnTo>
                    <a:pt x="3149398" y="9613"/>
                  </a:lnTo>
                  <a:lnTo>
                    <a:pt x="3092741" y="7157"/>
                  </a:lnTo>
                  <a:lnTo>
                    <a:pt x="3036052" y="5065"/>
                  </a:lnTo>
                  <a:lnTo>
                    <a:pt x="2979351" y="3335"/>
                  </a:lnTo>
                  <a:lnTo>
                    <a:pt x="2922654" y="1965"/>
                  </a:lnTo>
                  <a:lnTo>
                    <a:pt x="2865979" y="954"/>
                  </a:lnTo>
                  <a:lnTo>
                    <a:pt x="2809344" y="299"/>
                  </a:lnTo>
                  <a:lnTo>
                    <a:pt x="2752766" y="0"/>
                  </a:lnTo>
                  <a:close/>
                </a:path>
              </a:pathLst>
            </a:custGeom>
            <a:solidFill>
              <a:srgbClr val="5B9BD5"/>
            </a:solidFill>
          </p:spPr>
          <p:txBody>
            <a:bodyPr wrap="square" lIns="0" tIns="0" rIns="0" bIns="0" rtlCol="0"/>
            <a:lstStyle/>
            <a:p>
              <a:endParaRPr/>
            </a:p>
          </p:txBody>
        </p:sp>
        <p:sp>
          <p:nvSpPr>
            <p:cNvPr id="4" name="object 4"/>
            <p:cNvSpPr/>
            <p:nvPr/>
          </p:nvSpPr>
          <p:spPr>
            <a:xfrm>
              <a:off x="1224984" y="628487"/>
              <a:ext cx="5462270" cy="2292350"/>
            </a:xfrm>
            <a:custGeom>
              <a:avLst/>
              <a:gdLst/>
              <a:ahLst/>
              <a:cxnLst/>
              <a:rect l="l" t="t" r="r" b="b"/>
              <a:pathLst>
                <a:path w="5462270" h="2292350">
                  <a:moveTo>
                    <a:pt x="1412996" y="2291931"/>
                  </a:moveTo>
                  <a:lnTo>
                    <a:pt x="1532798" y="1555370"/>
                  </a:lnTo>
                  <a:lnTo>
                    <a:pt x="1462214" y="1544654"/>
                  </a:lnTo>
                  <a:lnTo>
                    <a:pt x="1393109" y="1533410"/>
                  </a:lnTo>
                  <a:lnTo>
                    <a:pt x="1325497" y="1521651"/>
                  </a:lnTo>
                  <a:lnTo>
                    <a:pt x="1259391" y="1509390"/>
                  </a:lnTo>
                  <a:lnTo>
                    <a:pt x="1194805" y="1496639"/>
                  </a:lnTo>
                  <a:lnTo>
                    <a:pt x="1131753" y="1483409"/>
                  </a:lnTo>
                  <a:lnTo>
                    <a:pt x="1070250" y="1469713"/>
                  </a:lnTo>
                  <a:lnTo>
                    <a:pt x="1010309" y="1455563"/>
                  </a:lnTo>
                  <a:lnTo>
                    <a:pt x="951944" y="1440972"/>
                  </a:lnTo>
                  <a:lnTo>
                    <a:pt x="895169" y="1425950"/>
                  </a:lnTo>
                  <a:lnTo>
                    <a:pt x="839999" y="1410512"/>
                  </a:lnTo>
                  <a:lnTo>
                    <a:pt x="786446" y="1394668"/>
                  </a:lnTo>
                  <a:lnTo>
                    <a:pt x="734526" y="1378432"/>
                  </a:lnTo>
                  <a:lnTo>
                    <a:pt x="684251" y="1361814"/>
                  </a:lnTo>
                  <a:lnTo>
                    <a:pt x="635636" y="1344828"/>
                  </a:lnTo>
                  <a:lnTo>
                    <a:pt x="588695" y="1327486"/>
                  </a:lnTo>
                  <a:lnTo>
                    <a:pt x="543442" y="1309799"/>
                  </a:lnTo>
                  <a:lnTo>
                    <a:pt x="499891" y="1291780"/>
                  </a:lnTo>
                  <a:lnTo>
                    <a:pt x="458056" y="1273441"/>
                  </a:lnTo>
                  <a:lnTo>
                    <a:pt x="417950" y="1254794"/>
                  </a:lnTo>
                  <a:lnTo>
                    <a:pt x="379588" y="1235852"/>
                  </a:lnTo>
                  <a:lnTo>
                    <a:pt x="342983" y="1216626"/>
                  </a:lnTo>
                  <a:lnTo>
                    <a:pt x="308150" y="1197130"/>
                  </a:lnTo>
                  <a:lnTo>
                    <a:pt x="275102" y="1177374"/>
                  </a:lnTo>
                  <a:lnTo>
                    <a:pt x="214420" y="1137134"/>
                  </a:lnTo>
                  <a:lnTo>
                    <a:pt x="161046" y="1096004"/>
                  </a:lnTo>
                  <a:lnTo>
                    <a:pt x="115094" y="1054081"/>
                  </a:lnTo>
                  <a:lnTo>
                    <a:pt x="76675" y="1011464"/>
                  </a:lnTo>
                  <a:lnTo>
                    <a:pt x="45900" y="968249"/>
                  </a:lnTo>
                  <a:lnTo>
                    <a:pt x="22881" y="924533"/>
                  </a:lnTo>
                  <a:lnTo>
                    <a:pt x="7730" y="880415"/>
                  </a:lnTo>
                  <a:lnTo>
                    <a:pt x="558" y="835992"/>
                  </a:lnTo>
                  <a:lnTo>
                    <a:pt x="0" y="813696"/>
                  </a:lnTo>
                  <a:lnTo>
                    <a:pt x="1477" y="791360"/>
                  </a:lnTo>
                  <a:lnTo>
                    <a:pt x="10599" y="746618"/>
                  </a:lnTo>
                  <a:lnTo>
                    <a:pt x="28035" y="701863"/>
                  </a:lnTo>
                  <a:lnTo>
                    <a:pt x="53897" y="657193"/>
                  </a:lnTo>
                  <a:lnTo>
                    <a:pt x="88297" y="612704"/>
                  </a:lnTo>
                  <a:lnTo>
                    <a:pt x="131346" y="568495"/>
                  </a:lnTo>
                  <a:lnTo>
                    <a:pt x="183155" y="524663"/>
                  </a:lnTo>
                  <a:lnTo>
                    <a:pt x="243837" y="481304"/>
                  </a:lnTo>
                  <a:lnTo>
                    <a:pt x="277540" y="459833"/>
                  </a:lnTo>
                  <a:lnTo>
                    <a:pt x="332536" y="427822"/>
                  </a:lnTo>
                  <a:lnTo>
                    <a:pt x="391540" y="396841"/>
                  </a:lnTo>
                  <a:lnTo>
                    <a:pt x="454412" y="366904"/>
                  </a:lnTo>
                  <a:lnTo>
                    <a:pt x="521009" y="338027"/>
                  </a:lnTo>
                  <a:lnTo>
                    <a:pt x="591187" y="310223"/>
                  </a:lnTo>
                  <a:lnTo>
                    <a:pt x="627575" y="296728"/>
                  </a:lnTo>
                  <a:lnTo>
                    <a:pt x="664805" y="283508"/>
                  </a:lnTo>
                  <a:lnTo>
                    <a:pt x="702859" y="270563"/>
                  </a:lnTo>
                  <a:lnTo>
                    <a:pt x="741719" y="257896"/>
                  </a:lnTo>
                  <a:lnTo>
                    <a:pt x="781368" y="245509"/>
                  </a:lnTo>
                  <a:lnTo>
                    <a:pt x="821788" y="233402"/>
                  </a:lnTo>
                  <a:lnTo>
                    <a:pt x="862960" y="221579"/>
                  </a:lnTo>
                  <a:lnTo>
                    <a:pt x="904868" y="210041"/>
                  </a:lnTo>
                  <a:lnTo>
                    <a:pt x="947493" y="198790"/>
                  </a:lnTo>
                  <a:lnTo>
                    <a:pt x="990817" y="187828"/>
                  </a:lnTo>
                  <a:lnTo>
                    <a:pt x="1034823" y="177156"/>
                  </a:lnTo>
                  <a:lnTo>
                    <a:pt x="1079493" y="166776"/>
                  </a:lnTo>
                  <a:lnTo>
                    <a:pt x="1124809" y="156691"/>
                  </a:lnTo>
                  <a:lnTo>
                    <a:pt x="1170753" y="146902"/>
                  </a:lnTo>
                  <a:lnTo>
                    <a:pt x="1217307" y="137410"/>
                  </a:lnTo>
                  <a:lnTo>
                    <a:pt x="1264454" y="128219"/>
                  </a:lnTo>
                  <a:lnTo>
                    <a:pt x="1312175" y="119329"/>
                  </a:lnTo>
                  <a:lnTo>
                    <a:pt x="1360454" y="110742"/>
                  </a:lnTo>
                  <a:lnTo>
                    <a:pt x="1409271" y="102460"/>
                  </a:lnTo>
                  <a:lnTo>
                    <a:pt x="1458610" y="94486"/>
                  </a:lnTo>
                  <a:lnTo>
                    <a:pt x="1508452" y="86820"/>
                  </a:lnTo>
                  <a:lnTo>
                    <a:pt x="1558779" y="79466"/>
                  </a:lnTo>
                  <a:lnTo>
                    <a:pt x="1609575" y="72423"/>
                  </a:lnTo>
                  <a:lnTo>
                    <a:pt x="1660820" y="65696"/>
                  </a:lnTo>
                  <a:lnTo>
                    <a:pt x="1712497" y="59284"/>
                  </a:lnTo>
                  <a:lnTo>
                    <a:pt x="1764589" y="53191"/>
                  </a:lnTo>
                  <a:lnTo>
                    <a:pt x="1817077" y="47417"/>
                  </a:lnTo>
                  <a:lnTo>
                    <a:pt x="1869944" y="41966"/>
                  </a:lnTo>
                  <a:lnTo>
                    <a:pt x="1923172" y="36838"/>
                  </a:lnTo>
                  <a:lnTo>
                    <a:pt x="1976742" y="32035"/>
                  </a:lnTo>
                  <a:lnTo>
                    <a:pt x="2030638" y="27560"/>
                  </a:lnTo>
                  <a:lnTo>
                    <a:pt x="2084841" y="23413"/>
                  </a:lnTo>
                  <a:lnTo>
                    <a:pt x="2139334" y="19598"/>
                  </a:lnTo>
                  <a:lnTo>
                    <a:pt x="2194099" y="16116"/>
                  </a:lnTo>
                  <a:lnTo>
                    <a:pt x="2249117" y="12968"/>
                  </a:lnTo>
                  <a:lnTo>
                    <a:pt x="2304371" y="10157"/>
                  </a:lnTo>
                  <a:lnTo>
                    <a:pt x="2359844" y="7684"/>
                  </a:lnTo>
                  <a:lnTo>
                    <a:pt x="2415517" y="5551"/>
                  </a:lnTo>
                  <a:lnTo>
                    <a:pt x="2471373" y="3760"/>
                  </a:lnTo>
                  <a:lnTo>
                    <a:pt x="2527393" y="2313"/>
                  </a:lnTo>
                  <a:lnTo>
                    <a:pt x="2583561" y="1211"/>
                  </a:lnTo>
                  <a:lnTo>
                    <a:pt x="2639858" y="457"/>
                  </a:lnTo>
                  <a:lnTo>
                    <a:pt x="2696265" y="53"/>
                  </a:lnTo>
                  <a:lnTo>
                    <a:pt x="2752767" y="0"/>
                  </a:lnTo>
                  <a:lnTo>
                    <a:pt x="2809344" y="299"/>
                  </a:lnTo>
                  <a:lnTo>
                    <a:pt x="2865979" y="954"/>
                  </a:lnTo>
                  <a:lnTo>
                    <a:pt x="2922654" y="1965"/>
                  </a:lnTo>
                  <a:lnTo>
                    <a:pt x="2979351" y="3335"/>
                  </a:lnTo>
                  <a:lnTo>
                    <a:pt x="3036053" y="5065"/>
                  </a:lnTo>
                  <a:lnTo>
                    <a:pt x="3092741" y="7157"/>
                  </a:lnTo>
                  <a:lnTo>
                    <a:pt x="3149398" y="9613"/>
                  </a:lnTo>
                  <a:lnTo>
                    <a:pt x="3206006" y="12436"/>
                  </a:lnTo>
                  <a:lnTo>
                    <a:pt x="3262547" y="15625"/>
                  </a:lnTo>
                  <a:lnTo>
                    <a:pt x="3319003" y="19185"/>
                  </a:lnTo>
                  <a:lnTo>
                    <a:pt x="3375357" y="23116"/>
                  </a:lnTo>
                  <a:lnTo>
                    <a:pt x="3431590" y="27420"/>
                  </a:lnTo>
                  <a:lnTo>
                    <a:pt x="3487685" y="32099"/>
                  </a:lnTo>
                  <a:lnTo>
                    <a:pt x="3543624" y="37155"/>
                  </a:lnTo>
                  <a:lnTo>
                    <a:pt x="3599389" y="42590"/>
                  </a:lnTo>
                  <a:lnTo>
                    <a:pt x="3654963" y="48406"/>
                  </a:lnTo>
                  <a:lnTo>
                    <a:pt x="3710327" y="54603"/>
                  </a:lnTo>
                  <a:lnTo>
                    <a:pt x="3765464" y="61186"/>
                  </a:lnTo>
                  <a:lnTo>
                    <a:pt x="3820356" y="68154"/>
                  </a:lnTo>
                  <a:lnTo>
                    <a:pt x="3874985" y="75510"/>
                  </a:lnTo>
                  <a:lnTo>
                    <a:pt x="3929333" y="83256"/>
                  </a:lnTo>
                  <a:lnTo>
                    <a:pt x="3999916" y="93973"/>
                  </a:lnTo>
                  <a:lnTo>
                    <a:pt x="4069022" y="105216"/>
                  </a:lnTo>
                  <a:lnTo>
                    <a:pt x="4136634" y="116975"/>
                  </a:lnTo>
                  <a:lnTo>
                    <a:pt x="4202740" y="129236"/>
                  </a:lnTo>
                  <a:lnTo>
                    <a:pt x="4267326" y="141988"/>
                  </a:lnTo>
                  <a:lnTo>
                    <a:pt x="4330378" y="155218"/>
                  </a:lnTo>
                  <a:lnTo>
                    <a:pt x="4391881" y="168914"/>
                  </a:lnTo>
                  <a:lnTo>
                    <a:pt x="4451822" y="183063"/>
                  </a:lnTo>
                  <a:lnTo>
                    <a:pt x="4510187" y="197655"/>
                  </a:lnTo>
                  <a:lnTo>
                    <a:pt x="4566962" y="212676"/>
                  </a:lnTo>
                  <a:lnTo>
                    <a:pt x="4622132" y="228115"/>
                  </a:lnTo>
                  <a:lnTo>
                    <a:pt x="4675685" y="243958"/>
                  </a:lnTo>
                  <a:lnTo>
                    <a:pt x="4727606" y="260195"/>
                  </a:lnTo>
                  <a:lnTo>
                    <a:pt x="4777880" y="276812"/>
                  </a:lnTo>
                  <a:lnTo>
                    <a:pt x="4826495" y="293798"/>
                  </a:lnTo>
                  <a:lnTo>
                    <a:pt x="4873436" y="311141"/>
                  </a:lnTo>
                  <a:lnTo>
                    <a:pt x="4918689" y="328828"/>
                  </a:lnTo>
                  <a:lnTo>
                    <a:pt x="4962240" y="346847"/>
                  </a:lnTo>
                  <a:lnTo>
                    <a:pt x="5004076" y="365186"/>
                  </a:lnTo>
                  <a:lnTo>
                    <a:pt x="5044182" y="383832"/>
                  </a:lnTo>
                  <a:lnTo>
                    <a:pt x="5082544" y="402775"/>
                  </a:lnTo>
                  <a:lnTo>
                    <a:pt x="5119148" y="422000"/>
                  </a:lnTo>
                  <a:lnTo>
                    <a:pt x="5153981" y="441497"/>
                  </a:lnTo>
                  <a:lnTo>
                    <a:pt x="5187029" y="461253"/>
                  </a:lnTo>
                  <a:lnTo>
                    <a:pt x="5247712" y="501493"/>
                  </a:lnTo>
                  <a:lnTo>
                    <a:pt x="5301085" y="542623"/>
                  </a:lnTo>
                  <a:lnTo>
                    <a:pt x="5347037" y="584545"/>
                  </a:lnTo>
                  <a:lnTo>
                    <a:pt x="5385457" y="627163"/>
                  </a:lnTo>
                  <a:lnTo>
                    <a:pt x="5416231" y="670378"/>
                  </a:lnTo>
                  <a:lnTo>
                    <a:pt x="5439250" y="714093"/>
                  </a:lnTo>
                  <a:lnTo>
                    <a:pt x="5454401" y="758212"/>
                  </a:lnTo>
                  <a:lnTo>
                    <a:pt x="5461573" y="802635"/>
                  </a:lnTo>
                  <a:lnTo>
                    <a:pt x="5462132" y="824931"/>
                  </a:lnTo>
                  <a:lnTo>
                    <a:pt x="5460654" y="847267"/>
                  </a:lnTo>
                  <a:lnTo>
                    <a:pt x="5451532" y="892008"/>
                  </a:lnTo>
                  <a:lnTo>
                    <a:pt x="5434096" y="936763"/>
                  </a:lnTo>
                  <a:lnTo>
                    <a:pt x="5408234" y="981434"/>
                  </a:lnTo>
                  <a:lnTo>
                    <a:pt x="5373835" y="1025922"/>
                  </a:lnTo>
                  <a:lnTo>
                    <a:pt x="5330786" y="1070132"/>
                  </a:lnTo>
                  <a:lnTo>
                    <a:pt x="5278976" y="1113964"/>
                  </a:lnTo>
                  <a:lnTo>
                    <a:pt x="5218294" y="1157323"/>
                  </a:lnTo>
                  <a:lnTo>
                    <a:pt x="5184591" y="1178793"/>
                  </a:lnTo>
                  <a:lnTo>
                    <a:pt x="5128045" y="1211638"/>
                  </a:lnTo>
                  <a:lnTo>
                    <a:pt x="5067056" y="1243477"/>
                  </a:lnTo>
                  <a:lnTo>
                    <a:pt x="5001774" y="1274285"/>
                  </a:lnTo>
                  <a:lnTo>
                    <a:pt x="4932351" y="1304035"/>
                  </a:lnTo>
                  <a:lnTo>
                    <a:pt x="4896133" y="1318506"/>
                  </a:lnTo>
                  <a:lnTo>
                    <a:pt x="4858936" y="1332702"/>
                  </a:lnTo>
                  <a:lnTo>
                    <a:pt x="4820779" y="1346621"/>
                  </a:lnTo>
                  <a:lnTo>
                    <a:pt x="4781680" y="1360259"/>
                  </a:lnTo>
                  <a:lnTo>
                    <a:pt x="4741660" y="1373613"/>
                  </a:lnTo>
                  <a:lnTo>
                    <a:pt x="4700735" y="1386680"/>
                  </a:lnTo>
                  <a:lnTo>
                    <a:pt x="4658926" y="1399457"/>
                  </a:lnTo>
                  <a:lnTo>
                    <a:pt x="4616251" y="1411940"/>
                  </a:lnTo>
                  <a:lnTo>
                    <a:pt x="4572729" y="1424126"/>
                  </a:lnTo>
                  <a:lnTo>
                    <a:pt x="4528379" y="1436011"/>
                  </a:lnTo>
                  <a:lnTo>
                    <a:pt x="4483219" y="1447594"/>
                  </a:lnTo>
                  <a:lnTo>
                    <a:pt x="4437269" y="1458869"/>
                  </a:lnTo>
                  <a:lnTo>
                    <a:pt x="4390548" y="1469834"/>
                  </a:lnTo>
                  <a:lnTo>
                    <a:pt x="4343073" y="1480487"/>
                  </a:lnTo>
                  <a:lnTo>
                    <a:pt x="4294865" y="1490822"/>
                  </a:lnTo>
                  <a:lnTo>
                    <a:pt x="4245941" y="1500838"/>
                  </a:lnTo>
                  <a:lnTo>
                    <a:pt x="4196321" y="1510531"/>
                  </a:lnTo>
                  <a:lnTo>
                    <a:pt x="4146023" y="1519897"/>
                  </a:lnTo>
                  <a:lnTo>
                    <a:pt x="4095067" y="1528934"/>
                  </a:lnTo>
                  <a:lnTo>
                    <a:pt x="4043472" y="1537638"/>
                  </a:lnTo>
                  <a:lnTo>
                    <a:pt x="3991255" y="1546006"/>
                  </a:lnTo>
                  <a:lnTo>
                    <a:pt x="3938436" y="1554034"/>
                  </a:lnTo>
                  <a:lnTo>
                    <a:pt x="3885034" y="1561720"/>
                  </a:lnTo>
                  <a:lnTo>
                    <a:pt x="3831068" y="1569060"/>
                  </a:lnTo>
                  <a:lnTo>
                    <a:pt x="3776556" y="1576051"/>
                  </a:lnTo>
                  <a:lnTo>
                    <a:pt x="3721517" y="1582690"/>
                  </a:lnTo>
                  <a:lnTo>
                    <a:pt x="3665971" y="1588973"/>
                  </a:lnTo>
                  <a:lnTo>
                    <a:pt x="3609935" y="1594897"/>
                  </a:lnTo>
                  <a:lnTo>
                    <a:pt x="3553429" y="1600459"/>
                  </a:lnTo>
                  <a:lnTo>
                    <a:pt x="3496472" y="1605655"/>
                  </a:lnTo>
                  <a:lnTo>
                    <a:pt x="3439083" y="1610483"/>
                  </a:lnTo>
                  <a:lnTo>
                    <a:pt x="3381280" y="1614938"/>
                  </a:lnTo>
                  <a:lnTo>
                    <a:pt x="3323082" y="1619019"/>
                  </a:lnTo>
                  <a:lnTo>
                    <a:pt x="3264508" y="1622721"/>
                  </a:lnTo>
                  <a:lnTo>
                    <a:pt x="3205577" y="1626041"/>
                  </a:lnTo>
                  <a:lnTo>
                    <a:pt x="3146308" y="1628976"/>
                  </a:lnTo>
                  <a:lnTo>
                    <a:pt x="3086720" y="1631523"/>
                  </a:lnTo>
                  <a:lnTo>
                    <a:pt x="3026830" y="1633679"/>
                  </a:lnTo>
                  <a:lnTo>
                    <a:pt x="2966659" y="1635440"/>
                  </a:lnTo>
                  <a:lnTo>
                    <a:pt x="2906226" y="1636802"/>
                  </a:lnTo>
                  <a:lnTo>
                    <a:pt x="2845548" y="1637764"/>
                  </a:lnTo>
                  <a:lnTo>
                    <a:pt x="2784645" y="1638321"/>
                  </a:lnTo>
                  <a:lnTo>
                    <a:pt x="2723536" y="1638470"/>
                  </a:lnTo>
                  <a:lnTo>
                    <a:pt x="2662239" y="1638208"/>
                  </a:lnTo>
                  <a:lnTo>
                    <a:pt x="2600773" y="1637531"/>
                  </a:lnTo>
                  <a:lnTo>
                    <a:pt x="2539158" y="1636437"/>
                  </a:lnTo>
                  <a:lnTo>
                    <a:pt x="1412996" y="2291931"/>
                  </a:lnTo>
                  <a:close/>
                </a:path>
              </a:pathLst>
            </a:custGeom>
            <a:ln w="12700">
              <a:solidFill>
                <a:srgbClr val="42719B"/>
              </a:solidFill>
            </a:ln>
          </p:spPr>
          <p:txBody>
            <a:bodyPr wrap="square" lIns="0" tIns="0" rIns="0" bIns="0" rtlCol="0"/>
            <a:lstStyle/>
            <a:p>
              <a:endParaRPr/>
            </a:p>
          </p:txBody>
        </p:sp>
      </p:grpSp>
      <p:sp>
        <p:nvSpPr>
          <p:cNvPr id="5" name="object 5"/>
          <p:cNvSpPr txBox="1">
            <a:spLocks noGrp="1"/>
          </p:cNvSpPr>
          <p:nvPr>
            <p:ph type="title"/>
          </p:nvPr>
        </p:nvSpPr>
        <p:spPr>
          <a:xfrm>
            <a:off x="2628252" y="1041400"/>
            <a:ext cx="2649855" cy="759460"/>
          </a:xfrm>
          <a:prstGeom prst="rect">
            <a:avLst/>
          </a:prstGeom>
        </p:spPr>
        <p:txBody>
          <a:bodyPr vert="horz" wrap="square" lIns="0" tIns="10160" rIns="0" bIns="0" rtlCol="0">
            <a:spAutoFit/>
          </a:bodyPr>
          <a:lstStyle/>
          <a:p>
            <a:pPr marL="487045" marR="5080" indent="-474980">
              <a:lnSpc>
                <a:spcPct val="100699"/>
              </a:lnSpc>
              <a:spcBef>
                <a:spcPts val="80"/>
              </a:spcBef>
            </a:pPr>
            <a:r>
              <a:rPr sz="2400" dirty="0">
                <a:solidFill>
                  <a:srgbClr val="FFFFFF"/>
                </a:solidFill>
              </a:rPr>
              <a:t>Where</a:t>
            </a:r>
            <a:r>
              <a:rPr sz="2400" spc="-15" dirty="0">
                <a:solidFill>
                  <a:srgbClr val="FFFFFF"/>
                </a:solidFill>
              </a:rPr>
              <a:t> </a:t>
            </a:r>
            <a:r>
              <a:rPr sz="2400" dirty="0">
                <a:solidFill>
                  <a:srgbClr val="FFFFFF"/>
                </a:solidFill>
              </a:rPr>
              <a:t>can</a:t>
            </a:r>
            <a:r>
              <a:rPr sz="2400" spc="-15" dirty="0">
                <a:solidFill>
                  <a:srgbClr val="FFFFFF"/>
                </a:solidFill>
              </a:rPr>
              <a:t> </a:t>
            </a:r>
            <a:r>
              <a:rPr sz="2400" dirty="0">
                <a:solidFill>
                  <a:srgbClr val="FFFFFF"/>
                </a:solidFill>
              </a:rPr>
              <a:t>I</a:t>
            </a:r>
            <a:r>
              <a:rPr sz="2400" spc="-5" dirty="0">
                <a:solidFill>
                  <a:srgbClr val="FFFFFF"/>
                </a:solidFill>
              </a:rPr>
              <a:t> </a:t>
            </a:r>
            <a:r>
              <a:rPr sz="2400" spc="-25" dirty="0">
                <a:solidFill>
                  <a:srgbClr val="FFFFFF"/>
                </a:solidFill>
              </a:rPr>
              <a:t>the </a:t>
            </a:r>
            <a:r>
              <a:rPr sz="2400" spc="-10" dirty="0">
                <a:solidFill>
                  <a:srgbClr val="FFFFFF"/>
                </a:solidFill>
              </a:rPr>
              <a:t>textbook?</a:t>
            </a:r>
            <a:endParaRPr sz="2400"/>
          </a:p>
        </p:txBody>
      </p:sp>
      <p:grpSp>
        <p:nvGrpSpPr>
          <p:cNvPr id="6" name="object 6"/>
          <p:cNvGrpSpPr/>
          <p:nvPr/>
        </p:nvGrpSpPr>
        <p:grpSpPr>
          <a:xfrm>
            <a:off x="1333500" y="3187700"/>
            <a:ext cx="4699000" cy="1562100"/>
            <a:chOff x="1333500" y="3187700"/>
            <a:chExt cx="4699000" cy="1562100"/>
          </a:xfrm>
        </p:grpSpPr>
        <p:pic>
          <p:nvPicPr>
            <p:cNvPr id="7" name="object 7"/>
            <p:cNvPicPr/>
            <p:nvPr/>
          </p:nvPicPr>
          <p:blipFill>
            <a:blip r:embed="rId2" cstate="print"/>
            <a:stretch>
              <a:fillRect/>
            </a:stretch>
          </p:blipFill>
          <p:spPr>
            <a:xfrm>
              <a:off x="1333500" y="3302000"/>
              <a:ext cx="2616200" cy="1447800"/>
            </a:xfrm>
            <a:prstGeom prst="rect">
              <a:avLst/>
            </a:prstGeom>
          </p:spPr>
        </p:pic>
        <p:sp>
          <p:nvSpPr>
            <p:cNvPr id="8" name="object 8"/>
            <p:cNvSpPr/>
            <p:nvPr/>
          </p:nvSpPr>
          <p:spPr>
            <a:xfrm>
              <a:off x="4591050" y="3194050"/>
              <a:ext cx="1435100" cy="482600"/>
            </a:xfrm>
            <a:custGeom>
              <a:avLst/>
              <a:gdLst/>
              <a:ahLst/>
              <a:cxnLst/>
              <a:rect l="l" t="t" r="r" b="b"/>
              <a:pathLst>
                <a:path w="1435100" h="482600">
                  <a:moveTo>
                    <a:pt x="1193801" y="0"/>
                  </a:moveTo>
                  <a:lnTo>
                    <a:pt x="1193801" y="120650"/>
                  </a:lnTo>
                  <a:lnTo>
                    <a:pt x="0" y="120650"/>
                  </a:lnTo>
                  <a:lnTo>
                    <a:pt x="120650" y="241301"/>
                  </a:lnTo>
                  <a:lnTo>
                    <a:pt x="0" y="361950"/>
                  </a:lnTo>
                  <a:lnTo>
                    <a:pt x="1193801" y="361950"/>
                  </a:lnTo>
                  <a:lnTo>
                    <a:pt x="1193801" y="482600"/>
                  </a:lnTo>
                  <a:lnTo>
                    <a:pt x="1435100" y="241301"/>
                  </a:lnTo>
                  <a:lnTo>
                    <a:pt x="1193801" y="0"/>
                  </a:lnTo>
                  <a:close/>
                </a:path>
              </a:pathLst>
            </a:custGeom>
            <a:solidFill>
              <a:srgbClr val="5B9BD5"/>
            </a:solidFill>
          </p:spPr>
          <p:txBody>
            <a:bodyPr wrap="square" lIns="0" tIns="0" rIns="0" bIns="0" rtlCol="0"/>
            <a:lstStyle/>
            <a:p>
              <a:endParaRPr/>
            </a:p>
          </p:txBody>
        </p:sp>
        <p:sp>
          <p:nvSpPr>
            <p:cNvPr id="9" name="object 9"/>
            <p:cNvSpPr/>
            <p:nvPr/>
          </p:nvSpPr>
          <p:spPr>
            <a:xfrm>
              <a:off x="4591050" y="3194050"/>
              <a:ext cx="1435100" cy="482600"/>
            </a:xfrm>
            <a:custGeom>
              <a:avLst/>
              <a:gdLst/>
              <a:ahLst/>
              <a:cxnLst/>
              <a:rect l="l" t="t" r="r" b="b"/>
              <a:pathLst>
                <a:path w="1435100" h="482600">
                  <a:moveTo>
                    <a:pt x="0" y="120649"/>
                  </a:moveTo>
                  <a:lnTo>
                    <a:pt x="1193801" y="120649"/>
                  </a:lnTo>
                  <a:lnTo>
                    <a:pt x="1193801" y="0"/>
                  </a:lnTo>
                  <a:lnTo>
                    <a:pt x="1435100" y="241300"/>
                  </a:lnTo>
                  <a:lnTo>
                    <a:pt x="1193801" y="482600"/>
                  </a:lnTo>
                  <a:lnTo>
                    <a:pt x="1193801" y="361950"/>
                  </a:lnTo>
                  <a:lnTo>
                    <a:pt x="0" y="361950"/>
                  </a:lnTo>
                  <a:lnTo>
                    <a:pt x="120649" y="241300"/>
                  </a:lnTo>
                  <a:lnTo>
                    <a:pt x="0" y="120649"/>
                  </a:lnTo>
                  <a:close/>
                </a:path>
              </a:pathLst>
            </a:custGeom>
            <a:ln w="12700">
              <a:solidFill>
                <a:srgbClr val="42719B"/>
              </a:solidFill>
            </a:ln>
          </p:spPr>
          <p:txBody>
            <a:bodyPr wrap="square" lIns="0" tIns="0" rIns="0" bIns="0" rtlCol="0"/>
            <a:lstStyle/>
            <a:p>
              <a:endParaRPr/>
            </a:p>
          </p:txBody>
        </p:sp>
      </p:grpSp>
      <p:sp>
        <p:nvSpPr>
          <p:cNvPr id="10" name="object 10"/>
          <p:cNvSpPr txBox="1"/>
          <p:nvPr/>
        </p:nvSpPr>
        <p:spPr>
          <a:xfrm>
            <a:off x="6513349" y="3098800"/>
            <a:ext cx="4191000" cy="1462836"/>
          </a:xfrm>
          <a:prstGeom prst="rect">
            <a:avLst/>
          </a:prstGeom>
        </p:spPr>
        <p:txBody>
          <a:bodyPr vert="horz" wrap="square" lIns="0" tIns="12700" rIns="0" bIns="0" rtlCol="0">
            <a:spAutoFit/>
          </a:bodyPr>
          <a:lstStyle/>
          <a:p>
            <a:pPr marL="12700">
              <a:lnSpc>
                <a:spcPts val="2840"/>
              </a:lnSpc>
              <a:spcBef>
                <a:spcPts val="100"/>
              </a:spcBef>
            </a:pPr>
            <a:r>
              <a:rPr sz="2400" dirty="0">
                <a:solidFill>
                  <a:srgbClr val="FF0000"/>
                </a:solidFill>
                <a:latin typeface="Arial Black"/>
                <a:cs typeface="Arial Black"/>
              </a:rPr>
              <a:t>MS</a:t>
            </a:r>
            <a:r>
              <a:rPr sz="2400" spc="-10" dirty="0">
                <a:solidFill>
                  <a:srgbClr val="FF0000"/>
                </a:solidFill>
                <a:latin typeface="Arial Black"/>
                <a:cs typeface="Arial Black"/>
              </a:rPr>
              <a:t> </a:t>
            </a:r>
            <a:r>
              <a:rPr sz="2400" dirty="0">
                <a:solidFill>
                  <a:srgbClr val="FF0000"/>
                </a:solidFill>
                <a:latin typeface="Arial Black"/>
                <a:cs typeface="Arial Black"/>
              </a:rPr>
              <a:t>team</a:t>
            </a:r>
            <a:r>
              <a:rPr sz="2400" spc="-15" dirty="0">
                <a:solidFill>
                  <a:srgbClr val="FF0000"/>
                </a:solidFill>
                <a:latin typeface="Arial Black"/>
                <a:cs typeface="Arial Black"/>
              </a:rPr>
              <a:t> </a:t>
            </a:r>
            <a:r>
              <a:rPr sz="2400" spc="-10" dirty="0">
                <a:solidFill>
                  <a:srgbClr val="FF0000"/>
                </a:solidFill>
                <a:latin typeface="Arial Black"/>
                <a:cs typeface="Arial Black"/>
              </a:rPr>
              <a:t>channel</a:t>
            </a:r>
            <a:r>
              <a:rPr lang="en-US" sz="2400" spc="-10" dirty="0">
                <a:solidFill>
                  <a:srgbClr val="FF0000"/>
                </a:solidFill>
                <a:latin typeface="Arial Black"/>
                <a:cs typeface="Arial Black"/>
              </a:rPr>
              <a:t> or AULMS</a:t>
            </a:r>
            <a:endParaRPr sz="2400" dirty="0">
              <a:latin typeface="Arial Black"/>
              <a:cs typeface="Arial Black"/>
            </a:endParaRPr>
          </a:p>
          <a:p>
            <a:pPr marL="12700" marR="5080">
              <a:lnSpc>
                <a:spcPts val="2900"/>
              </a:lnSpc>
              <a:spcBef>
                <a:spcPts val="40"/>
              </a:spcBef>
            </a:pPr>
            <a:r>
              <a:rPr sz="2400" dirty="0">
                <a:latin typeface="Arial Black"/>
                <a:cs typeface="Arial Black"/>
              </a:rPr>
              <a:t>Files</a:t>
            </a:r>
            <a:r>
              <a:rPr sz="2400" spc="-25" dirty="0">
                <a:latin typeface="Arial Black"/>
                <a:cs typeface="Arial Black"/>
              </a:rPr>
              <a:t> </a:t>
            </a:r>
            <a:r>
              <a:rPr sz="2400" dirty="0">
                <a:latin typeface="Arial Black"/>
                <a:cs typeface="Arial Black"/>
              </a:rPr>
              <a:t>to</a:t>
            </a:r>
            <a:r>
              <a:rPr sz="2400" spc="-10" dirty="0">
                <a:latin typeface="Arial Black"/>
                <a:cs typeface="Arial Black"/>
              </a:rPr>
              <a:t> </a:t>
            </a:r>
            <a:r>
              <a:rPr sz="2400" dirty="0">
                <a:latin typeface="Arial Black"/>
                <a:cs typeface="Arial Black"/>
              </a:rPr>
              <a:t>be</a:t>
            </a:r>
            <a:r>
              <a:rPr sz="2400" spc="-10" dirty="0">
                <a:latin typeface="Arial Black"/>
                <a:cs typeface="Arial Black"/>
              </a:rPr>
              <a:t> downloadable </a:t>
            </a:r>
            <a:r>
              <a:rPr sz="2400" dirty="0">
                <a:latin typeface="Arial Black"/>
                <a:cs typeface="Arial Black"/>
              </a:rPr>
              <a:t>Both</a:t>
            </a:r>
            <a:r>
              <a:rPr sz="2400" spc="-10" dirty="0">
                <a:latin typeface="Arial Black"/>
                <a:cs typeface="Arial Black"/>
              </a:rPr>
              <a:t> </a:t>
            </a:r>
            <a:r>
              <a:rPr sz="2400" dirty="0">
                <a:latin typeface="Arial Black"/>
                <a:cs typeface="Arial Black"/>
              </a:rPr>
              <a:t>the</a:t>
            </a:r>
            <a:r>
              <a:rPr sz="2400" spc="-10" dirty="0">
                <a:latin typeface="Arial Black"/>
                <a:cs typeface="Arial Black"/>
              </a:rPr>
              <a:t> </a:t>
            </a:r>
            <a:r>
              <a:rPr sz="2400" dirty="0">
                <a:latin typeface="Arial Black"/>
                <a:cs typeface="Arial Black"/>
              </a:rPr>
              <a:t>text</a:t>
            </a:r>
            <a:r>
              <a:rPr sz="2400" spc="-10" dirty="0">
                <a:latin typeface="Arial Black"/>
                <a:cs typeface="Arial Black"/>
              </a:rPr>
              <a:t> </a:t>
            </a:r>
            <a:r>
              <a:rPr sz="2400" dirty="0">
                <a:latin typeface="Arial Black"/>
                <a:cs typeface="Arial Black"/>
              </a:rPr>
              <a:t>and</a:t>
            </a:r>
            <a:r>
              <a:rPr sz="2400" spc="-10" dirty="0">
                <a:latin typeface="Arial Black"/>
                <a:cs typeface="Arial Black"/>
              </a:rPr>
              <a:t> slides</a:t>
            </a:r>
            <a:endParaRPr sz="2400" dirty="0">
              <a:latin typeface="Arial Black"/>
              <a:cs typeface="Arial Black"/>
            </a:endParaRPr>
          </a:p>
        </p:txBody>
      </p:sp>
      <p:sp>
        <p:nvSpPr>
          <p:cNvPr id="11" name="object 11"/>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2590" y="376516"/>
            <a:ext cx="4186554" cy="3670935"/>
            <a:chOff x="172590" y="376516"/>
            <a:chExt cx="4186554" cy="3670935"/>
          </a:xfrm>
        </p:grpSpPr>
        <p:sp>
          <p:nvSpPr>
            <p:cNvPr id="3" name="object 3"/>
            <p:cNvSpPr/>
            <p:nvPr/>
          </p:nvSpPr>
          <p:spPr>
            <a:xfrm>
              <a:off x="172590" y="376516"/>
              <a:ext cx="4186554" cy="3670935"/>
            </a:xfrm>
            <a:custGeom>
              <a:avLst/>
              <a:gdLst/>
              <a:ahLst/>
              <a:cxnLst/>
              <a:rect l="l" t="t" r="r" b="b"/>
              <a:pathLst>
                <a:path w="4186554" h="3670935">
                  <a:moveTo>
                    <a:pt x="483783" y="0"/>
                  </a:moveTo>
                  <a:lnTo>
                    <a:pt x="0" y="3281470"/>
                  </a:lnTo>
                  <a:lnTo>
                    <a:pt x="2641053" y="3670837"/>
                  </a:lnTo>
                  <a:lnTo>
                    <a:pt x="3859223" y="2765703"/>
                  </a:lnTo>
                  <a:lnTo>
                    <a:pt x="4186488" y="545885"/>
                  </a:lnTo>
                  <a:lnTo>
                    <a:pt x="483783" y="0"/>
                  </a:lnTo>
                  <a:close/>
                </a:path>
              </a:pathLst>
            </a:custGeom>
            <a:solidFill>
              <a:srgbClr val="FF0000"/>
            </a:solidFill>
          </p:spPr>
          <p:txBody>
            <a:bodyPr wrap="square" lIns="0" tIns="0" rIns="0" bIns="0" rtlCol="0"/>
            <a:lstStyle/>
            <a:p>
              <a:endParaRPr/>
            </a:p>
          </p:txBody>
        </p:sp>
        <p:sp>
          <p:nvSpPr>
            <p:cNvPr id="4" name="object 4"/>
            <p:cNvSpPr/>
            <p:nvPr/>
          </p:nvSpPr>
          <p:spPr>
            <a:xfrm>
              <a:off x="2813644" y="3142219"/>
              <a:ext cx="1218565" cy="905510"/>
            </a:xfrm>
            <a:custGeom>
              <a:avLst/>
              <a:gdLst/>
              <a:ahLst/>
              <a:cxnLst/>
              <a:rect l="l" t="t" r="r" b="b"/>
              <a:pathLst>
                <a:path w="1218564" h="905510">
                  <a:moveTo>
                    <a:pt x="1218170" y="0"/>
                  </a:moveTo>
                  <a:lnTo>
                    <a:pt x="337544" y="87115"/>
                  </a:lnTo>
                  <a:lnTo>
                    <a:pt x="0" y="905134"/>
                  </a:lnTo>
                  <a:lnTo>
                    <a:pt x="1218170" y="0"/>
                  </a:lnTo>
                  <a:close/>
                </a:path>
              </a:pathLst>
            </a:custGeom>
            <a:solidFill>
              <a:srgbClr val="CD0000"/>
            </a:solidFill>
          </p:spPr>
          <p:txBody>
            <a:bodyPr wrap="square" lIns="0" tIns="0" rIns="0" bIns="0" rtlCol="0"/>
            <a:lstStyle/>
            <a:p>
              <a:endParaRPr/>
            </a:p>
          </p:txBody>
        </p:sp>
      </p:grpSp>
      <p:sp>
        <p:nvSpPr>
          <p:cNvPr id="5" name="object 5"/>
          <p:cNvSpPr txBox="1"/>
          <p:nvPr/>
        </p:nvSpPr>
        <p:spPr>
          <a:xfrm rot="480000">
            <a:off x="1448383" y="996490"/>
            <a:ext cx="1872361" cy="974626"/>
          </a:xfrm>
          <a:prstGeom prst="rect">
            <a:avLst/>
          </a:prstGeom>
        </p:spPr>
        <p:txBody>
          <a:bodyPr vert="horz" wrap="square" lIns="0" tIns="0" rIns="0" bIns="0" rtlCol="0">
            <a:spAutoFit/>
          </a:bodyPr>
          <a:lstStyle/>
          <a:p>
            <a:pPr>
              <a:lnSpc>
                <a:spcPts val="3785"/>
              </a:lnSpc>
            </a:pPr>
            <a:r>
              <a:rPr lang="en-US" sz="4000" spc="-10" dirty="0">
                <a:solidFill>
                  <a:srgbClr val="FFFFFF"/>
                </a:solidFill>
                <a:latin typeface="Times New Roman"/>
                <a:cs typeface="Times New Roman"/>
              </a:rPr>
              <a:t>Before</a:t>
            </a:r>
          </a:p>
          <a:p>
            <a:pPr>
              <a:lnSpc>
                <a:spcPts val="3785"/>
              </a:lnSpc>
            </a:pPr>
            <a:r>
              <a:rPr sz="4000" spc="-10" dirty="0">
                <a:solidFill>
                  <a:srgbClr val="FFFFFF"/>
                </a:solidFill>
                <a:latin typeface="Times New Roman"/>
                <a:cs typeface="Times New Roman"/>
              </a:rPr>
              <a:t>Midterm</a:t>
            </a:r>
            <a:endParaRPr sz="4000" dirty="0">
              <a:latin typeface="Times New Roman"/>
              <a:cs typeface="Times New Roman"/>
            </a:endParaRPr>
          </a:p>
        </p:txBody>
      </p:sp>
      <p:sp>
        <p:nvSpPr>
          <p:cNvPr id="6" name="object 6"/>
          <p:cNvSpPr txBox="1"/>
          <p:nvPr/>
        </p:nvSpPr>
        <p:spPr>
          <a:xfrm rot="480000">
            <a:off x="1389658" y="1847036"/>
            <a:ext cx="1807058" cy="508000"/>
          </a:xfrm>
          <a:prstGeom prst="rect">
            <a:avLst/>
          </a:prstGeom>
        </p:spPr>
        <p:txBody>
          <a:bodyPr vert="horz" wrap="square" lIns="0" tIns="0" rIns="0" bIns="0" rtlCol="0">
            <a:spAutoFit/>
          </a:bodyPr>
          <a:lstStyle/>
          <a:p>
            <a:pPr>
              <a:lnSpc>
                <a:spcPts val="3795"/>
              </a:lnSpc>
            </a:pPr>
            <a:r>
              <a:rPr sz="6000" spc="-15" baseline="1388" dirty="0">
                <a:solidFill>
                  <a:srgbClr val="FFFFFF"/>
                </a:solidFill>
                <a:latin typeface="Times New Roman"/>
                <a:cs typeface="Times New Roman"/>
              </a:rPr>
              <a:t>chapt</a:t>
            </a:r>
            <a:r>
              <a:rPr sz="4000" spc="-10" dirty="0">
                <a:solidFill>
                  <a:srgbClr val="FFFFFF"/>
                </a:solidFill>
                <a:latin typeface="Times New Roman"/>
                <a:cs typeface="Times New Roman"/>
              </a:rPr>
              <a:t>ers</a:t>
            </a:r>
            <a:endParaRPr sz="4000">
              <a:latin typeface="Times New Roman"/>
              <a:cs typeface="Times New Roman"/>
            </a:endParaRPr>
          </a:p>
        </p:txBody>
      </p:sp>
      <p:grpSp>
        <p:nvGrpSpPr>
          <p:cNvPr id="7" name="object 7"/>
          <p:cNvGrpSpPr/>
          <p:nvPr/>
        </p:nvGrpSpPr>
        <p:grpSpPr>
          <a:xfrm>
            <a:off x="1130300" y="3302000"/>
            <a:ext cx="1625600" cy="3556000"/>
            <a:chOff x="1130300" y="3302000"/>
            <a:chExt cx="1625600" cy="3556000"/>
          </a:xfrm>
        </p:grpSpPr>
        <p:pic>
          <p:nvPicPr>
            <p:cNvPr id="8" name="object 8"/>
            <p:cNvPicPr/>
            <p:nvPr/>
          </p:nvPicPr>
          <p:blipFill>
            <a:blip r:embed="rId2" cstate="print"/>
            <a:stretch>
              <a:fillRect/>
            </a:stretch>
          </p:blipFill>
          <p:spPr>
            <a:xfrm>
              <a:off x="1130300" y="3302000"/>
              <a:ext cx="1625600" cy="3556000"/>
            </a:xfrm>
            <a:prstGeom prst="rect">
              <a:avLst/>
            </a:prstGeom>
          </p:spPr>
        </p:pic>
        <p:pic>
          <p:nvPicPr>
            <p:cNvPr id="9" name="object 9"/>
            <p:cNvPicPr/>
            <p:nvPr/>
          </p:nvPicPr>
          <p:blipFill>
            <a:blip r:embed="rId3" cstate="print"/>
            <a:stretch>
              <a:fillRect/>
            </a:stretch>
          </p:blipFill>
          <p:spPr>
            <a:xfrm>
              <a:off x="1181100" y="3302000"/>
              <a:ext cx="1524000" cy="3556000"/>
            </a:xfrm>
            <a:prstGeom prst="rect">
              <a:avLst/>
            </a:prstGeom>
          </p:spPr>
        </p:pic>
      </p:grpSp>
      <p:sp>
        <p:nvSpPr>
          <p:cNvPr id="10" name="object 10"/>
          <p:cNvSpPr txBox="1"/>
          <p:nvPr/>
        </p:nvSpPr>
        <p:spPr>
          <a:xfrm>
            <a:off x="5010150" y="387350"/>
            <a:ext cx="2743200" cy="757900"/>
          </a:xfrm>
          <a:prstGeom prst="rect">
            <a:avLst/>
          </a:prstGeom>
          <a:solidFill>
            <a:srgbClr val="A8D08C"/>
          </a:solidFill>
          <a:ln w="9525">
            <a:solidFill>
              <a:srgbClr val="FF0000"/>
            </a:solidFill>
          </a:ln>
        </p:spPr>
        <p:txBody>
          <a:bodyPr vert="horz" wrap="square" lIns="0" tIns="19050" rIns="0" bIns="0" rtlCol="0">
            <a:spAutoFit/>
          </a:bodyPr>
          <a:lstStyle/>
          <a:p>
            <a:pPr marL="79375">
              <a:lnSpc>
                <a:spcPct val="100000"/>
              </a:lnSpc>
              <a:spcBef>
                <a:spcPts val="150"/>
              </a:spcBef>
            </a:pPr>
            <a:r>
              <a:rPr lang="en-US" sz="2400" b="1" dirty="0">
                <a:latin typeface="+mn-lt"/>
                <a:cs typeface="Arial Black"/>
              </a:rPr>
              <a:t>PART I: MAJOR WORLD RELIGIONS</a:t>
            </a:r>
            <a:endParaRPr sz="2400" b="1" dirty="0">
              <a:latin typeface="+mn-lt"/>
              <a:cs typeface="Arial Black"/>
            </a:endParaRPr>
          </a:p>
        </p:txBody>
      </p:sp>
      <p:sp>
        <p:nvSpPr>
          <p:cNvPr id="11" name="object 11"/>
          <p:cNvSpPr txBox="1"/>
          <p:nvPr/>
        </p:nvSpPr>
        <p:spPr>
          <a:xfrm>
            <a:off x="5010150" y="1784350"/>
            <a:ext cx="2743200" cy="770724"/>
          </a:xfrm>
          <a:prstGeom prst="rect">
            <a:avLst/>
          </a:prstGeom>
          <a:solidFill>
            <a:srgbClr val="A8D08C"/>
          </a:solidFill>
          <a:ln w="9525">
            <a:solidFill>
              <a:srgbClr val="FF0000"/>
            </a:solidFill>
          </a:ln>
        </p:spPr>
        <p:txBody>
          <a:bodyPr vert="horz" wrap="square" lIns="0" tIns="31750" rIns="0" bIns="0" rtlCol="0">
            <a:spAutoFit/>
          </a:bodyPr>
          <a:lstStyle/>
          <a:p>
            <a:pPr marL="79375">
              <a:lnSpc>
                <a:spcPct val="100000"/>
              </a:lnSpc>
              <a:spcBef>
                <a:spcPts val="250"/>
              </a:spcBef>
            </a:pPr>
            <a:r>
              <a:rPr lang="en-US" sz="2400" b="1" dirty="0">
                <a:latin typeface="Calibri"/>
                <a:cs typeface="Calibri"/>
              </a:rPr>
              <a:t>PART II: ETHICS AND CONSCIENCE </a:t>
            </a:r>
            <a:endParaRPr sz="2400" b="1" dirty="0">
              <a:latin typeface="Calibri"/>
              <a:cs typeface="Calibri"/>
            </a:endParaRPr>
          </a:p>
        </p:txBody>
      </p:sp>
      <p:sp>
        <p:nvSpPr>
          <p:cNvPr id="12" name="object 12"/>
          <p:cNvSpPr txBox="1"/>
          <p:nvPr/>
        </p:nvSpPr>
        <p:spPr>
          <a:xfrm>
            <a:off x="5010150" y="3067050"/>
            <a:ext cx="2743200" cy="770724"/>
          </a:xfrm>
          <a:prstGeom prst="rect">
            <a:avLst/>
          </a:prstGeom>
          <a:solidFill>
            <a:schemeClr val="accent4">
              <a:lumMod val="60000"/>
              <a:lumOff val="40000"/>
            </a:schemeClr>
          </a:solidFill>
          <a:ln w="9525">
            <a:solidFill>
              <a:srgbClr val="FF0000"/>
            </a:solidFill>
          </a:ln>
        </p:spPr>
        <p:txBody>
          <a:bodyPr vert="horz" wrap="square" lIns="0" tIns="31750" rIns="0" bIns="0" rtlCol="0">
            <a:spAutoFit/>
          </a:bodyPr>
          <a:lstStyle/>
          <a:p>
            <a:pPr marL="79375">
              <a:lnSpc>
                <a:spcPct val="100000"/>
              </a:lnSpc>
              <a:spcBef>
                <a:spcPts val="250"/>
              </a:spcBef>
            </a:pPr>
            <a:r>
              <a:rPr lang="en-US" sz="2400" b="1" dirty="0">
                <a:latin typeface="Calibri"/>
                <a:cs typeface="Calibri"/>
              </a:rPr>
              <a:t>REQUIRED READING PRESENTATION </a:t>
            </a:r>
            <a:endParaRPr sz="2400" b="1" dirty="0">
              <a:latin typeface="Calibri"/>
              <a:cs typeface="Calibri"/>
            </a:endParaRPr>
          </a:p>
        </p:txBody>
      </p:sp>
      <p:sp>
        <p:nvSpPr>
          <p:cNvPr id="13" name="object 13"/>
          <p:cNvSpPr txBox="1"/>
          <p:nvPr/>
        </p:nvSpPr>
        <p:spPr>
          <a:xfrm>
            <a:off x="4997450" y="4273550"/>
            <a:ext cx="2755900" cy="450123"/>
          </a:xfrm>
          <a:prstGeom prst="rect">
            <a:avLst/>
          </a:prstGeom>
          <a:solidFill>
            <a:schemeClr val="accent4">
              <a:lumMod val="60000"/>
              <a:lumOff val="40000"/>
            </a:schemeClr>
          </a:solidFill>
          <a:ln w="9525">
            <a:solidFill>
              <a:srgbClr val="FF0000"/>
            </a:solidFill>
          </a:ln>
        </p:spPr>
        <p:txBody>
          <a:bodyPr vert="horz" wrap="square" lIns="0" tIns="19050" rIns="0" bIns="0" rtlCol="0">
            <a:spAutoFit/>
          </a:bodyPr>
          <a:lstStyle/>
          <a:p>
            <a:pPr marL="80010">
              <a:lnSpc>
                <a:spcPct val="100000"/>
              </a:lnSpc>
              <a:spcBef>
                <a:spcPts val="150"/>
              </a:spcBef>
            </a:pPr>
            <a:r>
              <a:rPr lang="en-US" sz="2800" b="1" dirty="0">
                <a:latin typeface="Calibri"/>
                <a:cs typeface="Calibri"/>
              </a:rPr>
              <a:t>AU chapel Tour</a:t>
            </a:r>
            <a:endParaRPr sz="2800" b="1" dirty="0">
              <a:latin typeface="Calibri"/>
              <a:cs typeface="Calibri"/>
            </a:endParaRPr>
          </a:p>
        </p:txBody>
      </p:sp>
      <p:sp>
        <p:nvSpPr>
          <p:cNvPr id="15" name="object 15"/>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6574" y="233654"/>
            <a:ext cx="4186554" cy="3670935"/>
            <a:chOff x="376574" y="233654"/>
            <a:chExt cx="4186554" cy="3670935"/>
          </a:xfrm>
        </p:grpSpPr>
        <p:sp>
          <p:nvSpPr>
            <p:cNvPr id="3" name="object 3"/>
            <p:cNvSpPr/>
            <p:nvPr/>
          </p:nvSpPr>
          <p:spPr>
            <a:xfrm>
              <a:off x="376574" y="233654"/>
              <a:ext cx="4186554" cy="3670935"/>
            </a:xfrm>
            <a:custGeom>
              <a:avLst/>
              <a:gdLst/>
              <a:ahLst/>
              <a:cxnLst/>
              <a:rect l="l" t="t" r="r" b="b"/>
              <a:pathLst>
                <a:path w="4186554" h="3670935">
                  <a:moveTo>
                    <a:pt x="483783" y="0"/>
                  </a:moveTo>
                  <a:lnTo>
                    <a:pt x="0" y="3281470"/>
                  </a:lnTo>
                  <a:lnTo>
                    <a:pt x="2641053" y="3670838"/>
                  </a:lnTo>
                  <a:lnTo>
                    <a:pt x="3859224" y="2765703"/>
                  </a:lnTo>
                  <a:lnTo>
                    <a:pt x="4186489" y="545885"/>
                  </a:lnTo>
                  <a:lnTo>
                    <a:pt x="483783" y="0"/>
                  </a:lnTo>
                  <a:close/>
                </a:path>
              </a:pathLst>
            </a:custGeom>
            <a:solidFill>
              <a:srgbClr val="00B0F0"/>
            </a:solidFill>
          </p:spPr>
          <p:txBody>
            <a:bodyPr wrap="square" lIns="0" tIns="0" rIns="0" bIns="0" rtlCol="0"/>
            <a:lstStyle/>
            <a:p>
              <a:endParaRPr/>
            </a:p>
          </p:txBody>
        </p:sp>
        <p:sp>
          <p:nvSpPr>
            <p:cNvPr id="4" name="object 4"/>
            <p:cNvSpPr/>
            <p:nvPr/>
          </p:nvSpPr>
          <p:spPr>
            <a:xfrm>
              <a:off x="3017627" y="2999357"/>
              <a:ext cx="1218565" cy="905510"/>
            </a:xfrm>
            <a:custGeom>
              <a:avLst/>
              <a:gdLst/>
              <a:ahLst/>
              <a:cxnLst/>
              <a:rect l="l" t="t" r="r" b="b"/>
              <a:pathLst>
                <a:path w="1218564" h="905510">
                  <a:moveTo>
                    <a:pt x="1218171" y="0"/>
                  </a:moveTo>
                  <a:lnTo>
                    <a:pt x="337544" y="87115"/>
                  </a:lnTo>
                  <a:lnTo>
                    <a:pt x="0" y="905135"/>
                  </a:lnTo>
                  <a:lnTo>
                    <a:pt x="1218171" y="0"/>
                  </a:lnTo>
                  <a:close/>
                </a:path>
              </a:pathLst>
            </a:custGeom>
            <a:solidFill>
              <a:srgbClr val="008DC1"/>
            </a:solidFill>
          </p:spPr>
          <p:txBody>
            <a:bodyPr wrap="square" lIns="0" tIns="0" rIns="0" bIns="0" rtlCol="0"/>
            <a:lstStyle/>
            <a:p>
              <a:endParaRPr/>
            </a:p>
          </p:txBody>
        </p:sp>
      </p:grpSp>
      <p:sp>
        <p:nvSpPr>
          <p:cNvPr id="5" name="object 5"/>
          <p:cNvSpPr txBox="1"/>
          <p:nvPr/>
        </p:nvSpPr>
        <p:spPr>
          <a:xfrm rot="480000">
            <a:off x="2014316" y="1058486"/>
            <a:ext cx="1155843" cy="508000"/>
          </a:xfrm>
          <a:prstGeom prst="rect">
            <a:avLst/>
          </a:prstGeom>
        </p:spPr>
        <p:txBody>
          <a:bodyPr vert="horz" wrap="square" lIns="0" tIns="0" rIns="0" bIns="0" rtlCol="0">
            <a:spAutoFit/>
          </a:bodyPr>
          <a:lstStyle/>
          <a:p>
            <a:pPr>
              <a:lnSpc>
                <a:spcPts val="3779"/>
              </a:lnSpc>
            </a:pPr>
            <a:r>
              <a:rPr sz="4000" spc="-25" dirty="0">
                <a:solidFill>
                  <a:srgbClr val="FFFFFF"/>
                </a:solidFill>
                <a:latin typeface="Times New Roman"/>
                <a:cs typeface="Times New Roman"/>
              </a:rPr>
              <a:t>Final</a:t>
            </a:r>
            <a:endParaRPr sz="4000">
              <a:latin typeface="Times New Roman"/>
              <a:cs typeface="Times New Roman"/>
            </a:endParaRPr>
          </a:p>
        </p:txBody>
      </p:sp>
      <p:sp>
        <p:nvSpPr>
          <p:cNvPr id="6" name="object 6"/>
          <p:cNvSpPr txBox="1"/>
          <p:nvPr/>
        </p:nvSpPr>
        <p:spPr>
          <a:xfrm rot="480000">
            <a:off x="1658606" y="1689015"/>
            <a:ext cx="1898656" cy="508000"/>
          </a:xfrm>
          <a:prstGeom prst="rect">
            <a:avLst/>
          </a:prstGeom>
        </p:spPr>
        <p:txBody>
          <a:bodyPr vert="horz" wrap="square" lIns="0" tIns="0" rIns="0" bIns="0" rtlCol="0">
            <a:spAutoFit/>
          </a:bodyPr>
          <a:lstStyle/>
          <a:p>
            <a:pPr>
              <a:lnSpc>
                <a:spcPts val="3800"/>
              </a:lnSpc>
            </a:pPr>
            <a:r>
              <a:rPr sz="6000" spc="-15" baseline="1388" dirty="0">
                <a:solidFill>
                  <a:srgbClr val="FFFFFF"/>
                </a:solidFill>
                <a:latin typeface="Times New Roman"/>
                <a:cs typeface="Times New Roman"/>
              </a:rPr>
              <a:t>Chapt</a:t>
            </a:r>
            <a:r>
              <a:rPr sz="4000" spc="-10" dirty="0">
                <a:solidFill>
                  <a:srgbClr val="FFFFFF"/>
                </a:solidFill>
                <a:latin typeface="Times New Roman"/>
                <a:cs typeface="Times New Roman"/>
              </a:rPr>
              <a:t>ers</a:t>
            </a:r>
            <a:endParaRPr sz="4000">
              <a:latin typeface="Times New Roman"/>
              <a:cs typeface="Times New Roman"/>
            </a:endParaRPr>
          </a:p>
        </p:txBody>
      </p:sp>
      <p:grpSp>
        <p:nvGrpSpPr>
          <p:cNvPr id="7" name="object 7"/>
          <p:cNvGrpSpPr/>
          <p:nvPr/>
        </p:nvGrpSpPr>
        <p:grpSpPr>
          <a:xfrm>
            <a:off x="1130300" y="3302000"/>
            <a:ext cx="1625600" cy="3556000"/>
            <a:chOff x="1130300" y="3302000"/>
            <a:chExt cx="1625600" cy="3556000"/>
          </a:xfrm>
        </p:grpSpPr>
        <p:pic>
          <p:nvPicPr>
            <p:cNvPr id="8" name="object 8"/>
            <p:cNvPicPr/>
            <p:nvPr/>
          </p:nvPicPr>
          <p:blipFill>
            <a:blip r:embed="rId2" cstate="print"/>
            <a:stretch>
              <a:fillRect/>
            </a:stretch>
          </p:blipFill>
          <p:spPr>
            <a:xfrm>
              <a:off x="1130300" y="3302000"/>
              <a:ext cx="1625600" cy="3556000"/>
            </a:xfrm>
            <a:prstGeom prst="rect">
              <a:avLst/>
            </a:prstGeom>
          </p:spPr>
        </p:pic>
        <p:pic>
          <p:nvPicPr>
            <p:cNvPr id="9" name="object 9"/>
            <p:cNvPicPr/>
            <p:nvPr/>
          </p:nvPicPr>
          <p:blipFill>
            <a:blip r:embed="rId3" cstate="print"/>
            <a:stretch>
              <a:fillRect/>
            </a:stretch>
          </p:blipFill>
          <p:spPr>
            <a:xfrm>
              <a:off x="1181100" y="3302000"/>
              <a:ext cx="1524000" cy="3556000"/>
            </a:xfrm>
            <a:prstGeom prst="rect">
              <a:avLst/>
            </a:prstGeom>
          </p:spPr>
        </p:pic>
      </p:grpSp>
      <p:sp>
        <p:nvSpPr>
          <p:cNvPr id="10" name="object 10"/>
          <p:cNvSpPr txBox="1"/>
          <p:nvPr/>
        </p:nvSpPr>
        <p:spPr>
          <a:xfrm>
            <a:off x="4857750" y="120650"/>
            <a:ext cx="5486400" cy="388568"/>
          </a:xfrm>
          <a:prstGeom prst="rect">
            <a:avLst/>
          </a:prstGeom>
          <a:solidFill>
            <a:srgbClr val="FFC000"/>
          </a:solidFill>
          <a:ln w="9525">
            <a:solidFill>
              <a:srgbClr val="0070C0"/>
            </a:solidFill>
          </a:ln>
        </p:spPr>
        <p:txBody>
          <a:bodyPr vert="horz" wrap="square" lIns="0" tIns="19050" rIns="0" bIns="0" rtlCol="0">
            <a:spAutoFit/>
          </a:bodyPr>
          <a:lstStyle/>
          <a:p>
            <a:pPr marL="86995">
              <a:lnSpc>
                <a:spcPct val="100000"/>
              </a:lnSpc>
              <a:spcBef>
                <a:spcPts val="150"/>
              </a:spcBef>
            </a:pPr>
            <a:r>
              <a:rPr lang="en-US" sz="2400" b="1" dirty="0">
                <a:latin typeface="Calibri"/>
                <a:cs typeface="Calibri"/>
              </a:rPr>
              <a:t>PART III: WORLD ISSUES </a:t>
            </a:r>
            <a:endParaRPr sz="2400" b="1" dirty="0">
              <a:latin typeface="Calibri"/>
              <a:cs typeface="Calibri"/>
            </a:endParaRPr>
          </a:p>
        </p:txBody>
      </p:sp>
      <p:sp>
        <p:nvSpPr>
          <p:cNvPr id="12" name="object 12"/>
          <p:cNvSpPr/>
          <p:nvPr/>
        </p:nvSpPr>
        <p:spPr>
          <a:xfrm>
            <a:off x="5191390" y="1147135"/>
            <a:ext cx="4330700" cy="1295400"/>
          </a:xfrm>
          <a:custGeom>
            <a:avLst/>
            <a:gdLst/>
            <a:ahLst/>
            <a:cxnLst/>
            <a:rect l="l" t="t" r="r" b="b"/>
            <a:pathLst>
              <a:path w="4330700" h="1295400">
                <a:moveTo>
                  <a:pt x="4330700" y="0"/>
                </a:moveTo>
                <a:lnTo>
                  <a:pt x="0" y="0"/>
                </a:lnTo>
                <a:lnTo>
                  <a:pt x="0" y="1295400"/>
                </a:lnTo>
                <a:lnTo>
                  <a:pt x="4330700" y="1295400"/>
                </a:lnTo>
                <a:lnTo>
                  <a:pt x="4330700" y="0"/>
                </a:lnTo>
                <a:close/>
              </a:path>
            </a:pathLst>
          </a:custGeom>
          <a:solidFill>
            <a:srgbClr val="FFC000"/>
          </a:solidFill>
        </p:spPr>
        <p:txBody>
          <a:bodyPr wrap="square" lIns="0" tIns="0" rIns="0" bIns="0" rtlCol="0"/>
          <a:lstStyle/>
          <a:p>
            <a:r>
              <a:rPr lang="en-US" dirty="0"/>
              <a:t> </a:t>
            </a:r>
            <a:r>
              <a:rPr lang="en-US" sz="2400" b="1" dirty="0"/>
              <a:t>PART IV: THE ASIAN ISSUES </a:t>
            </a:r>
            <a:endParaRPr sz="2400" b="1" dirty="0"/>
          </a:p>
        </p:txBody>
      </p:sp>
      <p:sp>
        <p:nvSpPr>
          <p:cNvPr id="14" name="object 14"/>
          <p:cNvSpPr txBox="1"/>
          <p:nvPr/>
        </p:nvSpPr>
        <p:spPr>
          <a:xfrm>
            <a:off x="5532140" y="3369212"/>
            <a:ext cx="4889500" cy="401392"/>
          </a:xfrm>
          <a:prstGeom prst="rect">
            <a:avLst/>
          </a:prstGeom>
          <a:solidFill>
            <a:srgbClr val="FFC000"/>
          </a:solidFill>
          <a:ln w="9525">
            <a:solidFill>
              <a:srgbClr val="002060"/>
            </a:solidFill>
          </a:ln>
        </p:spPr>
        <p:txBody>
          <a:bodyPr vert="horz" wrap="square" lIns="0" tIns="31750" rIns="0" bIns="0" rtlCol="0">
            <a:spAutoFit/>
          </a:bodyPr>
          <a:lstStyle/>
          <a:p>
            <a:pPr marL="86360">
              <a:lnSpc>
                <a:spcPct val="100000"/>
              </a:lnSpc>
              <a:spcBef>
                <a:spcPts val="250"/>
              </a:spcBef>
            </a:pPr>
            <a:r>
              <a:rPr lang="en-US" sz="2400" b="1" dirty="0">
                <a:latin typeface="Calibri"/>
                <a:cs typeface="Calibri"/>
              </a:rPr>
              <a:t>PART V: THAI ISSUES </a:t>
            </a:r>
            <a:endParaRPr sz="2400" b="1" dirty="0">
              <a:latin typeface="Calibri"/>
              <a:cs typeface="Calibri"/>
            </a:endParaRPr>
          </a:p>
        </p:txBody>
      </p:sp>
      <p:sp>
        <p:nvSpPr>
          <p:cNvPr id="15" name="object 15"/>
          <p:cNvSpPr txBox="1"/>
          <p:nvPr/>
        </p:nvSpPr>
        <p:spPr>
          <a:xfrm>
            <a:off x="7600950" y="4310714"/>
            <a:ext cx="4330700" cy="379399"/>
          </a:xfrm>
          <a:prstGeom prst="rect">
            <a:avLst/>
          </a:prstGeom>
          <a:solidFill>
            <a:srgbClr val="FF0000"/>
          </a:solidFill>
          <a:ln w="12700">
            <a:solidFill>
              <a:srgbClr val="42719B"/>
            </a:solidFill>
          </a:ln>
        </p:spPr>
        <p:txBody>
          <a:bodyPr vert="horz" wrap="square" lIns="0" tIns="0" rIns="0" bIns="0" rtlCol="0">
            <a:spAutoFit/>
          </a:bodyPr>
          <a:lstStyle/>
          <a:p>
            <a:pPr marL="86995">
              <a:lnSpc>
                <a:spcPts val="3110"/>
              </a:lnSpc>
            </a:pPr>
            <a:r>
              <a:rPr lang="en-US" sz="2400" b="1" dirty="0">
                <a:latin typeface="Calibri"/>
                <a:cs typeface="Calibri"/>
              </a:rPr>
              <a:t>Project work</a:t>
            </a:r>
            <a:endParaRPr sz="2400" b="1" dirty="0">
              <a:latin typeface="Calibri"/>
              <a:cs typeface="Calibri"/>
            </a:endParaRPr>
          </a:p>
        </p:txBody>
      </p:sp>
      <p:sp>
        <p:nvSpPr>
          <p:cNvPr id="16" name="object 16"/>
          <p:cNvSpPr txBox="1"/>
          <p:nvPr/>
        </p:nvSpPr>
        <p:spPr>
          <a:xfrm>
            <a:off x="2813050" y="4540250"/>
            <a:ext cx="4330700" cy="397545"/>
          </a:xfrm>
          <a:prstGeom prst="rect">
            <a:avLst/>
          </a:prstGeom>
          <a:solidFill>
            <a:srgbClr val="FF0000"/>
          </a:solidFill>
          <a:ln w="12700">
            <a:solidFill>
              <a:srgbClr val="42719B"/>
            </a:solidFill>
          </a:ln>
        </p:spPr>
        <p:txBody>
          <a:bodyPr vert="horz" wrap="square" lIns="0" tIns="0" rIns="0" bIns="0" rtlCol="0">
            <a:spAutoFit/>
          </a:bodyPr>
          <a:lstStyle/>
          <a:p>
            <a:pPr marL="80645">
              <a:lnSpc>
                <a:spcPts val="3110"/>
              </a:lnSpc>
            </a:pPr>
            <a:r>
              <a:rPr lang="en-US" sz="2800" b="1" spc="-10" dirty="0">
                <a:latin typeface="Calibri"/>
                <a:cs typeface="Calibri"/>
              </a:rPr>
              <a:t>GE spotlight booth</a:t>
            </a:r>
            <a:endParaRPr sz="1800" dirty="0">
              <a:latin typeface="Calibri"/>
              <a:cs typeface="Calibri"/>
            </a:endParaRPr>
          </a:p>
        </p:txBody>
      </p:sp>
      <p:sp>
        <p:nvSpPr>
          <p:cNvPr id="17" name="object 17"/>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sp>
        <p:nvSpPr>
          <p:cNvPr id="18" name="Rectangle 17">
            <a:extLst>
              <a:ext uri="{FF2B5EF4-FFF2-40B4-BE49-F238E27FC236}">
                <a16:creationId xmlns:a16="http://schemas.microsoft.com/office/drawing/2014/main" id="{5B475C93-6C73-4DB7-BA86-A907DD38329A}"/>
              </a:ext>
            </a:extLst>
          </p:cNvPr>
          <p:cNvSpPr/>
          <p:nvPr/>
        </p:nvSpPr>
        <p:spPr>
          <a:xfrm>
            <a:off x="5365235" y="5284848"/>
            <a:ext cx="4401065" cy="8451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PART VI: BECOMING A NEW PERSON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8002-E88B-4A27-A751-340A3EE273ED}"/>
              </a:ext>
            </a:extLst>
          </p:cNvPr>
          <p:cNvSpPr>
            <a:spLocks noGrp="1"/>
          </p:cNvSpPr>
          <p:nvPr>
            <p:ph type="title"/>
          </p:nvPr>
        </p:nvSpPr>
        <p:spPr>
          <a:xfrm>
            <a:off x="423348" y="469901"/>
            <a:ext cx="11345303" cy="1739900"/>
          </a:xfrm>
        </p:spPr>
        <p:txBody>
          <a:bodyPr/>
          <a:lstStyle/>
          <a:p>
            <a:r>
              <a:rPr lang="en-US" dirty="0">
                <a:latin typeface="+mn-lt"/>
              </a:rPr>
              <a:t>Course Description:  </a:t>
            </a:r>
            <a:br>
              <a:rPr lang="en-US" dirty="0">
                <a:latin typeface="+mn-lt"/>
              </a:rPr>
            </a:br>
            <a:endParaRPr lang="en-US" dirty="0"/>
          </a:p>
        </p:txBody>
      </p:sp>
      <p:sp>
        <p:nvSpPr>
          <p:cNvPr id="3" name="Text Placeholder 2">
            <a:extLst>
              <a:ext uri="{FF2B5EF4-FFF2-40B4-BE49-F238E27FC236}">
                <a16:creationId xmlns:a16="http://schemas.microsoft.com/office/drawing/2014/main" id="{BAA93C86-58C1-4E07-A8C3-265E4111B780}"/>
              </a:ext>
            </a:extLst>
          </p:cNvPr>
          <p:cNvSpPr>
            <a:spLocks noGrp="1"/>
          </p:cNvSpPr>
          <p:nvPr>
            <p:ph type="body" idx="1"/>
          </p:nvPr>
        </p:nvSpPr>
        <p:spPr>
          <a:xfrm>
            <a:off x="1340599" y="2514600"/>
            <a:ext cx="8956675" cy="3262432"/>
          </a:xfrm>
          <a:solidFill>
            <a:schemeClr val="accent1">
              <a:lumMod val="60000"/>
              <a:lumOff val="40000"/>
            </a:schemeClr>
          </a:solidFill>
        </p:spPr>
        <p:txBody>
          <a:bodyPr/>
          <a:lstStyle/>
          <a:p>
            <a:r>
              <a:rPr lang="en-US" sz="2800" dirty="0">
                <a:latin typeface="+mn-lt"/>
              </a:rPr>
              <a:t>Teachings of major world religions, the role of conscience, self-development in the moral arena, building self-esteem, self-knowledge, and good habits, distinguishing the right from the wrong, doing the right and refraining from the wrong, attaining a more fulfilling life, civil right and duties. </a:t>
            </a:r>
          </a:p>
          <a:p>
            <a:r>
              <a:rPr lang="en-US" dirty="0"/>
              <a:t> </a:t>
            </a:r>
          </a:p>
          <a:p>
            <a:endParaRPr lang="en-US" dirty="0"/>
          </a:p>
        </p:txBody>
      </p:sp>
    </p:spTree>
    <p:extLst>
      <p:ext uri="{BB962C8B-B14F-4D97-AF65-F5344CB8AC3E}">
        <p14:creationId xmlns:p14="http://schemas.microsoft.com/office/powerpoint/2010/main" val="379016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3686-2CF5-4909-AFF9-BC2E2AE64B18}"/>
              </a:ext>
            </a:extLst>
          </p:cNvPr>
          <p:cNvSpPr>
            <a:spLocks noGrp="1"/>
          </p:cNvSpPr>
          <p:nvPr>
            <p:ph type="title"/>
          </p:nvPr>
        </p:nvSpPr>
        <p:spPr>
          <a:xfrm>
            <a:off x="423348" y="469901"/>
            <a:ext cx="11345303" cy="1015663"/>
          </a:xfrm>
        </p:spPr>
        <p:txBody>
          <a:bodyPr/>
          <a:lstStyle/>
          <a:p>
            <a:r>
              <a:rPr lang="en-US" dirty="0">
                <a:latin typeface="Calibri" panose="020F0502020204030204" pitchFamily="34" charset="0"/>
                <a:cs typeface="Calibri" panose="020F0502020204030204" pitchFamily="34" charset="0"/>
              </a:rPr>
              <a:t>Mark Allocation</a:t>
            </a:r>
          </a:p>
        </p:txBody>
      </p:sp>
      <p:sp>
        <p:nvSpPr>
          <p:cNvPr id="3" name="Text Placeholder 2">
            <a:extLst>
              <a:ext uri="{FF2B5EF4-FFF2-40B4-BE49-F238E27FC236}">
                <a16:creationId xmlns:a16="http://schemas.microsoft.com/office/drawing/2014/main" id="{9B873919-BE39-441B-A8A9-4616B44B19CE}"/>
              </a:ext>
            </a:extLst>
          </p:cNvPr>
          <p:cNvSpPr>
            <a:spLocks noGrp="1"/>
          </p:cNvSpPr>
          <p:nvPr>
            <p:ph type="body" idx="1"/>
          </p:nvPr>
        </p:nvSpPr>
        <p:spPr>
          <a:xfrm>
            <a:off x="990600" y="1656079"/>
            <a:ext cx="8956675" cy="4732019"/>
          </a:xfrm>
        </p:spPr>
        <p:txBody>
          <a:bodyPr/>
          <a:lstStyle/>
          <a:p>
            <a:endParaRPr lang="en-US" dirty="0"/>
          </a:p>
        </p:txBody>
      </p:sp>
      <p:graphicFrame>
        <p:nvGraphicFramePr>
          <p:cNvPr id="6" name="Chart 5">
            <a:extLst>
              <a:ext uri="{FF2B5EF4-FFF2-40B4-BE49-F238E27FC236}">
                <a16:creationId xmlns:a16="http://schemas.microsoft.com/office/drawing/2014/main" id="{A6B20443-BB50-439F-BF4F-23FD712086DF}"/>
              </a:ext>
            </a:extLst>
          </p:cNvPr>
          <p:cNvGraphicFramePr/>
          <p:nvPr>
            <p:extLst>
              <p:ext uri="{D42A27DB-BD31-4B8C-83A1-F6EECF244321}">
                <p14:modId xmlns:p14="http://schemas.microsoft.com/office/powerpoint/2010/main" val="2516083016"/>
              </p:ext>
            </p:extLst>
          </p:nvPr>
        </p:nvGraphicFramePr>
        <p:xfrm>
          <a:off x="423348" y="469901"/>
          <a:ext cx="11082852" cy="60070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41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999" y="2616200"/>
            <a:ext cx="3317875" cy="1473200"/>
          </a:xfrm>
          <a:prstGeom prst="rect">
            <a:avLst/>
          </a:prstGeom>
        </p:spPr>
        <p:txBody>
          <a:bodyPr vert="horz" wrap="square" lIns="0" tIns="99060" rIns="0" bIns="0" rtlCol="0">
            <a:spAutoFit/>
          </a:bodyPr>
          <a:lstStyle/>
          <a:p>
            <a:pPr marL="12700" marR="5080">
              <a:lnSpc>
                <a:spcPts val="5400"/>
              </a:lnSpc>
              <a:spcBef>
                <a:spcPts val="780"/>
              </a:spcBef>
            </a:pPr>
            <a:r>
              <a:rPr sz="5000" spc="-10" dirty="0">
                <a:latin typeface="Calibri"/>
                <a:cs typeface="Calibri"/>
              </a:rPr>
              <a:t>Participation (10%)</a:t>
            </a:r>
            <a:endParaRPr sz="5000">
              <a:latin typeface="Calibri"/>
              <a:cs typeface="Calibri"/>
            </a:endParaRPr>
          </a:p>
        </p:txBody>
      </p:sp>
      <p:pic>
        <p:nvPicPr>
          <p:cNvPr id="3" name="object 3"/>
          <p:cNvPicPr/>
          <p:nvPr/>
        </p:nvPicPr>
        <p:blipFill>
          <a:blip r:embed="rId2" cstate="print"/>
          <a:stretch>
            <a:fillRect/>
          </a:stretch>
        </p:blipFill>
        <p:spPr>
          <a:xfrm>
            <a:off x="4286583" y="747352"/>
            <a:ext cx="106565" cy="5452309"/>
          </a:xfrm>
          <a:prstGeom prst="rect">
            <a:avLst/>
          </a:prstGeom>
        </p:spPr>
      </p:pic>
      <p:sp>
        <p:nvSpPr>
          <p:cNvPr id="4" name="object 4"/>
          <p:cNvSpPr txBox="1"/>
          <p:nvPr/>
        </p:nvSpPr>
        <p:spPr>
          <a:xfrm>
            <a:off x="5721350" y="654050"/>
            <a:ext cx="4775200" cy="2857500"/>
          </a:xfrm>
          <a:prstGeom prst="rect">
            <a:avLst/>
          </a:prstGeom>
          <a:solidFill>
            <a:srgbClr val="ED7D31"/>
          </a:solidFill>
        </p:spPr>
        <p:txBody>
          <a:bodyPr vert="horz" wrap="square" lIns="0" tIns="6350" rIns="0" bIns="0" rtlCol="0">
            <a:spAutoFit/>
          </a:bodyPr>
          <a:lstStyle/>
          <a:p>
            <a:pPr marL="97155" marR="111125" indent="-1270" algn="ctr">
              <a:lnSpc>
                <a:spcPct val="99900"/>
              </a:lnSpc>
              <a:spcBef>
                <a:spcPts val="50"/>
              </a:spcBef>
            </a:pPr>
            <a:r>
              <a:rPr sz="2300" dirty="0">
                <a:solidFill>
                  <a:srgbClr val="FFFFFF"/>
                </a:solidFill>
                <a:latin typeface="Calibri"/>
                <a:cs typeface="Calibri"/>
              </a:rPr>
              <a:t>Students</a:t>
            </a:r>
            <a:r>
              <a:rPr sz="2300" spc="-5" dirty="0">
                <a:solidFill>
                  <a:srgbClr val="FFFFFF"/>
                </a:solidFill>
                <a:latin typeface="Calibri"/>
                <a:cs typeface="Calibri"/>
              </a:rPr>
              <a:t> </a:t>
            </a:r>
            <a:r>
              <a:rPr sz="2300" dirty="0">
                <a:solidFill>
                  <a:srgbClr val="FFFFFF"/>
                </a:solidFill>
                <a:latin typeface="Calibri"/>
                <a:cs typeface="Calibri"/>
              </a:rPr>
              <a:t>are</a:t>
            </a:r>
            <a:r>
              <a:rPr sz="2300" spc="5" dirty="0">
                <a:solidFill>
                  <a:srgbClr val="FFFFFF"/>
                </a:solidFill>
                <a:latin typeface="Calibri"/>
                <a:cs typeface="Calibri"/>
              </a:rPr>
              <a:t> </a:t>
            </a:r>
            <a:r>
              <a:rPr sz="2300" dirty="0">
                <a:solidFill>
                  <a:srgbClr val="FFFFFF"/>
                </a:solidFill>
                <a:latin typeface="Calibri"/>
                <a:cs typeface="Calibri"/>
              </a:rPr>
              <a:t>required</a:t>
            </a:r>
            <a:r>
              <a:rPr sz="2300" spc="5" dirty="0">
                <a:solidFill>
                  <a:srgbClr val="FFFFFF"/>
                </a:solidFill>
                <a:latin typeface="Calibri"/>
                <a:cs typeface="Calibri"/>
              </a:rPr>
              <a:t> </a:t>
            </a:r>
            <a:r>
              <a:rPr sz="2300" dirty="0">
                <a:solidFill>
                  <a:srgbClr val="FFFFFF"/>
                </a:solidFill>
                <a:latin typeface="Calibri"/>
                <a:cs typeface="Calibri"/>
              </a:rPr>
              <a:t>to</a:t>
            </a:r>
            <a:r>
              <a:rPr sz="2300" spc="-5" dirty="0">
                <a:solidFill>
                  <a:srgbClr val="FFFFFF"/>
                </a:solidFill>
                <a:latin typeface="Calibri"/>
                <a:cs typeface="Calibri"/>
              </a:rPr>
              <a:t> </a:t>
            </a:r>
            <a:r>
              <a:rPr sz="2300" dirty="0">
                <a:solidFill>
                  <a:srgbClr val="FFFFFF"/>
                </a:solidFill>
                <a:latin typeface="Calibri"/>
                <a:cs typeface="Calibri"/>
              </a:rPr>
              <a:t>have</a:t>
            </a:r>
            <a:r>
              <a:rPr sz="2300" spc="15" dirty="0">
                <a:solidFill>
                  <a:srgbClr val="FFFFFF"/>
                </a:solidFill>
                <a:latin typeface="Calibri"/>
                <a:cs typeface="Calibri"/>
              </a:rPr>
              <a:t> </a:t>
            </a:r>
            <a:r>
              <a:rPr sz="2300" u="heavy" spc="-25" dirty="0">
                <a:uFill>
                  <a:solidFill>
                    <a:srgbClr val="000000"/>
                  </a:solidFill>
                </a:uFill>
                <a:latin typeface="Calibri"/>
                <a:cs typeface="Calibri"/>
              </a:rPr>
              <a:t>80%</a:t>
            </a:r>
            <a:r>
              <a:rPr sz="2300" spc="-25" dirty="0">
                <a:latin typeface="Calibri"/>
                <a:cs typeface="Calibri"/>
              </a:rPr>
              <a:t> </a:t>
            </a:r>
            <a:r>
              <a:rPr sz="2300" u="heavy" dirty="0">
                <a:uFill>
                  <a:solidFill>
                    <a:srgbClr val="000000"/>
                  </a:solidFill>
                </a:uFill>
                <a:latin typeface="Calibri"/>
                <a:cs typeface="Calibri"/>
              </a:rPr>
              <a:t>attendance</a:t>
            </a:r>
            <a:r>
              <a:rPr sz="2300" dirty="0">
                <a:latin typeface="Calibri"/>
                <a:cs typeface="Calibri"/>
              </a:rPr>
              <a:t>.</a:t>
            </a:r>
            <a:r>
              <a:rPr sz="2300" spc="-20" dirty="0">
                <a:latin typeface="Calibri"/>
                <a:cs typeface="Calibri"/>
              </a:rPr>
              <a:t> </a:t>
            </a:r>
            <a:r>
              <a:rPr sz="2300" dirty="0">
                <a:solidFill>
                  <a:srgbClr val="FFFFFF"/>
                </a:solidFill>
                <a:latin typeface="Calibri"/>
                <a:cs typeface="Calibri"/>
              </a:rPr>
              <a:t>You can have</a:t>
            </a:r>
            <a:r>
              <a:rPr sz="2300" spc="5" dirty="0">
                <a:solidFill>
                  <a:srgbClr val="FFFFFF"/>
                </a:solidFill>
                <a:latin typeface="Calibri"/>
                <a:cs typeface="Calibri"/>
              </a:rPr>
              <a:t> </a:t>
            </a:r>
            <a:r>
              <a:rPr sz="2300" dirty="0">
                <a:solidFill>
                  <a:srgbClr val="FFFFFF"/>
                </a:solidFill>
                <a:latin typeface="Calibri"/>
                <a:cs typeface="Calibri"/>
              </a:rPr>
              <a:t>at most</a:t>
            </a:r>
            <a:r>
              <a:rPr sz="2300" spc="5" dirty="0">
                <a:solidFill>
                  <a:srgbClr val="FFFFFF"/>
                </a:solidFill>
                <a:latin typeface="Calibri"/>
                <a:cs typeface="Calibri"/>
              </a:rPr>
              <a:t> </a:t>
            </a:r>
            <a:r>
              <a:rPr sz="2300" spc="-25" dirty="0">
                <a:solidFill>
                  <a:srgbClr val="FFFFFF"/>
                </a:solidFill>
                <a:latin typeface="Calibri"/>
                <a:cs typeface="Calibri"/>
              </a:rPr>
              <a:t>6- </a:t>
            </a:r>
            <a:r>
              <a:rPr sz="2300" dirty="0">
                <a:solidFill>
                  <a:srgbClr val="FFFFFF"/>
                </a:solidFill>
                <a:latin typeface="Calibri"/>
                <a:cs typeface="Calibri"/>
              </a:rPr>
              <a:t>class</a:t>
            </a:r>
            <a:r>
              <a:rPr sz="2300" spc="-10" dirty="0">
                <a:solidFill>
                  <a:srgbClr val="FFFFFF"/>
                </a:solidFill>
                <a:latin typeface="Calibri"/>
                <a:cs typeface="Calibri"/>
              </a:rPr>
              <a:t> </a:t>
            </a:r>
            <a:r>
              <a:rPr sz="2300" dirty="0">
                <a:solidFill>
                  <a:srgbClr val="FFFFFF"/>
                </a:solidFill>
                <a:latin typeface="Calibri"/>
                <a:cs typeface="Calibri"/>
              </a:rPr>
              <a:t>absences</a:t>
            </a:r>
            <a:r>
              <a:rPr sz="2300" spc="-5" dirty="0">
                <a:solidFill>
                  <a:srgbClr val="FFFFFF"/>
                </a:solidFill>
                <a:latin typeface="Calibri"/>
                <a:cs typeface="Calibri"/>
              </a:rPr>
              <a:t> </a:t>
            </a:r>
            <a:r>
              <a:rPr sz="2300" dirty="0">
                <a:solidFill>
                  <a:srgbClr val="FFFFFF"/>
                </a:solidFill>
                <a:latin typeface="Calibri"/>
                <a:cs typeface="Calibri"/>
              </a:rPr>
              <a:t>for</a:t>
            </a:r>
            <a:r>
              <a:rPr sz="2300" spc="-5" dirty="0">
                <a:solidFill>
                  <a:srgbClr val="FFFFFF"/>
                </a:solidFill>
                <a:latin typeface="Calibri"/>
                <a:cs typeface="Calibri"/>
              </a:rPr>
              <a:t> </a:t>
            </a:r>
            <a:r>
              <a:rPr sz="2300" dirty="0">
                <a:solidFill>
                  <a:srgbClr val="FFFFFF"/>
                </a:solidFill>
                <a:latin typeface="Calibri"/>
                <a:cs typeface="Calibri"/>
              </a:rPr>
              <a:t>the </a:t>
            </a:r>
            <a:r>
              <a:rPr sz="2300" spc="-10" dirty="0">
                <a:solidFill>
                  <a:srgbClr val="FFFFFF"/>
                </a:solidFill>
                <a:latin typeface="Calibri"/>
                <a:cs typeface="Calibri"/>
              </a:rPr>
              <a:t>entire </a:t>
            </a:r>
            <a:r>
              <a:rPr sz="2300" dirty="0">
                <a:solidFill>
                  <a:srgbClr val="FFFFFF"/>
                </a:solidFill>
                <a:latin typeface="Calibri"/>
                <a:cs typeface="Calibri"/>
              </a:rPr>
              <a:t>semester. Those</a:t>
            </a:r>
            <a:r>
              <a:rPr sz="2300" spc="10" dirty="0">
                <a:solidFill>
                  <a:srgbClr val="FFFFFF"/>
                </a:solidFill>
                <a:latin typeface="Calibri"/>
                <a:cs typeface="Calibri"/>
              </a:rPr>
              <a:t> </a:t>
            </a:r>
            <a:r>
              <a:rPr sz="2300" dirty="0">
                <a:solidFill>
                  <a:srgbClr val="FFFFFF"/>
                </a:solidFill>
                <a:latin typeface="Calibri"/>
                <a:cs typeface="Calibri"/>
              </a:rPr>
              <a:t>having</a:t>
            </a:r>
            <a:r>
              <a:rPr sz="2300" spc="10" dirty="0">
                <a:solidFill>
                  <a:srgbClr val="FFFFFF"/>
                </a:solidFill>
                <a:latin typeface="Calibri"/>
                <a:cs typeface="Calibri"/>
              </a:rPr>
              <a:t> </a:t>
            </a:r>
            <a:r>
              <a:rPr sz="2300" spc="-20" dirty="0">
                <a:solidFill>
                  <a:srgbClr val="FFFFFF"/>
                </a:solidFill>
                <a:latin typeface="Calibri"/>
                <a:cs typeface="Calibri"/>
              </a:rPr>
              <a:t>many </a:t>
            </a:r>
            <a:r>
              <a:rPr sz="2300" dirty="0">
                <a:solidFill>
                  <a:srgbClr val="FFFFFF"/>
                </a:solidFill>
                <a:latin typeface="Calibri"/>
                <a:cs typeface="Calibri"/>
              </a:rPr>
              <a:t>absences</a:t>
            </a:r>
            <a:r>
              <a:rPr sz="2300" spc="-10" dirty="0">
                <a:solidFill>
                  <a:srgbClr val="FFFFFF"/>
                </a:solidFill>
                <a:latin typeface="Calibri"/>
                <a:cs typeface="Calibri"/>
              </a:rPr>
              <a:t> </a:t>
            </a:r>
            <a:r>
              <a:rPr sz="2300" dirty="0">
                <a:solidFill>
                  <a:srgbClr val="FFFFFF"/>
                </a:solidFill>
                <a:latin typeface="Calibri"/>
                <a:cs typeface="Calibri"/>
              </a:rPr>
              <a:t>beyond the</a:t>
            </a:r>
            <a:r>
              <a:rPr sz="2300" spc="10" dirty="0">
                <a:solidFill>
                  <a:srgbClr val="FFFFFF"/>
                </a:solidFill>
                <a:latin typeface="Calibri"/>
                <a:cs typeface="Calibri"/>
              </a:rPr>
              <a:t> </a:t>
            </a:r>
            <a:r>
              <a:rPr sz="2300" dirty="0">
                <a:solidFill>
                  <a:srgbClr val="FFFFFF"/>
                </a:solidFill>
                <a:latin typeface="Calibri"/>
                <a:cs typeface="Calibri"/>
              </a:rPr>
              <a:t>limit</a:t>
            </a:r>
            <a:r>
              <a:rPr sz="2300" spc="5" dirty="0">
                <a:solidFill>
                  <a:srgbClr val="FFFFFF"/>
                </a:solidFill>
                <a:latin typeface="Calibri"/>
                <a:cs typeface="Calibri"/>
              </a:rPr>
              <a:t> </a:t>
            </a:r>
            <a:r>
              <a:rPr sz="2300" dirty="0">
                <a:solidFill>
                  <a:srgbClr val="FFFFFF"/>
                </a:solidFill>
                <a:latin typeface="Calibri"/>
                <a:cs typeface="Calibri"/>
              </a:rPr>
              <a:t>will </a:t>
            </a:r>
            <a:r>
              <a:rPr sz="2300" spc="-25" dirty="0">
                <a:solidFill>
                  <a:srgbClr val="FFFFFF"/>
                </a:solidFill>
                <a:latin typeface="Calibri"/>
                <a:cs typeface="Calibri"/>
              </a:rPr>
              <a:t>be </a:t>
            </a:r>
            <a:r>
              <a:rPr sz="2300" dirty="0">
                <a:solidFill>
                  <a:srgbClr val="FFFFFF"/>
                </a:solidFill>
                <a:latin typeface="Calibri"/>
                <a:cs typeface="Calibri"/>
              </a:rPr>
              <a:t>called</a:t>
            </a:r>
            <a:r>
              <a:rPr sz="2300" spc="-15" dirty="0">
                <a:solidFill>
                  <a:srgbClr val="FFFFFF"/>
                </a:solidFill>
                <a:latin typeface="Calibri"/>
                <a:cs typeface="Calibri"/>
              </a:rPr>
              <a:t> </a:t>
            </a:r>
            <a:r>
              <a:rPr sz="2300" dirty="0">
                <a:solidFill>
                  <a:srgbClr val="FFFFFF"/>
                </a:solidFill>
                <a:latin typeface="Calibri"/>
                <a:cs typeface="Calibri"/>
              </a:rPr>
              <a:t>for</a:t>
            </a:r>
            <a:r>
              <a:rPr sz="2300" spc="-10" dirty="0">
                <a:solidFill>
                  <a:srgbClr val="FFFFFF"/>
                </a:solidFill>
                <a:latin typeface="Calibri"/>
                <a:cs typeface="Calibri"/>
              </a:rPr>
              <a:t> </a:t>
            </a:r>
            <a:r>
              <a:rPr sz="2300" dirty="0">
                <a:solidFill>
                  <a:srgbClr val="FFFFFF"/>
                </a:solidFill>
                <a:latin typeface="Calibri"/>
                <a:cs typeface="Calibri"/>
              </a:rPr>
              <a:t>warning,</a:t>
            </a:r>
            <a:r>
              <a:rPr sz="2300" spc="-5" dirty="0">
                <a:solidFill>
                  <a:srgbClr val="FFFFFF"/>
                </a:solidFill>
                <a:latin typeface="Calibri"/>
                <a:cs typeface="Calibri"/>
              </a:rPr>
              <a:t> </a:t>
            </a:r>
            <a:r>
              <a:rPr sz="2300" dirty="0">
                <a:solidFill>
                  <a:srgbClr val="FFFFFF"/>
                </a:solidFill>
                <a:latin typeface="Calibri"/>
                <a:cs typeface="Calibri"/>
              </a:rPr>
              <a:t>and </a:t>
            </a:r>
            <a:r>
              <a:rPr sz="2300" spc="-10" dirty="0">
                <a:solidFill>
                  <a:srgbClr val="FFFFFF"/>
                </a:solidFill>
                <a:latin typeface="Calibri"/>
                <a:cs typeface="Calibri"/>
              </a:rPr>
              <a:t>debarment </a:t>
            </a:r>
            <a:r>
              <a:rPr sz="2300" dirty="0">
                <a:solidFill>
                  <a:srgbClr val="FFFFFF"/>
                </a:solidFill>
                <a:latin typeface="Calibri"/>
                <a:cs typeface="Calibri"/>
              </a:rPr>
              <a:t>(auto “W”</a:t>
            </a:r>
            <a:r>
              <a:rPr sz="2300" spc="-5" dirty="0">
                <a:solidFill>
                  <a:srgbClr val="FFFFFF"/>
                </a:solidFill>
                <a:latin typeface="Calibri"/>
                <a:cs typeface="Calibri"/>
              </a:rPr>
              <a:t> </a:t>
            </a:r>
            <a:r>
              <a:rPr sz="2300" dirty="0">
                <a:solidFill>
                  <a:srgbClr val="FFFFFF"/>
                </a:solidFill>
                <a:latin typeface="Calibri"/>
                <a:cs typeface="Calibri"/>
              </a:rPr>
              <a:t>grade) is applied before</a:t>
            </a:r>
            <a:r>
              <a:rPr sz="2300" spc="5" dirty="0">
                <a:solidFill>
                  <a:srgbClr val="FFFFFF"/>
                </a:solidFill>
                <a:latin typeface="Calibri"/>
                <a:cs typeface="Calibri"/>
              </a:rPr>
              <a:t> </a:t>
            </a:r>
            <a:r>
              <a:rPr sz="2300" spc="-25" dirty="0">
                <a:solidFill>
                  <a:srgbClr val="FFFFFF"/>
                </a:solidFill>
                <a:latin typeface="Calibri"/>
                <a:cs typeface="Calibri"/>
              </a:rPr>
              <a:t>the </a:t>
            </a:r>
            <a:r>
              <a:rPr sz="2300" dirty="0">
                <a:solidFill>
                  <a:srgbClr val="FFFFFF"/>
                </a:solidFill>
                <a:latin typeface="Calibri"/>
                <a:cs typeface="Calibri"/>
              </a:rPr>
              <a:t>final</a:t>
            </a:r>
            <a:r>
              <a:rPr sz="2300" spc="-15" dirty="0">
                <a:solidFill>
                  <a:srgbClr val="FFFFFF"/>
                </a:solidFill>
                <a:latin typeface="Calibri"/>
                <a:cs typeface="Calibri"/>
              </a:rPr>
              <a:t> </a:t>
            </a:r>
            <a:r>
              <a:rPr sz="2300" spc="-20" dirty="0">
                <a:solidFill>
                  <a:srgbClr val="FFFFFF"/>
                </a:solidFill>
                <a:latin typeface="Calibri"/>
                <a:cs typeface="Calibri"/>
              </a:rPr>
              <a:t>exam.</a:t>
            </a:r>
            <a:endParaRPr sz="2300">
              <a:latin typeface="Calibri"/>
              <a:cs typeface="Calibri"/>
            </a:endParaRPr>
          </a:p>
        </p:txBody>
      </p:sp>
      <p:grpSp>
        <p:nvGrpSpPr>
          <p:cNvPr id="5" name="object 5"/>
          <p:cNvGrpSpPr/>
          <p:nvPr/>
        </p:nvGrpSpPr>
        <p:grpSpPr>
          <a:xfrm>
            <a:off x="5753100" y="3987800"/>
            <a:ext cx="4781550" cy="2876550"/>
            <a:chOff x="5753100" y="3987800"/>
            <a:chExt cx="4781550" cy="2876550"/>
          </a:xfrm>
        </p:grpSpPr>
        <p:sp>
          <p:nvSpPr>
            <p:cNvPr id="6" name="object 6"/>
            <p:cNvSpPr/>
            <p:nvPr/>
          </p:nvSpPr>
          <p:spPr>
            <a:xfrm>
              <a:off x="5759450" y="3994150"/>
              <a:ext cx="4775200" cy="2863850"/>
            </a:xfrm>
            <a:custGeom>
              <a:avLst/>
              <a:gdLst/>
              <a:ahLst/>
              <a:cxnLst/>
              <a:rect l="l" t="t" r="r" b="b"/>
              <a:pathLst>
                <a:path w="4775200" h="2863850">
                  <a:moveTo>
                    <a:pt x="4775200" y="0"/>
                  </a:moveTo>
                  <a:lnTo>
                    <a:pt x="0" y="0"/>
                  </a:lnTo>
                  <a:lnTo>
                    <a:pt x="0" y="2863849"/>
                  </a:lnTo>
                  <a:lnTo>
                    <a:pt x="4775200" y="2863849"/>
                  </a:lnTo>
                  <a:lnTo>
                    <a:pt x="4775200" y="0"/>
                  </a:lnTo>
                  <a:close/>
                </a:path>
              </a:pathLst>
            </a:custGeom>
            <a:solidFill>
              <a:srgbClr val="A4A4A4"/>
            </a:solidFill>
          </p:spPr>
          <p:txBody>
            <a:bodyPr wrap="square" lIns="0" tIns="0" rIns="0" bIns="0" rtlCol="0"/>
            <a:lstStyle/>
            <a:p>
              <a:endParaRPr/>
            </a:p>
          </p:txBody>
        </p:sp>
        <p:sp>
          <p:nvSpPr>
            <p:cNvPr id="7" name="object 7"/>
            <p:cNvSpPr/>
            <p:nvPr/>
          </p:nvSpPr>
          <p:spPr>
            <a:xfrm>
              <a:off x="5759450" y="3994150"/>
              <a:ext cx="0" cy="2863850"/>
            </a:xfrm>
            <a:custGeom>
              <a:avLst/>
              <a:gdLst/>
              <a:ahLst/>
              <a:cxnLst/>
              <a:rect l="l" t="t" r="r" b="b"/>
              <a:pathLst>
                <a:path h="2863850">
                  <a:moveTo>
                    <a:pt x="0" y="2863849"/>
                  </a:moveTo>
                  <a:lnTo>
                    <a:pt x="0" y="0"/>
                  </a:lnTo>
                </a:path>
              </a:pathLst>
            </a:custGeom>
            <a:ln w="12700">
              <a:solidFill>
                <a:srgbClr val="FFFFFF"/>
              </a:solidFill>
            </a:ln>
          </p:spPr>
          <p:txBody>
            <a:bodyPr wrap="square" lIns="0" tIns="0" rIns="0" bIns="0" rtlCol="0"/>
            <a:lstStyle/>
            <a:p>
              <a:endParaRPr/>
            </a:p>
          </p:txBody>
        </p:sp>
      </p:grpSp>
      <p:sp>
        <p:nvSpPr>
          <p:cNvPr id="8" name="object 8"/>
          <p:cNvSpPr txBox="1"/>
          <p:nvPr/>
        </p:nvSpPr>
        <p:spPr>
          <a:xfrm>
            <a:off x="5844420" y="4648200"/>
            <a:ext cx="4587875" cy="721993"/>
          </a:xfrm>
          <a:prstGeom prst="rect">
            <a:avLst/>
          </a:prstGeom>
        </p:spPr>
        <p:txBody>
          <a:bodyPr vert="horz" wrap="square" lIns="0" tIns="13970" rIns="0" bIns="0" rtlCol="0">
            <a:spAutoFit/>
          </a:bodyPr>
          <a:lstStyle/>
          <a:p>
            <a:pPr marL="12065" marR="5080" algn="ctr">
              <a:lnSpc>
                <a:spcPct val="99600"/>
              </a:lnSpc>
              <a:spcBef>
                <a:spcPts val="110"/>
              </a:spcBef>
            </a:pPr>
            <a:r>
              <a:rPr sz="2300" dirty="0">
                <a:solidFill>
                  <a:srgbClr val="FFFFFF"/>
                </a:solidFill>
                <a:latin typeface="Calibri"/>
                <a:cs typeface="Calibri"/>
              </a:rPr>
              <a:t>ATTENDANCE</a:t>
            </a:r>
            <a:r>
              <a:rPr sz="2300" spc="-35" dirty="0">
                <a:solidFill>
                  <a:srgbClr val="FFFFFF"/>
                </a:solidFill>
                <a:latin typeface="Calibri"/>
                <a:cs typeface="Calibri"/>
              </a:rPr>
              <a:t> </a:t>
            </a:r>
            <a:r>
              <a:rPr sz="2300" dirty="0">
                <a:solidFill>
                  <a:srgbClr val="FFFFFF"/>
                </a:solidFill>
                <a:latin typeface="Calibri"/>
                <a:cs typeface="Calibri"/>
              </a:rPr>
              <a:t>/</a:t>
            </a:r>
            <a:r>
              <a:rPr sz="2300" spc="-25" dirty="0">
                <a:solidFill>
                  <a:srgbClr val="FFFFFF"/>
                </a:solidFill>
                <a:latin typeface="Calibri"/>
                <a:cs typeface="Calibri"/>
              </a:rPr>
              <a:t> </a:t>
            </a:r>
            <a:r>
              <a:rPr sz="2300" dirty="0">
                <a:solidFill>
                  <a:srgbClr val="FFFFFF"/>
                </a:solidFill>
                <a:latin typeface="Calibri"/>
                <a:cs typeface="Calibri"/>
              </a:rPr>
              <a:t>PARTICIPATION</a:t>
            </a:r>
            <a:r>
              <a:rPr sz="2300" spc="-20" dirty="0">
                <a:solidFill>
                  <a:srgbClr val="FFFFFF"/>
                </a:solidFill>
                <a:latin typeface="Calibri"/>
                <a:cs typeface="Calibri"/>
              </a:rPr>
              <a:t> </a:t>
            </a:r>
            <a:r>
              <a:rPr sz="2300" spc="-10" dirty="0">
                <a:solidFill>
                  <a:srgbClr val="FFFFFF"/>
                </a:solidFill>
                <a:latin typeface="Calibri"/>
                <a:cs typeface="Calibri"/>
              </a:rPr>
              <a:t>CHECK </a:t>
            </a:r>
            <a:r>
              <a:rPr sz="2300" dirty="0">
                <a:solidFill>
                  <a:srgbClr val="FFFFFF"/>
                </a:solidFill>
                <a:latin typeface="Calibri"/>
                <a:cs typeface="Calibri"/>
              </a:rPr>
              <a:t>DURING</a:t>
            </a:r>
            <a:r>
              <a:rPr sz="2300" spc="-15" dirty="0">
                <a:solidFill>
                  <a:srgbClr val="FFFFFF"/>
                </a:solidFill>
                <a:latin typeface="Calibri"/>
                <a:cs typeface="Calibri"/>
              </a:rPr>
              <a:t> </a:t>
            </a:r>
            <a:r>
              <a:rPr sz="2300" dirty="0">
                <a:solidFill>
                  <a:srgbClr val="FFFFFF"/>
                </a:solidFill>
                <a:latin typeface="Calibri"/>
                <a:cs typeface="Calibri"/>
              </a:rPr>
              <a:t>CLASS</a:t>
            </a:r>
            <a:r>
              <a:rPr sz="2300" spc="-5" dirty="0">
                <a:solidFill>
                  <a:srgbClr val="FFFFFF"/>
                </a:solidFill>
                <a:latin typeface="Calibri"/>
                <a:cs typeface="Calibri"/>
              </a:rPr>
              <a:t> </a:t>
            </a:r>
            <a:r>
              <a:rPr sz="2300" dirty="0">
                <a:solidFill>
                  <a:srgbClr val="FFFFFF"/>
                </a:solidFill>
                <a:latin typeface="Calibri"/>
                <a:cs typeface="Calibri"/>
              </a:rPr>
              <a:t>HOURS</a:t>
            </a:r>
            <a:endParaRPr sz="2300" dirty="0">
              <a:latin typeface="Calibri"/>
              <a:cs typeface="Calibri"/>
            </a:endParaRPr>
          </a:p>
        </p:txBody>
      </p:sp>
      <p:sp>
        <p:nvSpPr>
          <p:cNvPr id="9" name="object 9"/>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4A626-6778-4720-B31F-AA6865933B8E}"/>
              </a:ext>
            </a:extLst>
          </p:cNvPr>
          <p:cNvSpPr>
            <a:spLocks noGrp="1"/>
          </p:cNvSpPr>
          <p:nvPr>
            <p:ph type="title"/>
          </p:nvPr>
        </p:nvSpPr>
        <p:spPr>
          <a:xfrm>
            <a:off x="423348" y="469900"/>
            <a:ext cx="11345303" cy="492443"/>
          </a:xfrm>
        </p:spPr>
        <p:txBody>
          <a:bodyPr/>
          <a:lstStyle/>
          <a:p>
            <a:r>
              <a:rPr lang="en-US" sz="3200" b="1" dirty="0">
                <a:latin typeface="Calibri" panose="020F0502020204030204" pitchFamily="34" charset="0"/>
                <a:cs typeface="Calibri" panose="020F0502020204030204" pitchFamily="34" charset="0"/>
              </a:rPr>
              <a:t>AU dress code</a:t>
            </a:r>
          </a:p>
        </p:txBody>
      </p:sp>
      <p:sp>
        <p:nvSpPr>
          <p:cNvPr id="3" name="Text Placeholder 2">
            <a:extLst>
              <a:ext uri="{FF2B5EF4-FFF2-40B4-BE49-F238E27FC236}">
                <a16:creationId xmlns:a16="http://schemas.microsoft.com/office/drawing/2014/main" id="{286BCAC3-8DE4-48C7-86E6-42552D6AED28}"/>
              </a:ext>
            </a:extLst>
          </p:cNvPr>
          <p:cNvSpPr>
            <a:spLocks noGrp="1"/>
          </p:cNvSpPr>
          <p:nvPr>
            <p:ph type="body" idx="4294967295"/>
          </p:nvPr>
        </p:nvSpPr>
        <p:spPr>
          <a:xfrm>
            <a:off x="398730" y="1237627"/>
            <a:ext cx="10744200" cy="5539978"/>
          </a:xfrm>
        </p:spPr>
        <p:txBody>
          <a:bodyPr/>
          <a:lstStyle/>
          <a:p>
            <a:r>
              <a:rPr lang="en-US" sz="2400" dirty="0">
                <a:latin typeface="+mj-lt"/>
              </a:rPr>
              <a:t>Dress code for attending class and obtaining class attendance</a:t>
            </a:r>
            <a:br>
              <a:rPr lang="en-US" sz="2400" dirty="0">
                <a:latin typeface="+mj-lt"/>
              </a:rPr>
            </a:br>
            <a:r>
              <a:rPr lang="en-US" sz="2400" dirty="0">
                <a:latin typeface="+mj-lt"/>
              </a:rPr>
              <a:t>To obtain permission to attend classes and be granted class attendances, undergraduate students are obligated to strictly comply with permissible classroom entry time stipulated in the provided course syllabus as well as the university dress codes. Ref: Assumption University of Thailand Regulations of Uniform and Dress Code for Day Program Students, issued on January 22, 2021 (</a:t>
            </a:r>
            <a:r>
              <a:rPr lang="en-US" sz="2400" dirty="0">
                <a:latin typeface="+mj-lt"/>
                <a:hlinkClick r:id="rId2"/>
              </a:rPr>
              <a:t>https://sa.au.edu/</a:t>
            </a:r>
            <a:r>
              <a:rPr lang="en-US" sz="2400" dirty="0">
                <a:latin typeface="+mj-lt"/>
              </a:rPr>
              <a:t>)</a:t>
            </a: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p:txBody>
      </p:sp>
      <p:pic>
        <p:nvPicPr>
          <p:cNvPr id="5" name="Picture 4">
            <a:extLst>
              <a:ext uri="{FF2B5EF4-FFF2-40B4-BE49-F238E27FC236}">
                <a16:creationId xmlns:a16="http://schemas.microsoft.com/office/drawing/2014/main" id="{1A2A04A1-8746-499E-B2A1-8D141A4C5BCA}"/>
              </a:ext>
            </a:extLst>
          </p:cNvPr>
          <p:cNvPicPr>
            <a:picLocks noChangeAspect="1"/>
          </p:cNvPicPr>
          <p:nvPr/>
        </p:nvPicPr>
        <p:blipFill>
          <a:blip r:embed="rId3"/>
          <a:stretch>
            <a:fillRect/>
          </a:stretch>
        </p:blipFill>
        <p:spPr>
          <a:xfrm>
            <a:off x="1219200" y="3886200"/>
            <a:ext cx="2706859" cy="2703803"/>
          </a:xfrm>
          <a:prstGeom prst="rect">
            <a:avLst/>
          </a:prstGeom>
        </p:spPr>
      </p:pic>
      <p:pic>
        <p:nvPicPr>
          <p:cNvPr id="6" name="Picture 5">
            <a:extLst>
              <a:ext uri="{FF2B5EF4-FFF2-40B4-BE49-F238E27FC236}">
                <a16:creationId xmlns:a16="http://schemas.microsoft.com/office/drawing/2014/main" id="{B9E3FDF1-214E-4A3A-AF87-BE660ED8D106}"/>
              </a:ext>
            </a:extLst>
          </p:cNvPr>
          <p:cNvPicPr>
            <a:picLocks noChangeAspect="1"/>
          </p:cNvPicPr>
          <p:nvPr/>
        </p:nvPicPr>
        <p:blipFill>
          <a:blip r:embed="rId4"/>
          <a:stretch>
            <a:fillRect/>
          </a:stretch>
        </p:blipFill>
        <p:spPr>
          <a:xfrm>
            <a:off x="6934200" y="3664367"/>
            <a:ext cx="2908044" cy="2925636"/>
          </a:xfrm>
          <a:prstGeom prst="rect">
            <a:avLst/>
          </a:prstGeom>
        </p:spPr>
      </p:pic>
    </p:spTree>
    <p:extLst>
      <p:ext uri="{BB962C8B-B14F-4D97-AF65-F5344CB8AC3E}">
        <p14:creationId xmlns:p14="http://schemas.microsoft.com/office/powerpoint/2010/main" val="339482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8561"/>
            <a:ext cx="5864860" cy="4406900"/>
          </a:xfrm>
          <a:custGeom>
            <a:avLst/>
            <a:gdLst/>
            <a:ahLst/>
            <a:cxnLst/>
            <a:rect l="l" t="t" r="r" b="b"/>
            <a:pathLst>
              <a:path w="5864860" h="4406900">
                <a:moveTo>
                  <a:pt x="1437750" y="4394200"/>
                </a:moveTo>
                <a:lnTo>
                  <a:pt x="729874" y="4394200"/>
                </a:lnTo>
                <a:lnTo>
                  <a:pt x="779404" y="4406900"/>
                </a:lnTo>
                <a:lnTo>
                  <a:pt x="1387385" y="4406900"/>
                </a:lnTo>
                <a:lnTo>
                  <a:pt x="1437750" y="4394200"/>
                </a:lnTo>
                <a:close/>
              </a:path>
              <a:path w="5864860" h="4406900">
                <a:moveTo>
                  <a:pt x="1588599" y="4381500"/>
                </a:moveTo>
                <a:lnTo>
                  <a:pt x="631387" y="4381500"/>
                </a:lnTo>
                <a:lnTo>
                  <a:pt x="680532" y="4394200"/>
                </a:lnTo>
                <a:lnTo>
                  <a:pt x="1538356" y="4394200"/>
                </a:lnTo>
                <a:lnTo>
                  <a:pt x="1588599" y="4381500"/>
                </a:lnTo>
                <a:close/>
              </a:path>
              <a:path w="5864860" h="4406900">
                <a:moveTo>
                  <a:pt x="1688969" y="4368800"/>
                </a:moveTo>
                <a:lnTo>
                  <a:pt x="533714" y="4368800"/>
                </a:lnTo>
                <a:lnTo>
                  <a:pt x="582445" y="4381500"/>
                </a:lnTo>
                <a:lnTo>
                  <a:pt x="1638803" y="4381500"/>
                </a:lnTo>
                <a:lnTo>
                  <a:pt x="1688969" y="4368800"/>
                </a:lnTo>
                <a:close/>
              </a:path>
              <a:path w="5864860" h="4406900">
                <a:moveTo>
                  <a:pt x="1939258" y="4330700"/>
                </a:moveTo>
                <a:lnTo>
                  <a:pt x="341055" y="4330700"/>
                </a:lnTo>
                <a:lnTo>
                  <a:pt x="485202" y="4368800"/>
                </a:lnTo>
                <a:lnTo>
                  <a:pt x="1739097" y="4368800"/>
                </a:lnTo>
                <a:lnTo>
                  <a:pt x="1789190" y="4356100"/>
                </a:lnTo>
                <a:lnTo>
                  <a:pt x="1839246" y="4356100"/>
                </a:lnTo>
                <a:lnTo>
                  <a:pt x="1939258" y="4330700"/>
                </a:lnTo>
                <a:close/>
              </a:path>
              <a:path w="5864860" h="4406900">
                <a:moveTo>
                  <a:pt x="8366" y="4152900"/>
                </a:moveTo>
                <a:lnTo>
                  <a:pt x="0" y="4152900"/>
                </a:lnTo>
                <a:lnTo>
                  <a:pt x="0" y="4229100"/>
                </a:lnTo>
                <a:lnTo>
                  <a:pt x="105896" y="4267200"/>
                </a:lnTo>
                <a:lnTo>
                  <a:pt x="152384" y="4279900"/>
                </a:lnTo>
                <a:lnTo>
                  <a:pt x="199151" y="4305300"/>
                </a:lnTo>
                <a:lnTo>
                  <a:pt x="293494" y="4330700"/>
                </a:lnTo>
                <a:lnTo>
                  <a:pt x="817749" y="4330700"/>
                </a:lnTo>
                <a:lnTo>
                  <a:pt x="766166" y="4318000"/>
                </a:lnTo>
                <a:lnTo>
                  <a:pt x="661686" y="4318000"/>
                </a:lnTo>
                <a:lnTo>
                  <a:pt x="609782" y="4305300"/>
                </a:lnTo>
                <a:lnTo>
                  <a:pt x="558115" y="4305300"/>
                </a:lnTo>
                <a:lnTo>
                  <a:pt x="354028" y="4254500"/>
                </a:lnTo>
                <a:lnTo>
                  <a:pt x="303702" y="4254500"/>
                </a:lnTo>
                <a:lnTo>
                  <a:pt x="253674" y="4229100"/>
                </a:lnTo>
                <a:lnTo>
                  <a:pt x="105482" y="4191000"/>
                </a:lnTo>
                <a:lnTo>
                  <a:pt x="56749" y="4165600"/>
                </a:lnTo>
                <a:lnTo>
                  <a:pt x="8366" y="4152900"/>
                </a:lnTo>
                <a:close/>
              </a:path>
              <a:path w="5864860" h="4406900">
                <a:moveTo>
                  <a:pt x="2138897" y="4292600"/>
                </a:moveTo>
                <a:lnTo>
                  <a:pt x="1688978" y="4292600"/>
                </a:lnTo>
                <a:lnTo>
                  <a:pt x="1637989" y="4305300"/>
                </a:lnTo>
                <a:lnTo>
                  <a:pt x="1586971" y="4305300"/>
                </a:lnTo>
                <a:lnTo>
                  <a:pt x="1535924" y="4318000"/>
                </a:lnTo>
                <a:lnTo>
                  <a:pt x="1433740" y="4318000"/>
                </a:lnTo>
                <a:lnTo>
                  <a:pt x="1382601" y="4330700"/>
                </a:lnTo>
                <a:lnTo>
                  <a:pt x="1989214" y="4330700"/>
                </a:lnTo>
                <a:lnTo>
                  <a:pt x="2138897" y="4292600"/>
                </a:lnTo>
                <a:close/>
              </a:path>
              <a:path w="5864860" h="4406900">
                <a:moveTo>
                  <a:pt x="5656886" y="0"/>
                </a:moveTo>
                <a:lnTo>
                  <a:pt x="0" y="0"/>
                </a:lnTo>
                <a:lnTo>
                  <a:pt x="0" y="3962400"/>
                </a:lnTo>
                <a:lnTo>
                  <a:pt x="42356" y="3987800"/>
                </a:lnTo>
                <a:lnTo>
                  <a:pt x="89507" y="4013200"/>
                </a:lnTo>
                <a:lnTo>
                  <a:pt x="184258" y="4038600"/>
                </a:lnTo>
                <a:lnTo>
                  <a:pt x="231853" y="4064000"/>
                </a:lnTo>
                <a:lnTo>
                  <a:pt x="715317" y="4191000"/>
                </a:lnTo>
                <a:lnTo>
                  <a:pt x="2255822" y="4191000"/>
                </a:lnTo>
                <a:lnTo>
                  <a:pt x="2224137" y="4203700"/>
                </a:lnTo>
                <a:lnTo>
                  <a:pt x="2192464" y="4203700"/>
                </a:lnTo>
                <a:lnTo>
                  <a:pt x="2129006" y="4229100"/>
                </a:lnTo>
                <a:lnTo>
                  <a:pt x="2095381" y="4229100"/>
                </a:lnTo>
                <a:lnTo>
                  <a:pt x="2061733" y="4241800"/>
                </a:lnTo>
                <a:lnTo>
                  <a:pt x="2028063" y="4241800"/>
                </a:lnTo>
                <a:lnTo>
                  <a:pt x="1994369" y="4254500"/>
                </a:lnTo>
                <a:lnTo>
                  <a:pt x="1943531" y="4254500"/>
                </a:lnTo>
                <a:lnTo>
                  <a:pt x="1841785" y="4279900"/>
                </a:lnTo>
                <a:lnTo>
                  <a:pt x="1790875" y="4279900"/>
                </a:lnTo>
                <a:lnTo>
                  <a:pt x="1739940" y="4292600"/>
                </a:lnTo>
                <a:lnTo>
                  <a:pt x="2188732" y="4292600"/>
                </a:lnTo>
                <a:lnTo>
                  <a:pt x="2879221" y="4114800"/>
                </a:lnTo>
                <a:lnTo>
                  <a:pt x="2927829" y="4089400"/>
                </a:lnTo>
                <a:lnTo>
                  <a:pt x="3073132" y="4051300"/>
                </a:lnTo>
                <a:lnTo>
                  <a:pt x="3121397" y="4025900"/>
                </a:lnTo>
                <a:lnTo>
                  <a:pt x="3217684" y="4000500"/>
                </a:lnTo>
                <a:lnTo>
                  <a:pt x="3265708" y="3975100"/>
                </a:lnTo>
                <a:lnTo>
                  <a:pt x="3361524" y="3949700"/>
                </a:lnTo>
                <a:lnTo>
                  <a:pt x="3409319" y="3924300"/>
                </a:lnTo>
                <a:lnTo>
                  <a:pt x="3504689" y="3898900"/>
                </a:lnTo>
                <a:lnTo>
                  <a:pt x="3552267" y="3873500"/>
                </a:lnTo>
                <a:lnTo>
                  <a:pt x="3599776" y="3860800"/>
                </a:lnTo>
                <a:lnTo>
                  <a:pt x="3701220" y="3810000"/>
                </a:lnTo>
                <a:lnTo>
                  <a:pt x="3751180" y="3797300"/>
                </a:lnTo>
                <a:lnTo>
                  <a:pt x="3800293" y="3771900"/>
                </a:lnTo>
                <a:lnTo>
                  <a:pt x="3848303" y="3746500"/>
                </a:lnTo>
                <a:lnTo>
                  <a:pt x="3894954" y="3721100"/>
                </a:lnTo>
                <a:lnTo>
                  <a:pt x="3939992" y="3695700"/>
                </a:lnTo>
                <a:lnTo>
                  <a:pt x="3983161" y="3670300"/>
                </a:lnTo>
                <a:lnTo>
                  <a:pt x="4024207" y="3644900"/>
                </a:lnTo>
                <a:lnTo>
                  <a:pt x="4069339" y="3619500"/>
                </a:lnTo>
                <a:lnTo>
                  <a:pt x="4112751" y="3594100"/>
                </a:lnTo>
                <a:lnTo>
                  <a:pt x="4154659" y="3568700"/>
                </a:lnTo>
                <a:lnTo>
                  <a:pt x="4195277" y="3530600"/>
                </a:lnTo>
                <a:lnTo>
                  <a:pt x="4234820" y="3505200"/>
                </a:lnTo>
                <a:lnTo>
                  <a:pt x="4273502" y="3479800"/>
                </a:lnTo>
                <a:lnTo>
                  <a:pt x="4349142" y="3429000"/>
                </a:lnTo>
                <a:lnTo>
                  <a:pt x="4433969" y="3352800"/>
                </a:lnTo>
                <a:lnTo>
                  <a:pt x="4475733" y="3327400"/>
                </a:lnTo>
                <a:lnTo>
                  <a:pt x="4517016" y="3289300"/>
                </a:lnTo>
                <a:lnTo>
                  <a:pt x="4557785" y="3251200"/>
                </a:lnTo>
                <a:lnTo>
                  <a:pt x="4430396" y="3251200"/>
                </a:lnTo>
                <a:lnTo>
                  <a:pt x="4467590" y="3225800"/>
                </a:lnTo>
                <a:lnTo>
                  <a:pt x="4504360" y="3187700"/>
                </a:lnTo>
                <a:lnTo>
                  <a:pt x="4540700" y="3149600"/>
                </a:lnTo>
                <a:lnTo>
                  <a:pt x="4576605" y="3124200"/>
                </a:lnTo>
                <a:lnTo>
                  <a:pt x="4612068" y="3086100"/>
                </a:lnTo>
                <a:lnTo>
                  <a:pt x="4647083" y="3048000"/>
                </a:lnTo>
                <a:lnTo>
                  <a:pt x="4681643" y="3009900"/>
                </a:lnTo>
                <a:lnTo>
                  <a:pt x="4715743" y="2971800"/>
                </a:lnTo>
                <a:lnTo>
                  <a:pt x="4749377" y="2933700"/>
                </a:lnTo>
                <a:lnTo>
                  <a:pt x="4782538" y="2908300"/>
                </a:lnTo>
                <a:lnTo>
                  <a:pt x="4815220" y="2870200"/>
                </a:lnTo>
                <a:lnTo>
                  <a:pt x="4847417" y="2832100"/>
                </a:lnTo>
                <a:lnTo>
                  <a:pt x="4879123" y="2794000"/>
                </a:lnTo>
                <a:lnTo>
                  <a:pt x="4910332" y="2755900"/>
                </a:lnTo>
                <a:lnTo>
                  <a:pt x="4941038" y="2717800"/>
                </a:lnTo>
                <a:lnTo>
                  <a:pt x="4971234" y="2667000"/>
                </a:lnTo>
                <a:lnTo>
                  <a:pt x="5000914" y="2628900"/>
                </a:lnTo>
                <a:lnTo>
                  <a:pt x="5030073" y="2590800"/>
                </a:lnTo>
                <a:lnTo>
                  <a:pt x="5058704" y="2552700"/>
                </a:lnTo>
                <a:lnTo>
                  <a:pt x="5086800" y="2514600"/>
                </a:lnTo>
                <a:lnTo>
                  <a:pt x="5114357" y="2476500"/>
                </a:lnTo>
                <a:lnTo>
                  <a:pt x="5141367" y="2425700"/>
                </a:lnTo>
                <a:lnTo>
                  <a:pt x="5167824" y="2387600"/>
                </a:lnTo>
                <a:lnTo>
                  <a:pt x="5193723" y="2349500"/>
                </a:lnTo>
                <a:lnTo>
                  <a:pt x="5219057" y="2298700"/>
                </a:lnTo>
                <a:lnTo>
                  <a:pt x="5243820" y="2260600"/>
                </a:lnTo>
                <a:lnTo>
                  <a:pt x="5268006" y="2222500"/>
                </a:lnTo>
                <a:lnTo>
                  <a:pt x="5291609" y="2171700"/>
                </a:lnTo>
                <a:lnTo>
                  <a:pt x="5314623" y="2133600"/>
                </a:lnTo>
                <a:lnTo>
                  <a:pt x="5337040" y="2082800"/>
                </a:lnTo>
                <a:lnTo>
                  <a:pt x="5358961" y="2032000"/>
                </a:lnTo>
                <a:lnTo>
                  <a:pt x="5380129" y="1993900"/>
                </a:lnTo>
                <a:lnTo>
                  <a:pt x="5400548" y="1943100"/>
                </a:lnTo>
                <a:lnTo>
                  <a:pt x="5420223" y="1905000"/>
                </a:lnTo>
                <a:lnTo>
                  <a:pt x="5439159" y="1854200"/>
                </a:lnTo>
                <a:lnTo>
                  <a:pt x="5457361" y="1803400"/>
                </a:lnTo>
                <a:lnTo>
                  <a:pt x="5474832" y="1765300"/>
                </a:lnTo>
                <a:lnTo>
                  <a:pt x="5491578" y="1714500"/>
                </a:lnTo>
                <a:lnTo>
                  <a:pt x="5507604" y="1663700"/>
                </a:lnTo>
                <a:lnTo>
                  <a:pt x="5522913" y="1612900"/>
                </a:lnTo>
                <a:lnTo>
                  <a:pt x="5537511" y="1574800"/>
                </a:lnTo>
                <a:lnTo>
                  <a:pt x="5551402" y="1524000"/>
                </a:lnTo>
                <a:lnTo>
                  <a:pt x="5564591" y="1473200"/>
                </a:lnTo>
                <a:lnTo>
                  <a:pt x="5577082" y="1435100"/>
                </a:lnTo>
                <a:lnTo>
                  <a:pt x="5588881" y="1384300"/>
                </a:lnTo>
                <a:lnTo>
                  <a:pt x="5599991" y="1333500"/>
                </a:lnTo>
                <a:lnTo>
                  <a:pt x="5610417" y="1282700"/>
                </a:lnTo>
                <a:lnTo>
                  <a:pt x="5620165" y="1231900"/>
                </a:lnTo>
                <a:lnTo>
                  <a:pt x="5629237" y="1193800"/>
                </a:lnTo>
                <a:lnTo>
                  <a:pt x="5637640" y="1143000"/>
                </a:lnTo>
                <a:lnTo>
                  <a:pt x="5645378" y="1092200"/>
                </a:lnTo>
                <a:lnTo>
                  <a:pt x="5652456" y="1041400"/>
                </a:lnTo>
                <a:lnTo>
                  <a:pt x="5658877" y="990600"/>
                </a:lnTo>
                <a:lnTo>
                  <a:pt x="5664647" y="939800"/>
                </a:lnTo>
                <a:lnTo>
                  <a:pt x="5669771" y="889000"/>
                </a:lnTo>
                <a:lnTo>
                  <a:pt x="5674252" y="838200"/>
                </a:lnTo>
                <a:lnTo>
                  <a:pt x="5678096" y="800100"/>
                </a:lnTo>
                <a:lnTo>
                  <a:pt x="5681307" y="749300"/>
                </a:lnTo>
                <a:lnTo>
                  <a:pt x="5683890" y="698500"/>
                </a:lnTo>
                <a:lnTo>
                  <a:pt x="5685849" y="647700"/>
                </a:lnTo>
                <a:lnTo>
                  <a:pt x="5687190" y="596900"/>
                </a:lnTo>
                <a:lnTo>
                  <a:pt x="5687916" y="546100"/>
                </a:lnTo>
                <a:lnTo>
                  <a:pt x="5688033" y="495300"/>
                </a:lnTo>
                <a:lnTo>
                  <a:pt x="5687613" y="444500"/>
                </a:lnTo>
                <a:lnTo>
                  <a:pt x="5686653" y="393700"/>
                </a:lnTo>
                <a:lnTo>
                  <a:pt x="5683151" y="304800"/>
                </a:lnTo>
                <a:lnTo>
                  <a:pt x="5680625" y="254000"/>
                </a:lnTo>
                <a:lnTo>
                  <a:pt x="5677595" y="203200"/>
                </a:lnTo>
                <a:lnTo>
                  <a:pt x="5656886" y="0"/>
                </a:lnTo>
                <a:close/>
              </a:path>
              <a:path w="5864860" h="4406900">
                <a:moveTo>
                  <a:pt x="1662158" y="4241800"/>
                </a:moveTo>
                <a:lnTo>
                  <a:pt x="1311277" y="4241800"/>
                </a:lnTo>
                <a:lnTo>
                  <a:pt x="1361608" y="4254500"/>
                </a:lnTo>
                <a:lnTo>
                  <a:pt x="1612504" y="4254500"/>
                </a:lnTo>
                <a:lnTo>
                  <a:pt x="1662158" y="4241800"/>
                </a:lnTo>
                <a:close/>
              </a:path>
              <a:path w="5864860" h="4406900">
                <a:moveTo>
                  <a:pt x="1910093" y="4229100"/>
                </a:moveTo>
                <a:lnTo>
                  <a:pt x="1061085" y="4229100"/>
                </a:lnTo>
                <a:lnTo>
                  <a:pt x="1110921" y="4241800"/>
                </a:lnTo>
                <a:lnTo>
                  <a:pt x="1860559" y="4241800"/>
                </a:lnTo>
                <a:lnTo>
                  <a:pt x="1910093" y="4229100"/>
                </a:lnTo>
                <a:close/>
              </a:path>
              <a:path w="5864860" h="4406900">
                <a:moveTo>
                  <a:pt x="2058499" y="4216400"/>
                </a:moveTo>
                <a:lnTo>
                  <a:pt x="961732" y="4216400"/>
                </a:lnTo>
                <a:lnTo>
                  <a:pt x="1011355" y="4229100"/>
                </a:lnTo>
                <a:lnTo>
                  <a:pt x="2009066" y="4229100"/>
                </a:lnTo>
                <a:lnTo>
                  <a:pt x="2058499" y="4216400"/>
                </a:lnTo>
                <a:close/>
              </a:path>
              <a:path w="5864860" h="4406900">
                <a:moveTo>
                  <a:pt x="2157248" y="4203700"/>
                </a:moveTo>
                <a:lnTo>
                  <a:pt x="862821" y="4203700"/>
                </a:lnTo>
                <a:lnTo>
                  <a:pt x="912220" y="4216400"/>
                </a:lnTo>
                <a:lnTo>
                  <a:pt x="2107894" y="4216400"/>
                </a:lnTo>
                <a:lnTo>
                  <a:pt x="2157248" y="4203700"/>
                </a:lnTo>
                <a:close/>
              </a:path>
              <a:path w="5864860" h="4406900">
                <a:moveTo>
                  <a:pt x="2255822" y="4191000"/>
                </a:moveTo>
                <a:lnTo>
                  <a:pt x="764367" y="4191000"/>
                </a:lnTo>
                <a:lnTo>
                  <a:pt x="813535" y="4203700"/>
                </a:lnTo>
                <a:lnTo>
                  <a:pt x="2206558" y="4203700"/>
                </a:lnTo>
                <a:lnTo>
                  <a:pt x="2255822" y="4191000"/>
                </a:lnTo>
                <a:close/>
              </a:path>
              <a:path w="5864860" h="4406900">
                <a:moveTo>
                  <a:pt x="5822245" y="0"/>
                </a:moveTo>
                <a:lnTo>
                  <a:pt x="5746786" y="0"/>
                </a:lnTo>
                <a:lnTo>
                  <a:pt x="5760429" y="76200"/>
                </a:lnTo>
                <a:lnTo>
                  <a:pt x="5767119" y="127000"/>
                </a:lnTo>
                <a:lnTo>
                  <a:pt x="5772739" y="177800"/>
                </a:lnTo>
                <a:lnTo>
                  <a:pt x="5777288" y="228600"/>
                </a:lnTo>
                <a:lnTo>
                  <a:pt x="5780762" y="292100"/>
                </a:lnTo>
                <a:lnTo>
                  <a:pt x="5783156" y="342900"/>
                </a:lnTo>
                <a:lnTo>
                  <a:pt x="5784764" y="393700"/>
                </a:lnTo>
                <a:lnTo>
                  <a:pt x="5785601" y="444500"/>
                </a:lnTo>
                <a:lnTo>
                  <a:pt x="5785670" y="495300"/>
                </a:lnTo>
                <a:lnTo>
                  <a:pt x="5784975" y="546100"/>
                </a:lnTo>
                <a:lnTo>
                  <a:pt x="5783519" y="596900"/>
                </a:lnTo>
                <a:lnTo>
                  <a:pt x="5781307" y="647700"/>
                </a:lnTo>
                <a:lnTo>
                  <a:pt x="5778342" y="698500"/>
                </a:lnTo>
                <a:lnTo>
                  <a:pt x="5774627" y="749300"/>
                </a:lnTo>
                <a:lnTo>
                  <a:pt x="5770167" y="800100"/>
                </a:lnTo>
                <a:lnTo>
                  <a:pt x="5764965" y="850900"/>
                </a:lnTo>
                <a:lnTo>
                  <a:pt x="5759024" y="901700"/>
                </a:lnTo>
                <a:lnTo>
                  <a:pt x="5752349" y="952500"/>
                </a:lnTo>
                <a:lnTo>
                  <a:pt x="5744943" y="1003300"/>
                </a:lnTo>
                <a:lnTo>
                  <a:pt x="5736810" y="1054100"/>
                </a:lnTo>
                <a:lnTo>
                  <a:pt x="5727953" y="1104900"/>
                </a:lnTo>
                <a:lnTo>
                  <a:pt x="5718376" y="1143000"/>
                </a:lnTo>
                <a:lnTo>
                  <a:pt x="5708084" y="1193800"/>
                </a:lnTo>
                <a:lnTo>
                  <a:pt x="5697078" y="1244600"/>
                </a:lnTo>
                <a:lnTo>
                  <a:pt x="5685364" y="1295400"/>
                </a:lnTo>
                <a:lnTo>
                  <a:pt x="5672945" y="1346200"/>
                </a:lnTo>
                <a:lnTo>
                  <a:pt x="5659825" y="1384300"/>
                </a:lnTo>
                <a:lnTo>
                  <a:pt x="5646007" y="1435100"/>
                </a:lnTo>
                <a:lnTo>
                  <a:pt x="5631495" y="1485900"/>
                </a:lnTo>
                <a:lnTo>
                  <a:pt x="5616292" y="1536700"/>
                </a:lnTo>
                <a:lnTo>
                  <a:pt x="5600403" y="1574800"/>
                </a:lnTo>
                <a:lnTo>
                  <a:pt x="5583831" y="1625600"/>
                </a:lnTo>
                <a:lnTo>
                  <a:pt x="5566580" y="1676400"/>
                </a:lnTo>
                <a:lnTo>
                  <a:pt x="5548653" y="1714500"/>
                </a:lnTo>
                <a:lnTo>
                  <a:pt x="5530055" y="1765300"/>
                </a:lnTo>
                <a:lnTo>
                  <a:pt x="5510788" y="1816100"/>
                </a:lnTo>
                <a:lnTo>
                  <a:pt x="5490857" y="1854200"/>
                </a:lnTo>
                <a:lnTo>
                  <a:pt x="5470264" y="1905000"/>
                </a:lnTo>
                <a:lnTo>
                  <a:pt x="5449015" y="1943100"/>
                </a:lnTo>
                <a:lnTo>
                  <a:pt x="5427113" y="1993900"/>
                </a:lnTo>
                <a:lnTo>
                  <a:pt x="5404560" y="2032000"/>
                </a:lnTo>
                <a:lnTo>
                  <a:pt x="5381362" y="2082800"/>
                </a:lnTo>
                <a:lnTo>
                  <a:pt x="5357521" y="2133600"/>
                </a:lnTo>
                <a:lnTo>
                  <a:pt x="5333041" y="2171700"/>
                </a:lnTo>
                <a:lnTo>
                  <a:pt x="5307927" y="2222500"/>
                </a:lnTo>
                <a:lnTo>
                  <a:pt x="5282181" y="2260600"/>
                </a:lnTo>
                <a:lnTo>
                  <a:pt x="5255808" y="2298700"/>
                </a:lnTo>
                <a:lnTo>
                  <a:pt x="5228810" y="2349500"/>
                </a:lnTo>
                <a:lnTo>
                  <a:pt x="5201193" y="2387600"/>
                </a:lnTo>
                <a:lnTo>
                  <a:pt x="5172959" y="2438400"/>
                </a:lnTo>
                <a:lnTo>
                  <a:pt x="5145032" y="2476500"/>
                </a:lnTo>
                <a:lnTo>
                  <a:pt x="5116535" y="2514600"/>
                </a:lnTo>
                <a:lnTo>
                  <a:pt x="5087473" y="2565400"/>
                </a:lnTo>
                <a:lnTo>
                  <a:pt x="5057850" y="2603500"/>
                </a:lnTo>
                <a:lnTo>
                  <a:pt x="5027671" y="2641600"/>
                </a:lnTo>
                <a:lnTo>
                  <a:pt x="4996942" y="2679700"/>
                </a:lnTo>
                <a:lnTo>
                  <a:pt x="4965666" y="2717800"/>
                </a:lnTo>
                <a:lnTo>
                  <a:pt x="4933850" y="2755900"/>
                </a:lnTo>
                <a:lnTo>
                  <a:pt x="4901498" y="2794000"/>
                </a:lnTo>
                <a:lnTo>
                  <a:pt x="4868614" y="2832100"/>
                </a:lnTo>
                <a:lnTo>
                  <a:pt x="4835204" y="2870200"/>
                </a:lnTo>
                <a:lnTo>
                  <a:pt x="4801272" y="2908300"/>
                </a:lnTo>
                <a:lnTo>
                  <a:pt x="4766824" y="2946400"/>
                </a:lnTo>
                <a:lnTo>
                  <a:pt x="4731864" y="2984500"/>
                </a:lnTo>
                <a:lnTo>
                  <a:pt x="4696396" y="3022600"/>
                </a:lnTo>
                <a:lnTo>
                  <a:pt x="4660427" y="3060700"/>
                </a:lnTo>
                <a:lnTo>
                  <a:pt x="4623961" y="3086100"/>
                </a:lnTo>
                <a:lnTo>
                  <a:pt x="4587002" y="3124200"/>
                </a:lnTo>
                <a:lnTo>
                  <a:pt x="4549556" y="3162300"/>
                </a:lnTo>
                <a:lnTo>
                  <a:pt x="4511627" y="3187700"/>
                </a:lnTo>
                <a:lnTo>
                  <a:pt x="4473221" y="3225800"/>
                </a:lnTo>
                <a:lnTo>
                  <a:pt x="4463940" y="3238500"/>
                </a:lnTo>
                <a:lnTo>
                  <a:pt x="4453642" y="3238500"/>
                </a:lnTo>
                <a:lnTo>
                  <a:pt x="4442427" y="3251200"/>
                </a:lnTo>
                <a:lnTo>
                  <a:pt x="4557785" y="3251200"/>
                </a:lnTo>
                <a:lnTo>
                  <a:pt x="4598004" y="3213100"/>
                </a:lnTo>
                <a:lnTo>
                  <a:pt x="4637637" y="3187700"/>
                </a:lnTo>
                <a:lnTo>
                  <a:pt x="4675093" y="3149600"/>
                </a:lnTo>
                <a:lnTo>
                  <a:pt x="4712030" y="3111500"/>
                </a:lnTo>
                <a:lnTo>
                  <a:pt x="4748445" y="3073400"/>
                </a:lnTo>
                <a:lnTo>
                  <a:pt x="4784336" y="3035300"/>
                </a:lnTo>
                <a:lnTo>
                  <a:pt x="4819700" y="2997200"/>
                </a:lnTo>
                <a:lnTo>
                  <a:pt x="4854536" y="2959100"/>
                </a:lnTo>
                <a:lnTo>
                  <a:pt x="4888841" y="2921000"/>
                </a:lnTo>
                <a:lnTo>
                  <a:pt x="4922611" y="2882900"/>
                </a:lnTo>
                <a:lnTo>
                  <a:pt x="4955845" y="2844800"/>
                </a:lnTo>
                <a:lnTo>
                  <a:pt x="4988541" y="2806700"/>
                </a:lnTo>
                <a:lnTo>
                  <a:pt x="5020695" y="2768600"/>
                </a:lnTo>
                <a:lnTo>
                  <a:pt x="5052305" y="2730500"/>
                </a:lnTo>
                <a:lnTo>
                  <a:pt x="5083369" y="2692400"/>
                </a:lnTo>
                <a:lnTo>
                  <a:pt x="5113884" y="2654300"/>
                </a:lnTo>
                <a:lnTo>
                  <a:pt x="5143848" y="2616200"/>
                </a:lnTo>
                <a:lnTo>
                  <a:pt x="5173259" y="2578100"/>
                </a:lnTo>
                <a:lnTo>
                  <a:pt x="5202113" y="2527300"/>
                </a:lnTo>
                <a:lnTo>
                  <a:pt x="5230408" y="2489200"/>
                </a:lnTo>
                <a:lnTo>
                  <a:pt x="5258143" y="2451100"/>
                </a:lnTo>
                <a:lnTo>
                  <a:pt x="5285314" y="2413000"/>
                </a:lnTo>
                <a:lnTo>
                  <a:pt x="5311918" y="2362200"/>
                </a:lnTo>
                <a:lnTo>
                  <a:pt x="5337955" y="2324100"/>
                </a:lnTo>
                <a:lnTo>
                  <a:pt x="5363420" y="2273300"/>
                </a:lnTo>
                <a:lnTo>
                  <a:pt x="5388311" y="2235200"/>
                </a:lnTo>
                <a:lnTo>
                  <a:pt x="5412627" y="2184400"/>
                </a:lnTo>
                <a:lnTo>
                  <a:pt x="5436364" y="2146300"/>
                </a:lnTo>
                <a:lnTo>
                  <a:pt x="5459521" y="2095500"/>
                </a:lnTo>
                <a:lnTo>
                  <a:pt x="5482093" y="2057400"/>
                </a:lnTo>
                <a:lnTo>
                  <a:pt x="5504080" y="2006600"/>
                </a:lnTo>
                <a:lnTo>
                  <a:pt x="5525479" y="1968500"/>
                </a:lnTo>
                <a:lnTo>
                  <a:pt x="5546287" y="1917700"/>
                </a:lnTo>
                <a:lnTo>
                  <a:pt x="5566501" y="1866900"/>
                </a:lnTo>
                <a:lnTo>
                  <a:pt x="5586119" y="1828800"/>
                </a:lnTo>
                <a:lnTo>
                  <a:pt x="5605140" y="1778000"/>
                </a:lnTo>
                <a:lnTo>
                  <a:pt x="5623559" y="1727200"/>
                </a:lnTo>
                <a:lnTo>
                  <a:pt x="5641375" y="1689100"/>
                </a:lnTo>
                <a:lnTo>
                  <a:pt x="5658586" y="1638300"/>
                </a:lnTo>
                <a:lnTo>
                  <a:pt x="5675188" y="1587500"/>
                </a:lnTo>
                <a:lnTo>
                  <a:pt x="5691180" y="1536700"/>
                </a:lnTo>
                <a:lnTo>
                  <a:pt x="5706630" y="1485900"/>
                </a:lnTo>
                <a:lnTo>
                  <a:pt x="5721392" y="1435100"/>
                </a:lnTo>
                <a:lnTo>
                  <a:pt x="5735461" y="1384300"/>
                </a:lnTo>
                <a:lnTo>
                  <a:pt x="5748831" y="1333500"/>
                </a:lnTo>
                <a:lnTo>
                  <a:pt x="5761499" y="1295400"/>
                </a:lnTo>
                <a:lnTo>
                  <a:pt x="5773458" y="1244600"/>
                </a:lnTo>
                <a:lnTo>
                  <a:pt x="5784705" y="1193800"/>
                </a:lnTo>
                <a:lnTo>
                  <a:pt x="5795235" y="1143000"/>
                </a:lnTo>
                <a:lnTo>
                  <a:pt x="5805042" y="1092200"/>
                </a:lnTo>
                <a:lnTo>
                  <a:pt x="5814121" y="1041400"/>
                </a:lnTo>
                <a:lnTo>
                  <a:pt x="5822469" y="990600"/>
                </a:lnTo>
                <a:lnTo>
                  <a:pt x="5830079" y="939800"/>
                </a:lnTo>
                <a:lnTo>
                  <a:pt x="5836947" y="889000"/>
                </a:lnTo>
                <a:lnTo>
                  <a:pt x="5843068" y="850900"/>
                </a:lnTo>
                <a:lnTo>
                  <a:pt x="5848438" y="800100"/>
                </a:lnTo>
                <a:lnTo>
                  <a:pt x="5853051" y="749300"/>
                </a:lnTo>
                <a:lnTo>
                  <a:pt x="5856902" y="698500"/>
                </a:lnTo>
                <a:lnTo>
                  <a:pt x="5859987" y="647700"/>
                </a:lnTo>
                <a:lnTo>
                  <a:pt x="5862301" y="596900"/>
                </a:lnTo>
                <a:lnTo>
                  <a:pt x="5863839" y="546100"/>
                </a:lnTo>
                <a:lnTo>
                  <a:pt x="5864595" y="508000"/>
                </a:lnTo>
                <a:lnTo>
                  <a:pt x="5864566" y="457200"/>
                </a:lnTo>
                <a:lnTo>
                  <a:pt x="5863746" y="406400"/>
                </a:lnTo>
                <a:lnTo>
                  <a:pt x="5862130" y="355600"/>
                </a:lnTo>
                <a:lnTo>
                  <a:pt x="5859714" y="304800"/>
                </a:lnTo>
                <a:lnTo>
                  <a:pt x="5856492" y="254000"/>
                </a:lnTo>
                <a:lnTo>
                  <a:pt x="5852460" y="203200"/>
                </a:lnTo>
                <a:lnTo>
                  <a:pt x="5847613" y="165100"/>
                </a:lnTo>
                <a:lnTo>
                  <a:pt x="5841945" y="114300"/>
                </a:lnTo>
                <a:lnTo>
                  <a:pt x="5822245" y="0"/>
                </a:lnTo>
                <a:close/>
              </a:path>
            </a:pathLst>
          </a:custGeom>
          <a:solidFill>
            <a:srgbClr val="ED7D31"/>
          </a:solidFill>
        </p:spPr>
        <p:txBody>
          <a:bodyPr wrap="square" lIns="0" tIns="0" rIns="0" bIns="0" rtlCol="0"/>
          <a:lstStyle/>
          <a:p>
            <a:endParaRPr/>
          </a:p>
        </p:txBody>
      </p:sp>
      <p:sp>
        <p:nvSpPr>
          <p:cNvPr id="3" name="object 3"/>
          <p:cNvSpPr txBox="1">
            <a:spLocks noGrp="1"/>
          </p:cNvSpPr>
          <p:nvPr>
            <p:ph type="title"/>
          </p:nvPr>
        </p:nvSpPr>
        <p:spPr>
          <a:xfrm>
            <a:off x="152418" y="622300"/>
            <a:ext cx="5864860" cy="1656864"/>
          </a:xfrm>
          <a:prstGeom prst="rect">
            <a:avLst/>
          </a:prstGeom>
        </p:spPr>
        <p:txBody>
          <a:bodyPr vert="horz" wrap="square" lIns="0" tIns="78740" rIns="0" bIns="0" rtlCol="0">
            <a:spAutoFit/>
          </a:bodyPr>
          <a:lstStyle/>
          <a:p>
            <a:pPr marL="38100" marR="1052830">
              <a:lnSpc>
                <a:spcPts val="4100"/>
              </a:lnSpc>
              <a:spcBef>
                <a:spcPts val="620"/>
              </a:spcBef>
            </a:pPr>
            <a:r>
              <a:rPr lang="en-US" sz="3800" spc="-10" dirty="0">
                <a:solidFill>
                  <a:srgbClr val="FFFFFF"/>
                </a:solidFill>
                <a:latin typeface="Calibri"/>
                <a:cs typeface="Calibri"/>
              </a:rPr>
              <a:t>On Campus </a:t>
            </a:r>
            <a:r>
              <a:rPr lang="en-US" sz="3800" spc="-10" dirty="0" err="1">
                <a:solidFill>
                  <a:srgbClr val="FFFFFF"/>
                </a:solidFill>
                <a:latin typeface="Calibri"/>
                <a:cs typeface="Calibri"/>
              </a:rPr>
              <a:t>Activites</a:t>
            </a:r>
            <a:r>
              <a:rPr lang="en-US" sz="3800" spc="-10" dirty="0">
                <a:solidFill>
                  <a:srgbClr val="FFFFFF"/>
                </a:solidFill>
                <a:latin typeface="Calibri"/>
                <a:cs typeface="Calibri"/>
              </a:rPr>
              <a:t> (20%)</a:t>
            </a:r>
            <a:br>
              <a:rPr lang="en-US" sz="3800" spc="-10" dirty="0">
                <a:solidFill>
                  <a:srgbClr val="FFFFFF"/>
                </a:solidFill>
                <a:latin typeface="Calibri"/>
                <a:cs typeface="Calibri"/>
              </a:rPr>
            </a:br>
            <a:endParaRPr sz="3800" dirty="0">
              <a:latin typeface="Calibri"/>
              <a:cs typeface="Calibri"/>
            </a:endParaRPr>
          </a:p>
        </p:txBody>
      </p:sp>
      <p:sp>
        <p:nvSpPr>
          <p:cNvPr id="4" name="object 4"/>
          <p:cNvSpPr txBox="1"/>
          <p:nvPr/>
        </p:nvSpPr>
        <p:spPr>
          <a:xfrm>
            <a:off x="6174723" y="767080"/>
            <a:ext cx="4999990" cy="1810752"/>
          </a:xfrm>
          <a:prstGeom prst="rect">
            <a:avLst/>
          </a:prstGeom>
          <a:ln>
            <a:solidFill>
              <a:schemeClr val="tx2"/>
            </a:solidFill>
          </a:ln>
        </p:spPr>
        <p:txBody>
          <a:bodyPr vert="horz" wrap="square" lIns="0" tIns="109220" rIns="0" bIns="0" rtlCol="0">
            <a:spAutoFit/>
          </a:bodyPr>
          <a:lstStyle/>
          <a:p>
            <a:pPr marL="526415" indent="-513715">
              <a:lnSpc>
                <a:spcPct val="100000"/>
              </a:lnSpc>
              <a:spcBef>
                <a:spcPts val="860"/>
              </a:spcBef>
              <a:buAutoNum type="arabicPeriod"/>
              <a:tabLst>
                <a:tab pos="526415" algn="l"/>
              </a:tabLst>
            </a:pPr>
            <a:r>
              <a:rPr lang="en-US" sz="2200" dirty="0" err="1">
                <a:latin typeface="Calibri"/>
                <a:cs typeface="Calibri"/>
              </a:rPr>
              <a:t>Bro.Amnuay</a:t>
            </a:r>
            <a:r>
              <a:rPr lang="en-US" sz="2200" dirty="0">
                <a:latin typeface="Calibri"/>
                <a:cs typeface="Calibri"/>
              </a:rPr>
              <a:t> visit and sharing</a:t>
            </a:r>
          </a:p>
          <a:p>
            <a:pPr marL="526415" indent="-513715">
              <a:lnSpc>
                <a:spcPct val="100000"/>
              </a:lnSpc>
              <a:spcBef>
                <a:spcPts val="860"/>
              </a:spcBef>
              <a:buAutoNum type="arabicPeriod"/>
              <a:tabLst>
                <a:tab pos="526415" algn="l"/>
              </a:tabLst>
            </a:pPr>
            <a:r>
              <a:rPr lang="en-US" sz="2200" dirty="0">
                <a:latin typeface="Calibri"/>
                <a:cs typeface="Calibri"/>
              </a:rPr>
              <a:t>GE spotlight exhibition / booth on Feb</a:t>
            </a:r>
          </a:p>
          <a:p>
            <a:pPr marL="526415" indent="-513715">
              <a:lnSpc>
                <a:spcPct val="100000"/>
              </a:lnSpc>
              <a:spcBef>
                <a:spcPts val="860"/>
              </a:spcBef>
              <a:buAutoNum type="arabicPeriod"/>
              <a:tabLst>
                <a:tab pos="526415" algn="l"/>
              </a:tabLst>
            </a:pPr>
            <a:r>
              <a:rPr lang="en-US" sz="2200" dirty="0">
                <a:latin typeface="Calibri"/>
                <a:cs typeface="Calibri"/>
              </a:rPr>
              <a:t>AU Chapel tour on Dec</a:t>
            </a:r>
          </a:p>
          <a:p>
            <a:pPr marL="12700">
              <a:lnSpc>
                <a:spcPct val="100000"/>
              </a:lnSpc>
              <a:spcBef>
                <a:spcPts val="860"/>
              </a:spcBef>
              <a:tabLst>
                <a:tab pos="526415" algn="l"/>
              </a:tabLst>
            </a:pPr>
            <a:endParaRPr sz="2200" dirty="0">
              <a:latin typeface="Calibri"/>
              <a:cs typeface="Calibri"/>
            </a:endParaRPr>
          </a:p>
        </p:txBody>
      </p:sp>
      <p:sp>
        <p:nvSpPr>
          <p:cNvPr id="5" name="object 5"/>
          <p:cNvSpPr txBox="1"/>
          <p:nvPr/>
        </p:nvSpPr>
        <p:spPr>
          <a:xfrm>
            <a:off x="6174723" y="3314700"/>
            <a:ext cx="5102877" cy="1536317"/>
          </a:xfrm>
          <a:prstGeom prst="rect">
            <a:avLst/>
          </a:prstGeom>
          <a:ln>
            <a:solidFill>
              <a:srgbClr val="00B050"/>
            </a:solidFill>
          </a:ln>
        </p:spPr>
        <p:txBody>
          <a:bodyPr vert="horz" wrap="square" lIns="0" tIns="58419" rIns="0" bIns="0" rtlCol="0">
            <a:spAutoFit/>
          </a:bodyPr>
          <a:lstStyle/>
          <a:p>
            <a:pPr marL="355600" marR="5080" indent="-342900">
              <a:lnSpc>
                <a:spcPts val="2300"/>
              </a:lnSpc>
              <a:spcBef>
                <a:spcPts val="459"/>
              </a:spcBef>
              <a:buFont typeface="Arial" panose="020B0604020202020204" pitchFamily="34" charset="0"/>
              <a:buChar char="•"/>
            </a:pPr>
            <a:r>
              <a:rPr lang="en-US" sz="2200" dirty="0">
                <a:latin typeface="Calibri"/>
                <a:cs typeface="Calibri"/>
              </a:rPr>
              <a:t>Details will be discussed later</a:t>
            </a:r>
          </a:p>
          <a:p>
            <a:pPr marL="355600" marR="5080" indent="-342900">
              <a:lnSpc>
                <a:spcPts val="2300"/>
              </a:lnSpc>
              <a:spcBef>
                <a:spcPts val="459"/>
              </a:spcBef>
              <a:buFont typeface="Arial" panose="020B0604020202020204" pitchFamily="34" charset="0"/>
              <a:buChar char="•"/>
            </a:pPr>
            <a:r>
              <a:rPr lang="en-US" sz="2200" dirty="0">
                <a:latin typeface="Calibri"/>
                <a:cs typeface="Calibri"/>
              </a:rPr>
              <a:t>All students must be a part of these activities.</a:t>
            </a:r>
            <a:endParaRPr sz="2200" dirty="0">
              <a:latin typeface="Calibri"/>
              <a:cs typeface="Calibri"/>
            </a:endParaRPr>
          </a:p>
          <a:p>
            <a:pPr>
              <a:lnSpc>
                <a:spcPct val="100000"/>
              </a:lnSpc>
              <a:spcBef>
                <a:spcPts val="50"/>
              </a:spcBef>
            </a:pPr>
            <a:endParaRPr sz="3350" dirty="0">
              <a:latin typeface="Calibri"/>
              <a:cs typeface="Calibri"/>
            </a:endParaRPr>
          </a:p>
        </p:txBody>
      </p:sp>
      <p:sp>
        <p:nvSpPr>
          <p:cNvPr id="6" name="object 6"/>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 y="1562100"/>
            <a:ext cx="4286583" cy="1447319"/>
          </a:xfrm>
          <a:prstGeom prst="rect">
            <a:avLst/>
          </a:prstGeom>
          <a:solidFill>
            <a:srgbClr val="FFC000"/>
          </a:solidFill>
        </p:spPr>
        <p:txBody>
          <a:bodyPr vert="horz" wrap="square" lIns="0" tIns="82550" rIns="0" bIns="0" rtlCol="0">
            <a:spAutoFit/>
          </a:bodyPr>
          <a:lstStyle/>
          <a:p>
            <a:pPr marL="12700" marR="5080">
              <a:lnSpc>
                <a:spcPct val="90000"/>
              </a:lnSpc>
              <a:spcBef>
                <a:spcPts val="650"/>
              </a:spcBef>
            </a:pPr>
            <a:r>
              <a:rPr lang="en-US" sz="4600" spc="-10" dirty="0">
                <a:latin typeface="Calibri"/>
                <a:cs typeface="Calibri"/>
              </a:rPr>
              <a:t>Required reading</a:t>
            </a:r>
          </a:p>
          <a:p>
            <a:pPr marL="12700" marR="5080">
              <a:lnSpc>
                <a:spcPct val="90000"/>
              </a:lnSpc>
              <a:spcBef>
                <a:spcPts val="650"/>
              </a:spcBef>
            </a:pPr>
            <a:r>
              <a:rPr sz="4600" spc="-10" dirty="0">
                <a:latin typeface="Calibri"/>
                <a:cs typeface="Calibri"/>
              </a:rPr>
              <a:t>(10%)</a:t>
            </a:r>
            <a:r>
              <a:rPr lang="en-US" sz="4600" spc="-10" dirty="0">
                <a:latin typeface="Calibri"/>
                <a:cs typeface="Calibri"/>
              </a:rPr>
              <a:t> - teamwork</a:t>
            </a:r>
            <a:endParaRPr sz="4600" dirty="0">
              <a:latin typeface="Calibri"/>
              <a:cs typeface="Calibri"/>
            </a:endParaRPr>
          </a:p>
        </p:txBody>
      </p:sp>
      <p:grpSp>
        <p:nvGrpSpPr>
          <p:cNvPr id="3" name="object 3"/>
          <p:cNvGrpSpPr/>
          <p:nvPr/>
        </p:nvGrpSpPr>
        <p:grpSpPr>
          <a:xfrm>
            <a:off x="4286583" y="647700"/>
            <a:ext cx="7275195" cy="5552440"/>
            <a:chOff x="4286583" y="647700"/>
            <a:chExt cx="7275195" cy="5552440"/>
          </a:xfrm>
        </p:grpSpPr>
        <p:pic>
          <p:nvPicPr>
            <p:cNvPr id="4" name="object 4"/>
            <p:cNvPicPr/>
            <p:nvPr/>
          </p:nvPicPr>
          <p:blipFill>
            <a:blip r:embed="rId2" cstate="print"/>
            <a:stretch>
              <a:fillRect/>
            </a:stretch>
          </p:blipFill>
          <p:spPr>
            <a:xfrm>
              <a:off x="4286583" y="747352"/>
              <a:ext cx="106565" cy="5452309"/>
            </a:xfrm>
            <a:prstGeom prst="rect">
              <a:avLst/>
            </a:prstGeom>
          </p:spPr>
        </p:pic>
        <p:sp>
          <p:nvSpPr>
            <p:cNvPr id="5" name="object 5"/>
            <p:cNvSpPr/>
            <p:nvPr/>
          </p:nvSpPr>
          <p:spPr>
            <a:xfrm>
              <a:off x="4654549" y="654050"/>
              <a:ext cx="6900545" cy="0"/>
            </a:xfrm>
            <a:custGeom>
              <a:avLst/>
              <a:gdLst/>
              <a:ahLst/>
              <a:cxnLst/>
              <a:rect l="l" t="t" r="r" b="b"/>
              <a:pathLst>
                <a:path w="6900545">
                  <a:moveTo>
                    <a:pt x="0" y="0"/>
                  </a:moveTo>
                  <a:lnTo>
                    <a:pt x="6900512" y="1"/>
                  </a:lnTo>
                </a:path>
              </a:pathLst>
            </a:custGeom>
            <a:ln w="12700">
              <a:solidFill>
                <a:srgbClr val="ED7D31"/>
              </a:solidFill>
            </a:ln>
          </p:spPr>
          <p:txBody>
            <a:bodyPr wrap="square" lIns="0" tIns="0" rIns="0" bIns="0" rtlCol="0"/>
            <a:lstStyle/>
            <a:p>
              <a:endParaRPr/>
            </a:p>
          </p:txBody>
        </p:sp>
      </p:grpSp>
      <p:sp>
        <p:nvSpPr>
          <p:cNvPr id="6" name="object 6"/>
          <p:cNvSpPr txBox="1">
            <a:spLocks noGrp="1"/>
          </p:cNvSpPr>
          <p:nvPr>
            <p:ph type="title"/>
          </p:nvPr>
        </p:nvSpPr>
        <p:spPr>
          <a:xfrm>
            <a:off x="4393148" y="711200"/>
            <a:ext cx="7085128" cy="997709"/>
          </a:xfrm>
          <a:prstGeom prst="rect">
            <a:avLst/>
          </a:prstGeom>
        </p:spPr>
        <p:txBody>
          <a:bodyPr vert="horz" wrap="square" lIns="0" tIns="12700" rIns="0" bIns="0" rtlCol="0">
            <a:spAutoFit/>
          </a:bodyPr>
          <a:lstStyle/>
          <a:p>
            <a:pPr marL="12700">
              <a:lnSpc>
                <a:spcPct val="100000"/>
              </a:lnSpc>
              <a:spcBef>
                <a:spcPts val="100"/>
              </a:spcBef>
            </a:pPr>
            <a:r>
              <a:rPr lang="en-US" sz="3200" spc="-10" dirty="0">
                <a:latin typeface="Calibri"/>
                <a:cs typeface="Calibri"/>
              </a:rPr>
              <a:t>T</a:t>
            </a:r>
            <a:r>
              <a:rPr sz="3200" spc="-10" dirty="0">
                <a:latin typeface="Calibri"/>
                <a:cs typeface="Calibri"/>
              </a:rPr>
              <a:t>opics</a:t>
            </a:r>
            <a:r>
              <a:rPr lang="en-US" sz="3200" spc="-10" dirty="0">
                <a:latin typeface="Calibri"/>
                <a:cs typeface="Calibri"/>
              </a:rPr>
              <a:t> are about great people and moral stories</a:t>
            </a:r>
            <a:r>
              <a:rPr sz="3200" spc="-10" dirty="0">
                <a:latin typeface="Calibri"/>
                <a:cs typeface="Calibri"/>
              </a:rPr>
              <a:t>:</a:t>
            </a:r>
            <a:endParaRPr sz="3200" dirty="0">
              <a:latin typeface="Calibri"/>
              <a:cs typeface="Calibri"/>
            </a:endParaRPr>
          </a:p>
        </p:txBody>
      </p:sp>
      <p:grpSp>
        <p:nvGrpSpPr>
          <p:cNvPr id="7" name="object 7"/>
          <p:cNvGrpSpPr/>
          <p:nvPr/>
        </p:nvGrpSpPr>
        <p:grpSpPr>
          <a:xfrm>
            <a:off x="4648200" y="1752600"/>
            <a:ext cx="6913245" cy="2222500"/>
            <a:chOff x="4648200" y="1752600"/>
            <a:chExt cx="6913245" cy="2222500"/>
          </a:xfrm>
        </p:grpSpPr>
        <p:sp>
          <p:nvSpPr>
            <p:cNvPr id="8" name="object 8"/>
            <p:cNvSpPr/>
            <p:nvPr/>
          </p:nvSpPr>
          <p:spPr>
            <a:xfrm>
              <a:off x="4654550" y="1758950"/>
              <a:ext cx="6900545" cy="0"/>
            </a:xfrm>
            <a:custGeom>
              <a:avLst/>
              <a:gdLst/>
              <a:ahLst/>
              <a:cxnLst/>
              <a:rect l="l" t="t" r="r" b="b"/>
              <a:pathLst>
                <a:path w="6900545">
                  <a:moveTo>
                    <a:pt x="0" y="0"/>
                  </a:moveTo>
                  <a:lnTo>
                    <a:pt x="6900512" y="1"/>
                  </a:lnTo>
                </a:path>
              </a:pathLst>
            </a:custGeom>
            <a:ln w="12700">
              <a:solidFill>
                <a:srgbClr val="D77850"/>
              </a:solidFill>
            </a:ln>
          </p:spPr>
          <p:txBody>
            <a:bodyPr wrap="square" lIns="0" tIns="0" rIns="0" bIns="0" rtlCol="0"/>
            <a:lstStyle/>
            <a:p>
              <a:endParaRPr/>
            </a:p>
          </p:txBody>
        </p:sp>
        <p:sp>
          <p:nvSpPr>
            <p:cNvPr id="9" name="object 9"/>
            <p:cNvSpPr/>
            <p:nvPr/>
          </p:nvSpPr>
          <p:spPr>
            <a:xfrm>
              <a:off x="4654550" y="2863850"/>
              <a:ext cx="6900545" cy="0"/>
            </a:xfrm>
            <a:custGeom>
              <a:avLst/>
              <a:gdLst/>
              <a:ahLst/>
              <a:cxnLst/>
              <a:rect l="l" t="t" r="r" b="b"/>
              <a:pathLst>
                <a:path w="6900545">
                  <a:moveTo>
                    <a:pt x="0" y="0"/>
                  </a:moveTo>
                  <a:lnTo>
                    <a:pt x="6900512" y="1"/>
                  </a:lnTo>
                </a:path>
              </a:pathLst>
            </a:custGeom>
            <a:ln w="12700">
              <a:solidFill>
                <a:srgbClr val="C47F6E"/>
              </a:solidFill>
            </a:ln>
          </p:spPr>
          <p:txBody>
            <a:bodyPr wrap="square" lIns="0" tIns="0" rIns="0" bIns="0" rtlCol="0"/>
            <a:lstStyle/>
            <a:p>
              <a:endParaRPr/>
            </a:p>
          </p:txBody>
        </p:sp>
        <p:sp>
          <p:nvSpPr>
            <p:cNvPr id="10" name="object 10"/>
            <p:cNvSpPr/>
            <p:nvPr/>
          </p:nvSpPr>
          <p:spPr>
            <a:xfrm>
              <a:off x="4654550" y="3968750"/>
              <a:ext cx="6900545" cy="0"/>
            </a:xfrm>
            <a:custGeom>
              <a:avLst/>
              <a:gdLst/>
              <a:ahLst/>
              <a:cxnLst/>
              <a:rect l="l" t="t" r="r" b="b"/>
              <a:pathLst>
                <a:path w="6900545">
                  <a:moveTo>
                    <a:pt x="0" y="0"/>
                  </a:moveTo>
                  <a:lnTo>
                    <a:pt x="6900512" y="1"/>
                  </a:lnTo>
                </a:path>
              </a:pathLst>
            </a:custGeom>
            <a:ln w="12700">
              <a:solidFill>
                <a:srgbClr val="B38E8A"/>
              </a:solidFill>
            </a:ln>
          </p:spPr>
          <p:txBody>
            <a:bodyPr wrap="square" lIns="0" tIns="0" rIns="0" bIns="0" rtlCol="0"/>
            <a:lstStyle/>
            <a:p>
              <a:endParaRPr/>
            </a:p>
          </p:txBody>
        </p:sp>
      </p:grpSp>
      <p:sp>
        <p:nvSpPr>
          <p:cNvPr id="12" name="object 12"/>
          <p:cNvSpPr/>
          <p:nvPr/>
        </p:nvSpPr>
        <p:spPr>
          <a:xfrm>
            <a:off x="4286583" y="1758950"/>
            <a:ext cx="6900545" cy="0"/>
          </a:xfrm>
          <a:custGeom>
            <a:avLst/>
            <a:gdLst/>
            <a:ahLst/>
            <a:cxnLst/>
            <a:rect l="l" t="t" r="r" b="b"/>
            <a:pathLst>
              <a:path w="6900545">
                <a:moveTo>
                  <a:pt x="0" y="0"/>
                </a:moveTo>
                <a:lnTo>
                  <a:pt x="6900512" y="1"/>
                </a:lnTo>
              </a:path>
            </a:pathLst>
          </a:custGeom>
          <a:ln w="12700">
            <a:solidFill>
              <a:srgbClr val="A4A4A4"/>
            </a:solidFill>
          </a:ln>
        </p:spPr>
        <p:txBody>
          <a:bodyPr wrap="square" lIns="0" tIns="0" rIns="0" bIns="0" rtlCol="0"/>
          <a:lstStyle/>
          <a:p>
            <a:endParaRPr/>
          </a:p>
        </p:txBody>
      </p:sp>
      <p:sp>
        <p:nvSpPr>
          <p:cNvPr id="13" name="object 13"/>
          <p:cNvSpPr txBox="1"/>
          <p:nvPr/>
        </p:nvSpPr>
        <p:spPr>
          <a:xfrm>
            <a:off x="4850720" y="2197885"/>
            <a:ext cx="3332479" cy="5178982"/>
          </a:xfrm>
          <a:prstGeom prst="rect">
            <a:avLst/>
          </a:prstGeom>
        </p:spPr>
        <p:txBody>
          <a:bodyPr vert="horz" wrap="square" lIns="0" tIns="142875" rIns="0" bIns="0" rtlCol="0">
            <a:spAutoFit/>
          </a:bodyPr>
          <a:lstStyle/>
          <a:p>
            <a:pPr marL="12700">
              <a:lnSpc>
                <a:spcPct val="100000"/>
              </a:lnSpc>
              <a:spcBef>
                <a:spcPts val="1125"/>
              </a:spcBef>
            </a:pPr>
            <a:r>
              <a:rPr sz="2700" dirty="0">
                <a:latin typeface="Calibri"/>
                <a:cs typeface="Calibri"/>
              </a:rPr>
              <a:t>-</a:t>
            </a:r>
            <a:r>
              <a:rPr lang="en-US" sz="2700" dirty="0">
                <a:latin typeface="Calibri"/>
                <a:cs typeface="Calibri"/>
              </a:rPr>
              <a:t> King Rama 9</a:t>
            </a:r>
          </a:p>
          <a:p>
            <a:pPr marL="12700">
              <a:lnSpc>
                <a:spcPct val="100000"/>
              </a:lnSpc>
              <a:spcBef>
                <a:spcPts val="1125"/>
              </a:spcBef>
            </a:pPr>
            <a:r>
              <a:rPr lang="en-US" sz="2700" dirty="0">
                <a:latin typeface="Calibri"/>
                <a:cs typeface="Calibri"/>
              </a:rPr>
              <a:t>- Malala</a:t>
            </a:r>
          </a:p>
          <a:p>
            <a:pPr marL="12700">
              <a:lnSpc>
                <a:spcPct val="100000"/>
              </a:lnSpc>
              <a:spcBef>
                <a:spcPts val="1125"/>
              </a:spcBef>
            </a:pPr>
            <a:r>
              <a:rPr lang="en-US" sz="2700" dirty="0">
                <a:latin typeface="Calibri"/>
                <a:cs typeface="Calibri"/>
              </a:rPr>
              <a:t>- Mother Teresa</a:t>
            </a:r>
          </a:p>
          <a:p>
            <a:pPr marL="469900" indent="-457200">
              <a:lnSpc>
                <a:spcPct val="100000"/>
              </a:lnSpc>
              <a:spcBef>
                <a:spcPts val="1125"/>
              </a:spcBef>
              <a:buFontTx/>
              <a:buChar char="-"/>
            </a:pPr>
            <a:r>
              <a:rPr lang="en-US" sz="2700" dirty="0">
                <a:latin typeface="Calibri"/>
                <a:cs typeface="Calibri"/>
              </a:rPr>
              <a:t>Four wives</a:t>
            </a:r>
          </a:p>
          <a:p>
            <a:pPr marL="12700">
              <a:lnSpc>
                <a:spcPct val="100000"/>
              </a:lnSpc>
              <a:spcBef>
                <a:spcPts val="1125"/>
              </a:spcBef>
            </a:pPr>
            <a:r>
              <a:rPr lang="en-US" sz="2700" dirty="0">
                <a:latin typeface="Calibri"/>
                <a:cs typeface="Calibri"/>
              </a:rPr>
              <a:t>** Soft files in AULMS and MS TEAM are given for your choice.</a:t>
            </a:r>
          </a:p>
          <a:p>
            <a:pPr marL="12700">
              <a:lnSpc>
                <a:spcPct val="100000"/>
              </a:lnSpc>
              <a:spcBef>
                <a:spcPts val="1125"/>
              </a:spcBef>
            </a:pPr>
            <a:endParaRPr lang="en-US" sz="2700" dirty="0">
              <a:latin typeface="Calibri"/>
              <a:cs typeface="Calibri"/>
            </a:endParaRPr>
          </a:p>
          <a:p>
            <a:pPr marL="355600" indent="-342900">
              <a:lnSpc>
                <a:spcPct val="100000"/>
              </a:lnSpc>
              <a:spcBef>
                <a:spcPts val="1125"/>
              </a:spcBef>
              <a:buFontTx/>
              <a:buChar char="-"/>
            </a:pPr>
            <a:endParaRPr lang="en-US" sz="2700" dirty="0">
              <a:latin typeface="Calibri"/>
              <a:cs typeface="Calibri"/>
            </a:endParaRPr>
          </a:p>
          <a:p>
            <a:pPr marL="355600" indent="-342900">
              <a:lnSpc>
                <a:spcPct val="100000"/>
              </a:lnSpc>
              <a:spcBef>
                <a:spcPts val="1125"/>
              </a:spcBef>
              <a:buFontTx/>
              <a:buChar char="-"/>
            </a:pPr>
            <a:endParaRPr sz="2000" dirty="0">
              <a:latin typeface="Calibri"/>
              <a:cs typeface="Calibri"/>
            </a:endParaRPr>
          </a:p>
        </p:txBody>
      </p:sp>
      <p:sp>
        <p:nvSpPr>
          <p:cNvPr id="14" name="object 14"/>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pic>
        <p:nvPicPr>
          <p:cNvPr id="15" name="Picture 14">
            <a:extLst>
              <a:ext uri="{FF2B5EF4-FFF2-40B4-BE49-F238E27FC236}">
                <a16:creationId xmlns:a16="http://schemas.microsoft.com/office/drawing/2014/main" id="{A0374CC0-6F48-43A4-9804-151D7AAD318F}"/>
              </a:ext>
            </a:extLst>
          </p:cNvPr>
          <p:cNvPicPr>
            <a:picLocks noChangeAspect="1"/>
          </p:cNvPicPr>
          <p:nvPr/>
        </p:nvPicPr>
        <p:blipFill>
          <a:blip r:embed="rId3"/>
          <a:stretch>
            <a:fillRect/>
          </a:stretch>
        </p:blipFill>
        <p:spPr>
          <a:xfrm>
            <a:off x="7770852" y="2993196"/>
            <a:ext cx="1905000" cy="1655389"/>
          </a:xfrm>
          <a:prstGeom prst="rect">
            <a:avLst/>
          </a:prstGeom>
        </p:spPr>
      </p:pic>
      <p:pic>
        <p:nvPicPr>
          <p:cNvPr id="16" name="Picture 15">
            <a:extLst>
              <a:ext uri="{FF2B5EF4-FFF2-40B4-BE49-F238E27FC236}">
                <a16:creationId xmlns:a16="http://schemas.microsoft.com/office/drawing/2014/main" id="{0BEA0514-69F3-4FA8-A6DF-0D5E65A71ABA}"/>
              </a:ext>
            </a:extLst>
          </p:cNvPr>
          <p:cNvPicPr>
            <a:picLocks noChangeAspect="1"/>
          </p:cNvPicPr>
          <p:nvPr/>
        </p:nvPicPr>
        <p:blipFill>
          <a:blip r:embed="rId4"/>
          <a:stretch>
            <a:fillRect/>
          </a:stretch>
        </p:blipFill>
        <p:spPr>
          <a:xfrm>
            <a:off x="9723294" y="4308475"/>
            <a:ext cx="1905000" cy="1104900"/>
          </a:xfrm>
          <a:prstGeom prst="rect">
            <a:avLst/>
          </a:prstGeom>
        </p:spPr>
      </p:pic>
      <p:pic>
        <p:nvPicPr>
          <p:cNvPr id="17" name="Picture 16">
            <a:extLst>
              <a:ext uri="{FF2B5EF4-FFF2-40B4-BE49-F238E27FC236}">
                <a16:creationId xmlns:a16="http://schemas.microsoft.com/office/drawing/2014/main" id="{8BB84D1C-BC91-4C22-91B8-3DD8B915B0A4}"/>
              </a:ext>
            </a:extLst>
          </p:cNvPr>
          <p:cNvPicPr>
            <a:picLocks noChangeAspect="1"/>
          </p:cNvPicPr>
          <p:nvPr/>
        </p:nvPicPr>
        <p:blipFill>
          <a:blip r:embed="rId5"/>
          <a:stretch>
            <a:fillRect/>
          </a:stretch>
        </p:blipFill>
        <p:spPr>
          <a:xfrm>
            <a:off x="9695831" y="1653104"/>
            <a:ext cx="1809750" cy="1266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3624" y="2616200"/>
            <a:ext cx="3774976" cy="1587614"/>
          </a:xfrm>
          <a:prstGeom prst="rect">
            <a:avLst/>
          </a:prstGeom>
          <a:solidFill>
            <a:srgbClr val="00B050"/>
          </a:solidFill>
        </p:spPr>
        <p:txBody>
          <a:bodyPr vert="horz" wrap="square" lIns="0" tIns="99060" rIns="0" bIns="0" rtlCol="0">
            <a:spAutoFit/>
          </a:bodyPr>
          <a:lstStyle/>
          <a:p>
            <a:pPr marL="12700" marR="5080">
              <a:lnSpc>
                <a:spcPts val="5400"/>
              </a:lnSpc>
              <a:spcBef>
                <a:spcPts val="780"/>
              </a:spcBef>
            </a:pPr>
            <a:r>
              <a:rPr lang="en-US" sz="5000" spc="-10" dirty="0">
                <a:latin typeface="Calibri"/>
                <a:cs typeface="Calibri"/>
              </a:rPr>
              <a:t>Project</a:t>
            </a:r>
            <a:r>
              <a:rPr sz="5000" spc="-10" dirty="0">
                <a:latin typeface="Calibri"/>
                <a:cs typeface="Calibri"/>
              </a:rPr>
              <a:t> (1</a:t>
            </a:r>
            <a:r>
              <a:rPr lang="en-US" sz="5000" spc="-10" dirty="0">
                <a:latin typeface="Calibri"/>
                <a:cs typeface="Calibri"/>
              </a:rPr>
              <a:t>5</a:t>
            </a:r>
            <a:r>
              <a:rPr sz="5000" spc="-10" dirty="0">
                <a:latin typeface="Calibri"/>
                <a:cs typeface="Calibri"/>
              </a:rPr>
              <a:t>%)</a:t>
            </a:r>
            <a:endParaRPr lang="en-US" sz="5000" spc="-10" dirty="0">
              <a:latin typeface="Calibri"/>
              <a:cs typeface="Calibri"/>
            </a:endParaRPr>
          </a:p>
          <a:p>
            <a:pPr marL="12700" marR="5080">
              <a:lnSpc>
                <a:spcPts val="5400"/>
              </a:lnSpc>
              <a:spcBef>
                <a:spcPts val="780"/>
              </a:spcBef>
            </a:pPr>
            <a:r>
              <a:rPr lang="en-US" sz="5000" spc="-10" dirty="0">
                <a:latin typeface="Calibri"/>
                <a:cs typeface="Calibri"/>
              </a:rPr>
              <a:t>teamwork</a:t>
            </a:r>
            <a:endParaRPr sz="5000" dirty="0">
              <a:latin typeface="Calibri"/>
              <a:cs typeface="Calibri"/>
            </a:endParaRPr>
          </a:p>
        </p:txBody>
      </p:sp>
      <p:grpSp>
        <p:nvGrpSpPr>
          <p:cNvPr id="3" name="object 3"/>
          <p:cNvGrpSpPr/>
          <p:nvPr/>
        </p:nvGrpSpPr>
        <p:grpSpPr>
          <a:xfrm>
            <a:off x="4286583" y="747352"/>
            <a:ext cx="7440295" cy="5452745"/>
            <a:chOff x="4286583" y="747352"/>
            <a:chExt cx="7440295" cy="5452745"/>
          </a:xfrm>
        </p:grpSpPr>
        <p:pic>
          <p:nvPicPr>
            <p:cNvPr id="4" name="object 4"/>
            <p:cNvPicPr/>
            <p:nvPr/>
          </p:nvPicPr>
          <p:blipFill>
            <a:blip r:embed="rId2" cstate="print"/>
            <a:stretch>
              <a:fillRect/>
            </a:stretch>
          </p:blipFill>
          <p:spPr>
            <a:xfrm>
              <a:off x="4286583" y="747352"/>
              <a:ext cx="106565" cy="5452309"/>
            </a:xfrm>
            <a:prstGeom prst="rect">
              <a:avLst/>
            </a:prstGeom>
          </p:spPr>
        </p:pic>
        <p:sp>
          <p:nvSpPr>
            <p:cNvPr id="5" name="object 5"/>
            <p:cNvSpPr/>
            <p:nvPr/>
          </p:nvSpPr>
          <p:spPr>
            <a:xfrm>
              <a:off x="4819649" y="1670049"/>
              <a:ext cx="6900545" cy="0"/>
            </a:xfrm>
            <a:custGeom>
              <a:avLst/>
              <a:gdLst/>
              <a:ahLst/>
              <a:cxnLst/>
              <a:rect l="l" t="t" r="r" b="b"/>
              <a:pathLst>
                <a:path w="6900545">
                  <a:moveTo>
                    <a:pt x="0" y="0"/>
                  </a:moveTo>
                  <a:lnTo>
                    <a:pt x="6900512" y="1"/>
                  </a:lnTo>
                </a:path>
              </a:pathLst>
            </a:custGeom>
            <a:ln w="12700">
              <a:solidFill>
                <a:srgbClr val="ED7D31"/>
              </a:solidFill>
            </a:ln>
          </p:spPr>
          <p:txBody>
            <a:bodyPr wrap="square" lIns="0" tIns="0" rIns="0" bIns="0" rtlCol="0"/>
            <a:lstStyle/>
            <a:p>
              <a:endParaRPr/>
            </a:p>
          </p:txBody>
        </p:sp>
      </p:grpSp>
      <p:sp>
        <p:nvSpPr>
          <p:cNvPr id="6" name="object 6"/>
          <p:cNvSpPr txBox="1">
            <a:spLocks noGrp="1"/>
          </p:cNvSpPr>
          <p:nvPr>
            <p:ph type="ctrTitle"/>
          </p:nvPr>
        </p:nvSpPr>
        <p:spPr>
          <a:xfrm>
            <a:off x="4939517" y="1752600"/>
            <a:ext cx="5996305" cy="1090042"/>
          </a:xfrm>
          <a:prstGeom prst="rect">
            <a:avLst/>
          </a:prstGeom>
        </p:spPr>
        <p:txBody>
          <a:bodyPr vert="horz" wrap="square" lIns="0" tIns="63500" rIns="0" bIns="0" rtlCol="0">
            <a:spAutoFit/>
          </a:bodyPr>
          <a:lstStyle/>
          <a:p>
            <a:pPr marL="12700" marR="5080">
              <a:lnSpc>
                <a:spcPts val="4000"/>
              </a:lnSpc>
              <a:spcBef>
                <a:spcPts val="500"/>
              </a:spcBef>
            </a:pPr>
            <a:r>
              <a:rPr lang="en-US" sz="3600" dirty="0">
                <a:latin typeface="Calibri"/>
                <a:cs typeface="Calibri"/>
              </a:rPr>
              <a:t>A booth/exhibition for GE spotlight activity in CL plaza</a:t>
            </a:r>
            <a:endParaRPr sz="3600" dirty="0">
              <a:latin typeface="Calibri"/>
              <a:cs typeface="Calibri"/>
            </a:endParaRPr>
          </a:p>
        </p:txBody>
      </p:sp>
      <p:grpSp>
        <p:nvGrpSpPr>
          <p:cNvPr id="7" name="object 7"/>
          <p:cNvGrpSpPr/>
          <p:nvPr/>
        </p:nvGrpSpPr>
        <p:grpSpPr>
          <a:xfrm>
            <a:off x="4813300" y="2984500"/>
            <a:ext cx="6913245" cy="2844800"/>
            <a:chOff x="4813300" y="2984500"/>
            <a:chExt cx="6913245" cy="2844800"/>
          </a:xfrm>
        </p:grpSpPr>
        <p:sp>
          <p:nvSpPr>
            <p:cNvPr id="8" name="object 8"/>
            <p:cNvSpPr/>
            <p:nvPr/>
          </p:nvSpPr>
          <p:spPr>
            <a:xfrm>
              <a:off x="4819650" y="2990850"/>
              <a:ext cx="6900545" cy="0"/>
            </a:xfrm>
            <a:custGeom>
              <a:avLst/>
              <a:gdLst/>
              <a:ahLst/>
              <a:cxnLst/>
              <a:rect l="l" t="t" r="r" b="b"/>
              <a:pathLst>
                <a:path w="6900545">
                  <a:moveTo>
                    <a:pt x="0" y="0"/>
                  </a:moveTo>
                  <a:lnTo>
                    <a:pt x="6900512" y="1"/>
                  </a:lnTo>
                </a:path>
              </a:pathLst>
            </a:custGeom>
            <a:ln w="12700">
              <a:solidFill>
                <a:srgbClr val="A5A5A5"/>
              </a:solidFill>
            </a:ln>
          </p:spPr>
          <p:txBody>
            <a:bodyPr wrap="square" lIns="0" tIns="0" rIns="0" bIns="0" rtlCol="0"/>
            <a:lstStyle/>
            <a:p>
              <a:endParaRPr/>
            </a:p>
          </p:txBody>
        </p:sp>
        <p:sp>
          <p:nvSpPr>
            <p:cNvPr id="9" name="object 9"/>
            <p:cNvSpPr/>
            <p:nvPr/>
          </p:nvSpPr>
          <p:spPr>
            <a:xfrm>
              <a:off x="4819650" y="3117850"/>
              <a:ext cx="6900545" cy="0"/>
            </a:xfrm>
            <a:custGeom>
              <a:avLst/>
              <a:gdLst/>
              <a:ahLst/>
              <a:cxnLst/>
              <a:rect l="l" t="t" r="r" b="b"/>
              <a:pathLst>
                <a:path w="6900545">
                  <a:moveTo>
                    <a:pt x="0" y="0"/>
                  </a:moveTo>
                  <a:lnTo>
                    <a:pt x="6900512" y="1"/>
                  </a:lnTo>
                </a:path>
              </a:pathLst>
            </a:custGeom>
            <a:ln w="12700">
              <a:solidFill>
                <a:srgbClr val="FFC000"/>
              </a:solidFill>
            </a:ln>
          </p:spPr>
          <p:txBody>
            <a:bodyPr wrap="square" lIns="0" tIns="0" rIns="0" bIns="0" rtlCol="0"/>
            <a:lstStyle/>
            <a:p>
              <a:endParaRPr/>
            </a:p>
          </p:txBody>
        </p:sp>
        <p:sp>
          <p:nvSpPr>
            <p:cNvPr id="10" name="object 10"/>
            <p:cNvSpPr/>
            <p:nvPr/>
          </p:nvSpPr>
          <p:spPr>
            <a:xfrm>
              <a:off x="4819650" y="5822950"/>
              <a:ext cx="6900545" cy="0"/>
            </a:xfrm>
            <a:custGeom>
              <a:avLst/>
              <a:gdLst/>
              <a:ahLst/>
              <a:cxnLst/>
              <a:rect l="l" t="t" r="r" b="b"/>
              <a:pathLst>
                <a:path w="6900545">
                  <a:moveTo>
                    <a:pt x="0" y="0"/>
                  </a:moveTo>
                  <a:lnTo>
                    <a:pt x="6900512" y="1"/>
                  </a:lnTo>
                </a:path>
              </a:pathLst>
            </a:custGeom>
            <a:ln w="12700">
              <a:solidFill>
                <a:srgbClr val="4372C3"/>
              </a:solidFill>
            </a:ln>
          </p:spPr>
          <p:txBody>
            <a:bodyPr wrap="square" lIns="0" tIns="0" rIns="0" bIns="0" rtlCol="0"/>
            <a:lstStyle/>
            <a:p>
              <a:endParaRPr/>
            </a:p>
          </p:txBody>
        </p:sp>
      </p:grpSp>
      <p:sp>
        <p:nvSpPr>
          <p:cNvPr id="11" name="object 11"/>
          <p:cNvSpPr txBox="1"/>
          <p:nvPr/>
        </p:nvSpPr>
        <p:spPr>
          <a:xfrm>
            <a:off x="4939517" y="3517900"/>
            <a:ext cx="6780677" cy="1687641"/>
          </a:xfrm>
          <a:prstGeom prst="rect">
            <a:avLst/>
          </a:prstGeom>
        </p:spPr>
        <p:txBody>
          <a:bodyPr vert="horz" wrap="square" lIns="0" tIns="12700" rIns="0" bIns="0" rtlCol="0">
            <a:spAutoFit/>
          </a:bodyPr>
          <a:lstStyle/>
          <a:p>
            <a:pPr marL="12700">
              <a:lnSpc>
                <a:spcPct val="100000"/>
              </a:lnSpc>
              <a:spcBef>
                <a:spcPts val="100"/>
              </a:spcBef>
            </a:pPr>
            <a:r>
              <a:rPr lang="en-US" sz="3600" dirty="0">
                <a:latin typeface="Calibri"/>
                <a:cs typeface="Calibri"/>
              </a:rPr>
              <a:t>*Further to be discussed  </a:t>
            </a:r>
          </a:p>
          <a:p>
            <a:pPr marL="12700">
              <a:lnSpc>
                <a:spcPct val="100000"/>
              </a:lnSpc>
              <a:spcBef>
                <a:spcPts val="100"/>
              </a:spcBef>
            </a:pPr>
            <a:r>
              <a:rPr lang="en-US" sz="3600" dirty="0">
                <a:latin typeface="Calibri"/>
                <a:cs typeface="Calibri"/>
              </a:rPr>
              <a:t>*To be implemented on February 2024</a:t>
            </a:r>
            <a:endParaRPr sz="3600" dirty="0">
              <a:latin typeface="Calibri"/>
              <a:cs typeface="Calibri"/>
            </a:endParaRPr>
          </a:p>
        </p:txBody>
      </p:sp>
      <p:sp>
        <p:nvSpPr>
          <p:cNvPr id="12" name="object 1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52B6-5A44-44EC-A5EF-8FE63F11BD0F}"/>
              </a:ext>
            </a:extLst>
          </p:cNvPr>
          <p:cNvSpPr>
            <a:spLocks noGrp="1"/>
          </p:cNvSpPr>
          <p:nvPr>
            <p:ph type="title"/>
          </p:nvPr>
        </p:nvSpPr>
        <p:spPr>
          <a:xfrm>
            <a:off x="423348" y="469900"/>
            <a:ext cx="11345303" cy="2031325"/>
          </a:xfrm>
        </p:spPr>
        <p:txBody>
          <a:bodyPr/>
          <a:lstStyle/>
          <a:p>
            <a:r>
              <a:rPr lang="en-US" dirty="0"/>
              <a:t>World Peace Ethics contest</a:t>
            </a:r>
          </a:p>
        </p:txBody>
      </p:sp>
      <p:sp>
        <p:nvSpPr>
          <p:cNvPr id="3" name="Text Placeholder 2">
            <a:extLst>
              <a:ext uri="{FF2B5EF4-FFF2-40B4-BE49-F238E27FC236}">
                <a16:creationId xmlns:a16="http://schemas.microsoft.com/office/drawing/2014/main" id="{C3E9737A-FE5C-43FC-826F-F449BD0598D7}"/>
              </a:ext>
            </a:extLst>
          </p:cNvPr>
          <p:cNvSpPr>
            <a:spLocks noGrp="1"/>
          </p:cNvSpPr>
          <p:nvPr>
            <p:ph type="body" idx="1"/>
          </p:nvPr>
        </p:nvSpPr>
        <p:spPr>
          <a:xfrm>
            <a:off x="1340599" y="2514600"/>
            <a:ext cx="8956675" cy="1661993"/>
          </a:xfrm>
        </p:spPr>
        <p:txBody>
          <a:bodyPr/>
          <a:lstStyle/>
          <a:p>
            <a:r>
              <a:rPr lang="en-US" dirty="0"/>
              <a:t>-- Application by yourself</a:t>
            </a:r>
          </a:p>
          <a:p>
            <a:r>
              <a:rPr lang="en-US" dirty="0"/>
              <a:t>-- Own choice (not mandatory)</a:t>
            </a:r>
          </a:p>
          <a:p>
            <a:r>
              <a:rPr lang="en-US" dirty="0"/>
              <a:t>-- Prizes / Cash </a:t>
            </a:r>
          </a:p>
        </p:txBody>
      </p:sp>
      <p:pic>
        <p:nvPicPr>
          <p:cNvPr id="4" name="Picture 3">
            <a:extLst>
              <a:ext uri="{FF2B5EF4-FFF2-40B4-BE49-F238E27FC236}">
                <a16:creationId xmlns:a16="http://schemas.microsoft.com/office/drawing/2014/main" id="{6D9F21A1-C478-4068-858F-41F07D6A7BE8}"/>
              </a:ext>
            </a:extLst>
          </p:cNvPr>
          <p:cNvPicPr>
            <a:picLocks noChangeAspect="1"/>
          </p:cNvPicPr>
          <p:nvPr/>
        </p:nvPicPr>
        <p:blipFill>
          <a:blip r:embed="rId2"/>
          <a:stretch>
            <a:fillRect/>
          </a:stretch>
        </p:blipFill>
        <p:spPr>
          <a:xfrm>
            <a:off x="5342246" y="4189968"/>
            <a:ext cx="4106554" cy="1915557"/>
          </a:xfrm>
          <a:prstGeom prst="rect">
            <a:avLst/>
          </a:prstGeom>
        </p:spPr>
      </p:pic>
    </p:spTree>
    <p:extLst>
      <p:ext uri="{BB962C8B-B14F-4D97-AF65-F5344CB8AC3E}">
        <p14:creationId xmlns:p14="http://schemas.microsoft.com/office/powerpoint/2010/main" val="3867122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55C87A880BDD41ADBF285ABF8C3AD5" ma:contentTypeVersion="4" ma:contentTypeDescription="Create a new document." ma:contentTypeScope="" ma:versionID="c50abd08d8a2f1a09295ad75a957940b">
  <xsd:schema xmlns:xsd="http://www.w3.org/2001/XMLSchema" xmlns:xs="http://www.w3.org/2001/XMLSchema" xmlns:p="http://schemas.microsoft.com/office/2006/metadata/properties" xmlns:ns2="e890bdda-c413-48bc-bf29-df0f26c65c0e" targetNamespace="http://schemas.microsoft.com/office/2006/metadata/properties" ma:root="true" ma:fieldsID="f3ae263948d33f6150820f3cbc1f447e" ns2:_="">
    <xsd:import namespace="e890bdda-c413-48bc-bf29-df0f26c65c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90bdda-c413-48bc-bf29-df0f26c65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E308FF-506C-4BDB-AED6-E338C5AA3C76}"/>
</file>

<file path=customXml/itemProps2.xml><?xml version="1.0" encoding="utf-8"?>
<ds:datastoreItem xmlns:ds="http://schemas.openxmlformats.org/officeDocument/2006/customXml" ds:itemID="{4E79D755-B537-4CF7-A20C-5D08C1FCBD95}"/>
</file>

<file path=customXml/itemProps3.xml><?xml version="1.0" encoding="utf-8"?>
<ds:datastoreItem xmlns:ds="http://schemas.openxmlformats.org/officeDocument/2006/customXml" ds:itemID="{181BE845-A109-4D48-8C09-E925A683CBCC}"/>
</file>

<file path=docProps/app.xml><?xml version="1.0" encoding="utf-8"?>
<Properties xmlns="http://schemas.openxmlformats.org/officeDocument/2006/extended-properties" xmlns:vt="http://schemas.openxmlformats.org/officeDocument/2006/docPropsVTypes">
  <Template/>
  <TotalTime>63</TotalTime>
  <Words>455</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Times New Roman</vt:lpstr>
      <vt:lpstr>Office Theme</vt:lpstr>
      <vt:lpstr>PowerPoint Presentation</vt:lpstr>
      <vt:lpstr>Course Description:   </vt:lpstr>
      <vt:lpstr>Mark Allocation</vt:lpstr>
      <vt:lpstr>Participation (10%)</vt:lpstr>
      <vt:lpstr>AU dress code</vt:lpstr>
      <vt:lpstr>On Campus Activites (20%) </vt:lpstr>
      <vt:lpstr>Topics are about great people and moral stories:</vt:lpstr>
      <vt:lpstr>A booth/exhibition for GE spotlight activity in CL plaza</vt:lpstr>
      <vt:lpstr>World Peace Ethics contest</vt:lpstr>
      <vt:lpstr>TEXTBOOKS</vt:lpstr>
      <vt:lpstr>Where can I the textbook?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THITIYA DISPHANURAT</cp:lastModifiedBy>
  <cp:revision>9</cp:revision>
  <dcterms:created xsi:type="dcterms:W3CDTF">2023-10-13T08:50:56Z</dcterms:created>
  <dcterms:modified xsi:type="dcterms:W3CDTF">2023-11-07T06:57:31Z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2023-06-10T00:00:00Z</vt:filetime>
  </property>
  <property fmtid="{D5CDD505-2E9C-101B-9397-08002B2CF9AE}" pid="3" name="LastSaved">
    <vt:filetime>2023-10-13T00:00:00Z</vt:filetime>
  </property>
  <property fmtid="{D5CDD505-2E9C-101B-9397-08002B2CF9AE}" pid="4" name="Producer">
    <vt:lpwstr>iOS Version 16.3.1 (Build 20D67) Quartz PDFContext</vt:lpwstr>
  </property>
  <property fmtid="{D5CDD505-2E9C-101B-9397-08002B2CF9AE}" pid="5" name="ContentTypeId">
    <vt:lpwstr>0x010100E855C87A880BDD41ADBF285ABF8C3AD5</vt:lpwstr>
  </property>
</Properties>
</file>