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0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51D0-9D14-46D2-935F-BA1092D03B2E}" type="datetimeFigureOut">
              <a:rPr lang="en-US" smtClean="0"/>
              <a:t>18/01/2023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717A-55CF-4BAE-8BB8-AEF03A67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7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51D0-9D14-46D2-935F-BA1092D03B2E}" type="datetimeFigureOut">
              <a:rPr lang="en-US" smtClean="0"/>
              <a:t>18/01/2023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717A-55CF-4BAE-8BB8-AEF03A67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7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51D0-9D14-46D2-935F-BA1092D03B2E}" type="datetimeFigureOut">
              <a:rPr lang="en-US" smtClean="0"/>
              <a:t>18/01/2023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717A-55CF-4BAE-8BB8-AEF03A67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1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51D0-9D14-46D2-935F-BA1092D03B2E}" type="datetimeFigureOut">
              <a:rPr lang="en-US" smtClean="0"/>
              <a:t>18/01/2023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717A-55CF-4BAE-8BB8-AEF03A67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0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51D0-9D14-46D2-935F-BA1092D03B2E}" type="datetimeFigureOut">
              <a:rPr lang="en-US" smtClean="0"/>
              <a:t>18/01/2023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717A-55CF-4BAE-8BB8-AEF03A67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0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51D0-9D14-46D2-935F-BA1092D03B2E}" type="datetimeFigureOut">
              <a:rPr lang="en-US" smtClean="0"/>
              <a:t>18/01/2023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717A-55CF-4BAE-8BB8-AEF03A67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2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51D0-9D14-46D2-935F-BA1092D03B2E}" type="datetimeFigureOut">
              <a:rPr lang="en-US" smtClean="0"/>
              <a:t>18/01/2023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717A-55CF-4BAE-8BB8-AEF03A67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4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51D0-9D14-46D2-935F-BA1092D03B2E}" type="datetimeFigureOut">
              <a:rPr lang="en-US" smtClean="0"/>
              <a:t>18/01/2023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717A-55CF-4BAE-8BB8-AEF03A67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51D0-9D14-46D2-935F-BA1092D03B2E}" type="datetimeFigureOut">
              <a:rPr lang="en-US" smtClean="0"/>
              <a:t>18/01/2023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717A-55CF-4BAE-8BB8-AEF03A67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8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51D0-9D14-46D2-935F-BA1092D03B2E}" type="datetimeFigureOut">
              <a:rPr lang="en-US" smtClean="0"/>
              <a:t>18/01/2023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717A-55CF-4BAE-8BB8-AEF03A67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5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51D0-9D14-46D2-935F-BA1092D03B2E}" type="datetimeFigureOut">
              <a:rPr lang="en-US" smtClean="0"/>
              <a:t>18/01/2023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717A-55CF-4BAE-8BB8-AEF03A67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8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951D0-9D14-46D2-935F-BA1092D03B2E}" type="datetimeFigureOut">
              <a:rPr lang="en-US" smtClean="0"/>
              <a:t>18/01/2023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717A-55CF-4BAE-8BB8-AEF03A67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815" y="-408727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nstantia" panose="02030602050306030303" pitchFamily="18" charset="0"/>
                <a:cs typeface="Arial" panose="020B0604020202020204" pitchFamily="34" charset="0"/>
              </a:rPr>
              <a:t>Planting mangrove trees at Bang Pu Nature Education Center, </a:t>
            </a:r>
            <a:r>
              <a:rPr lang="en-US" sz="3200" dirty="0" err="1" smtClean="0">
                <a:latin typeface="Constantia" panose="02030602050306030303" pitchFamily="18" charset="0"/>
                <a:cs typeface="Arial" panose="020B0604020202020204" pitchFamily="34" charset="0"/>
              </a:rPr>
              <a:t>Samut</a:t>
            </a:r>
            <a:r>
              <a:rPr lang="en-US" sz="3200" dirty="0" smtClean="0"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  <a:cs typeface="Arial" panose="020B0604020202020204" pitchFamily="34" charset="0"/>
              </a:rPr>
              <a:t>Prakan</a:t>
            </a:r>
            <a:r>
              <a:rPr lang="en-US" sz="3200" dirty="0" smtClean="0">
                <a:latin typeface="Constantia" panose="02030602050306030303" pitchFamily="18" charset="0"/>
                <a:cs typeface="Arial" panose="020B0604020202020204" pitchFamily="34" charset="0"/>
              </a:rPr>
              <a:t> province  </a:t>
            </a:r>
            <a:br>
              <a:rPr lang="en-US" sz="3200" dirty="0" smtClean="0">
                <a:latin typeface="Constantia" panose="02030602050306030303" pitchFamily="18" charset="0"/>
                <a:cs typeface="Arial" panose="020B0604020202020204" pitchFamily="34" charset="0"/>
              </a:rPr>
            </a:br>
            <a:endParaRPr lang="en-US" sz="3200" dirty="0">
              <a:latin typeface="Constantia" panose="02030602050306030303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5787" y="2081582"/>
            <a:ext cx="10675088" cy="16557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Date : Saturday, February 11,  2023 </a:t>
            </a:r>
          </a:p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Time: 8:00 am. -15:00 pm.</a:t>
            </a:r>
          </a:p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Participant: 200 students (Students who study GE1301,1302, 1303)</a:t>
            </a:r>
          </a:p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Expense: 60 baht for 3 mangrove saplings/ person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***Free coach and lunch***</a:t>
            </a:r>
          </a:p>
          <a:p>
            <a:pPr algn="l"/>
            <a:r>
              <a:rPr lang="en-US" sz="2800" dirty="0">
                <a:latin typeface="Constantia" panose="02030602050306030303" pitchFamily="18" charset="0"/>
              </a:rPr>
              <a:t>If you </a:t>
            </a:r>
            <a:r>
              <a:rPr lang="en-US" sz="2800" dirty="0" smtClean="0">
                <a:latin typeface="Constantia" panose="02030602050306030303" pitchFamily="18" charset="0"/>
              </a:rPr>
              <a:t>would </a:t>
            </a:r>
            <a:r>
              <a:rPr lang="en-US" sz="2800" dirty="0">
                <a:latin typeface="Constantia" panose="02030602050306030303" pitchFamily="18" charset="0"/>
              </a:rPr>
              <a:t>like to </a:t>
            </a:r>
            <a:r>
              <a:rPr lang="en-US" sz="2800" dirty="0" smtClean="0">
                <a:latin typeface="Constantia" panose="02030602050306030303" pitchFamily="18" charset="0"/>
              </a:rPr>
              <a:t>plant mangrove trees for the term project, please reserve a seat. (Everyone has to reserve a seat)</a:t>
            </a:r>
          </a:p>
          <a:p>
            <a:pPr algn="l"/>
            <a:endParaRPr 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9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815" y="-770234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nstantia" panose="02030602050306030303" pitchFamily="18" charset="0"/>
                <a:cs typeface="Arial" panose="020B0604020202020204" pitchFamily="34" charset="0"/>
              </a:rPr>
              <a:t>Planting mangrove trees at Bang Pu Nature Education Center, </a:t>
            </a:r>
            <a:r>
              <a:rPr lang="en-US" sz="3200" dirty="0" err="1" smtClean="0">
                <a:latin typeface="Constantia" panose="02030602050306030303" pitchFamily="18" charset="0"/>
                <a:cs typeface="Arial" panose="020B0604020202020204" pitchFamily="34" charset="0"/>
              </a:rPr>
              <a:t>Samut</a:t>
            </a:r>
            <a:r>
              <a:rPr lang="en-US" sz="3200" dirty="0" smtClean="0"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  <a:cs typeface="Arial" panose="020B0604020202020204" pitchFamily="34" charset="0"/>
              </a:rPr>
              <a:t>Prakan</a:t>
            </a:r>
            <a:r>
              <a:rPr lang="en-US" sz="3200" dirty="0" smtClean="0">
                <a:latin typeface="Constantia" panose="02030602050306030303" pitchFamily="18" charset="0"/>
                <a:cs typeface="Arial" panose="020B0604020202020204" pitchFamily="34" charset="0"/>
              </a:rPr>
              <a:t> province  </a:t>
            </a:r>
            <a:br>
              <a:rPr lang="en-US" sz="3200" dirty="0" smtClean="0">
                <a:latin typeface="Constantia" panose="02030602050306030303" pitchFamily="18" charset="0"/>
                <a:cs typeface="Arial" panose="020B0604020202020204" pitchFamily="34" charset="0"/>
              </a:rPr>
            </a:br>
            <a:endParaRPr lang="en-US" sz="3200" dirty="0">
              <a:latin typeface="Constantia" panose="02030602050306030303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466" y="1464893"/>
            <a:ext cx="10675088" cy="16557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Constantia" panose="02030602050306030303" pitchFamily="18" charset="0"/>
              </a:rPr>
              <a:t>How to reserve your seat?</a:t>
            </a:r>
          </a:p>
          <a:p>
            <a:pPr algn="l"/>
            <a:r>
              <a:rPr lang="en-US" sz="2800" dirty="0">
                <a:latin typeface="Constantia" panose="02030602050306030303" pitchFamily="18" charset="0"/>
              </a:rPr>
              <a:t>Reserve via MS </a:t>
            </a:r>
            <a:r>
              <a:rPr lang="en-US" sz="2800" dirty="0" smtClean="0">
                <a:latin typeface="Constantia" panose="02030602050306030303" pitchFamily="18" charset="0"/>
              </a:rPr>
              <a:t>form by scan </a:t>
            </a:r>
            <a:r>
              <a:rPr lang="en-US" sz="2800" dirty="0" smtClean="0">
                <a:latin typeface="Constantia" panose="02030602050306030303" pitchFamily="18" charset="0"/>
              </a:rPr>
              <a:t>QR </a:t>
            </a:r>
            <a:r>
              <a:rPr lang="en-US" sz="2800" dirty="0" smtClean="0">
                <a:latin typeface="Constantia" panose="02030602050306030303" pitchFamily="18" charset="0"/>
              </a:rPr>
              <a:t>code.</a:t>
            </a:r>
            <a:endParaRPr lang="en-US" sz="2800" dirty="0">
              <a:latin typeface="Constantia" panose="02030602050306030303" pitchFamily="18" charset="0"/>
            </a:endParaRPr>
          </a:p>
          <a:p>
            <a:pPr algn="l"/>
            <a:r>
              <a:rPr lang="en-US" sz="2800" i="1" dirty="0" smtClean="0">
                <a:latin typeface="Constantia" panose="02030602050306030303" pitchFamily="18" charset="0"/>
              </a:rPr>
              <a:t>The link will be opened on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Jan 24, 2023 from 8:00 am. to 13:00pm.</a:t>
            </a:r>
            <a:r>
              <a:rPr lang="th-TH" sz="2800" i="1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endParaRPr lang="en-US" sz="2800" i="1" dirty="0" smtClean="0">
              <a:solidFill>
                <a:srgbClr val="FF0000"/>
              </a:solidFill>
              <a:latin typeface="Constantia" panose="02030602050306030303" pitchFamily="18" charset="0"/>
            </a:endParaRPr>
          </a:p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(First come, first serve)</a:t>
            </a:r>
          </a:p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If you get the quota, your name will be</a:t>
            </a:r>
          </a:p>
          <a:p>
            <a:pPr algn="l"/>
            <a:r>
              <a:rPr lang="en-US" sz="2800" dirty="0" smtClean="0">
                <a:latin typeface="Constantia" panose="02030602050306030303" pitchFamily="18" charset="0"/>
              </a:rPr>
              <a:t> announced then you have to pay 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60 Baht for 3 mangrove saplings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lang="en-US" sz="2800" dirty="0" smtClean="0">
                <a:latin typeface="Constantia" panose="02030602050306030303" pitchFamily="18" charset="0"/>
              </a:rPr>
              <a:t>( give money (only cash) to your lecturer) </a:t>
            </a:r>
          </a:p>
          <a:p>
            <a:pPr algn="l"/>
            <a:endParaRPr lang="en-US" sz="2800" dirty="0">
              <a:latin typeface="Constantia" panose="0203060205030603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385" y="1946975"/>
            <a:ext cx="3283689" cy="32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5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Constantia</vt:lpstr>
      <vt:lpstr>Cordia New</vt:lpstr>
      <vt:lpstr>Office Theme</vt:lpstr>
      <vt:lpstr>Planting mangrove trees at Bang Pu Nature Education Center, Samut Prakan province   </vt:lpstr>
      <vt:lpstr>Planting mangrove trees at Bang Pu Nature Education Center, Samut Prakan province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Planting mangrove trees at Bang Pu Nature Education Center, Samut Prakan provice</dc:title>
  <dc:creator>Sasiluk Srisutraporn</dc:creator>
  <cp:lastModifiedBy>ITS</cp:lastModifiedBy>
  <cp:revision>25</cp:revision>
  <dcterms:created xsi:type="dcterms:W3CDTF">2023-01-13T04:20:38Z</dcterms:created>
  <dcterms:modified xsi:type="dcterms:W3CDTF">2023-01-18T04:06:43Z</dcterms:modified>
</cp:coreProperties>
</file>