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5ACCF-C6A5-4216-A699-B938644AC4C4}" type="datetimeFigureOut">
              <a:rPr lang="pt-BR" smtClean="0"/>
              <a:t>11/01/2023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57F2C-1302-43BD-BC09-5EBAF1BD7F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7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7F2C-1302-43BD-BC09-5EBAF1BD7F2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58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7F2C-1302-43BD-BC09-5EBAF1BD7F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5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9BA0-8ACD-4040-B665-D85DF0618FE5}" type="datetime1">
              <a:rPr lang="pt-BR" smtClean="0"/>
              <a:t>11/01/2023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8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8B93-9878-4E20-80BF-60C64DD04BF4}" type="datetime1">
              <a:rPr lang="pt-BR" smtClean="0"/>
              <a:t>11/01/2023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83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1EB6-5B48-4650-8D85-18668FA2B408}" type="datetime1">
              <a:rPr lang="pt-BR" smtClean="0"/>
              <a:t>11/01/2023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44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F880-CEA0-4363-8575-75F2A2F7EBF0}" type="datetime1">
              <a:rPr lang="pt-BR" smtClean="0"/>
              <a:t>11/01/2023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09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ACF4-40C4-4F48-96E1-921F885B08E3}" type="datetime1">
              <a:rPr lang="pt-BR" smtClean="0"/>
              <a:t>11/01/2023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5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7BA0-9359-43E5-8F85-B97BE4C6E6DF}" type="datetime1">
              <a:rPr lang="pt-BR" smtClean="0"/>
              <a:t>11/01/2023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960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6EE9-C877-4366-BB68-E614DBCE76C9}" type="datetime1">
              <a:rPr lang="pt-BR" smtClean="0"/>
              <a:t>11/01/2023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64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64F0-74BA-4803-8667-90EEC7B98486}" type="datetime1">
              <a:rPr lang="pt-BR" smtClean="0"/>
              <a:t>11/01/2023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2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4D80-B82F-4E04-87A0-C03B006236E7}" type="datetime1">
              <a:rPr lang="pt-BR" smtClean="0"/>
              <a:t>11/01/2023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71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1F3B-8BBE-4AA0-B168-007BD18CE276}" type="datetime1">
              <a:rPr lang="pt-BR" smtClean="0"/>
              <a:t>11/01/2023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7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2A23-FE12-46D3-AE08-01AE50F9057F}" type="datetime1">
              <a:rPr lang="pt-BR" smtClean="0"/>
              <a:t>11/01/2023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4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9292-9E4F-4C96-8CA6-6414782D5D36}" type="datetime1">
              <a:rPr lang="pt-BR" smtClean="0"/>
              <a:t>11/01/2023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E2CB-8D93-4F0C-A53C-180F85A02571}" type="datetime1">
              <a:rPr lang="pt-BR" smtClean="0"/>
              <a:t>11/01/2023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4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1AD9-6DA8-4C58-993A-7071D90C90E6}" type="datetime1">
              <a:rPr lang="pt-BR" smtClean="0"/>
              <a:t>11/01/2023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7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4DAF-7EFF-4BF8-B00E-5CE95EA3EA1F}" type="datetime1">
              <a:rPr lang="pt-BR" smtClean="0"/>
              <a:t>11/01/2023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5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0BC6-E91B-442D-A72A-884AB9290F30}" type="datetime1">
              <a:rPr lang="pt-BR" smtClean="0"/>
              <a:t>11/01/2023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96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D476-99D3-4487-B0F3-866DB2C64187}" type="datetime1">
              <a:rPr lang="pt-BR" smtClean="0"/>
              <a:t>11/01/2023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D93AA8-9569-4315-AFD7-3DCC37466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95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Estudo de Caso: Cyclistic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Estudo de caso realizado em Janeiro/23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9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Introduçao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7334" y="1716215"/>
            <a:ext cx="8246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Estudo de caso da </a:t>
            </a:r>
            <a:r>
              <a:rPr lang="pt-PT" dirty="0"/>
              <a:t>uma empresa </a:t>
            </a:r>
            <a:r>
              <a:rPr lang="pt-PT" dirty="0" smtClean="0"/>
              <a:t>Cyclistic, empresa de </a:t>
            </a:r>
            <a:r>
              <a:rPr lang="pt-PT" dirty="0"/>
              <a:t>compartilhamento de bicicletas em </a:t>
            </a:r>
            <a:r>
              <a:rPr lang="pt-PT" dirty="0" smtClean="0"/>
              <a:t>Chicago(EUA). </a:t>
            </a:r>
            <a:r>
              <a:rPr lang="pt-PT" dirty="0"/>
              <a:t>O diretor de marketing acredita que o sucesso futuro da empresa depende da maximização do número de planos anuais contratados. </a:t>
            </a:r>
            <a:endParaRPr lang="pt-PT" dirty="0" smtClean="0"/>
          </a:p>
          <a:p>
            <a:pPr>
              <a:lnSpc>
                <a:spcPct val="150000"/>
              </a:lnSpc>
            </a:pP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Portanto</a:t>
            </a:r>
            <a:r>
              <a:rPr lang="pt-PT" dirty="0"/>
              <a:t>, sua equipe quer entender como os ciclistas casuais e os </a:t>
            </a:r>
            <a:r>
              <a:rPr lang="pt-PT" dirty="0" smtClean="0"/>
              <a:t>membros anuais </a:t>
            </a:r>
            <a:r>
              <a:rPr lang="pt-PT" dirty="0"/>
              <a:t>usam as bicicletas da Cyclistic de forma diferente. </a:t>
            </a:r>
            <a:endParaRPr lang="pt-PT" dirty="0" smtClean="0"/>
          </a:p>
          <a:p>
            <a:pPr>
              <a:lnSpc>
                <a:spcPct val="150000"/>
              </a:lnSpc>
            </a:pP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A </a:t>
            </a:r>
            <a:r>
              <a:rPr lang="pt-PT" dirty="0"/>
              <a:t>partir desses </a:t>
            </a:r>
            <a:r>
              <a:rPr lang="pt-PT" i="1" dirty="0"/>
              <a:t>insights</a:t>
            </a:r>
            <a:r>
              <a:rPr lang="pt-PT" dirty="0"/>
              <a:t>, sua equipe criará uma nova estratégia de marketing para converter passageiros casuais em membros anuais.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3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Questões: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848496" y="2125362"/>
            <a:ext cx="8279027" cy="8155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848496" y="3369275"/>
            <a:ext cx="8279027" cy="8155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2. Por que os passageiros casuais iriam querer adquirir planos anuais da Cyclistic?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848496" y="4613189"/>
            <a:ext cx="8279027" cy="8155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3. Como a Cyclistic pode usar a mídia digital para influenciar os passageiros casuais a se tornarem membros?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06162" y="2220606"/>
            <a:ext cx="7842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1. Como os membros anuais e os ciclistas casuais usam as bicicletas da Cyclistic de forma diferente?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6761" y="2652584"/>
            <a:ext cx="8596668" cy="1320800"/>
          </a:xfrm>
        </p:spPr>
        <p:txBody>
          <a:bodyPr>
            <a:normAutofit/>
          </a:bodyPr>
          <a:lstStyle/>
          <a:p>
            <a:r>
              <a:rPr lang="pt-BR" sz="6600" dirty="0" smtClean="0"/>
              <a:t>Principais Insights</a:t>
            </a:r>
            <a:endParaRPr lang="pt-BR" sz="6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94955" y="1266784"/>
            <a:ext cx="4184035" cy="441732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Os membros anuais utilizam as bicicletas com maior frequência na semana e </a:t>
            </a:r>
            <a:r>
              <a:rPr lang="pt-BR" dirty="0" smtClean="0"/>
              <a:t>em </a:t>
            </a:r>
            <a:r>
              <a:rPr lang="pt-BR" dirty="0"/>
              <a:t>maior </a:t>
            </a:r>
            <a:r>
              <a:rPr lang="pt-BR" dirty="0" smtClean="0"/>
              <a:t>quantidade.</a:t>
            </a:r>
          </a:p>
          <a:p>
            <a:r>
              <a:rPr lang="pt-BR" dirty="0"/>
              <a:t>O</a:t>
            </a:r>
            <a:r>
              <a:rPr lang="pt-BR" dirty="0" smtClean="0"/>
              <a:t>s ciclistas </a:t>
            </a:r>
            <a:r>
              <a:rPr lang="pt-BR" dirty="0"/>
              <a:t>casuais alugam as bicicletas por maior duração de </a:t>
            </a:r>
            <a:r>
              <a:rPr lang="pt-BR" dirty="0" smtClean="0"/>
              <a:t>tempo, </a:t>
            </a:r>
            <a:r>
              <a:rPr lang="pt-BR" dirty="0"/>
              <a:t>há uma grande demanda de uso por eles nos finais de semanas e nas estações climáticas de primavera e verão.</a:t>
            </a:r>
          </a:p>
          <a:p>
            <a:r>
              <a:rPr lang="pt-BR" dirty="0" smtClean="0"/>
              <a:t>O ideal seria campanhas focadas em custo/beneficio para os ciclistas casuais, eles utilizam as bicicletas por longos períodos de tempo.</a:t>
            </a:r>
          </a:p>
          <a:p>
            <a:r>
              <a:rPr lang="pt-BR" dirty="0" smtClean="0"/>
              <a:t>O Marketing de mídia digital, poderia focar suas campanhas principalmente </a:t>
            </a:r>
            <a:r>
              <a:rPr lang="pt-BR" dirty="0"/>
              <a:t>aos finais de semana e em estações de primavera e verão, conforme </a:t>
            </a:r>
            <a:r>
              <a:rPr lang="pt-BR" dirty="0" smtClean="0"/>
              <a:t>a análise dos dados, esses </a:t>
            </a:r>
            <a:r>
              <a:rPr lang="pt-BR" dirty="0"/>
              <a:t>são os períodos com maior utilização por ciclistas casuais.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3047" y="1461474"/>
            <a:ext cx="4375751" cy="2242572"/>
          </a:xfrm>
          <a:prstGeom prst="rect">
            <a:avLst/>
          </a:prstGeom>
        </p:spPr>
      </p:pic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48" y="3925492"/>
            <a:ext cx="4375751" cy="1441952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Curiosidade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Todas as bicicletas </a:t>
            </a:r>
            <a:r>
              <a:rPr lang="pt-BR" dirty="0"/>
              <a:t>de carga foram alugadas por ciclistas casuais, isso demonstra que há uma grande utilização por parte de entregadores, seria interessante realizar campanhas de marketing </a:t>
            </a:r>
            <a:r>
              <a:rPr lang="pt-BR" dirty="0" smtClean="0"/>
              <a:t>para filiação desse </a:t>
            </a:r>
            <a:r>
              <a:rPr lang="pt-BR" dirty="0"/>
              <a:t>tipo de público.</a:t>
            </a:r>
          </a:p>
          <a:p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352" y="2160589"/>
            <a:ext cx="4184650" cy="2805464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9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6761" y="2652584"/>
            <a:ext cx="8596668" cy="1320800"/>
          </a:xfrm>
        </p:spPr>
        <p:txBody>
          <a:bodyPr>
            <a:normAutofit/>
          </a:bodyPr>
          <a:lstStyle/>
          <a:p>
            <a:r>
              <a:rPr lang="pt-BR" sz="6600" dirty="0" smtClean="0"/>
              <a:t>Obrigado</a:t>
            </a:r>
            <a:endParaRPr lang="pt-BR" sz="6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3AA8-9569-4315-AFD7-3DCC3746675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309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Facetado</vt:lpstr>
      <vt:lpstr>Estudo de Caso: Cyclistic</vt:lpstr>
      <vt:lpstr>Introduçao</vt:lpstr>
      <vt:lpstr>Principais Questões:</vt:lpstr>
      <vt:lpstr>Principais Insights</vt:lpstr>
      <vt:lpstr>Apresentação do PowerPoint</vt:lpstr>
      <vt:lpstr>Curiosidade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Caso: Cyclistic</dc:title>
  <dc:creator>Luk</dc:creator>
  <cp:lastModifiedBy>Luk</cp:lastModifiedBy>
  <cp:revision>6</cp:revision>
  <dcterms:created xsi:type="dcterms:W3CDTF">2023-01-11T22:10:42Z</dcterms:created>
  <dcterms:modified xsi:type="dcterms:W3CDTF">2023-01-11T23:45:48Z</dcterms:modified>
</cp:coreProperties>
</file>