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63" r:id="rId4"/>
    <p:sldId id="257" r:id="rId5"/>
    <p:sldId id="262" r:id="rId6"/>
    <p:sldId id="264" r:id="rId7"/>
    <p:sldId id="258" r:id="rId8"/>
    <p:sldId id="273" r:id="rId9"/>
    <p:sldId id="274" r:id="rId10"/>
    <p:sldId id="259" r:id="rId11"/>
    <p:sldId id="275" r:id="rId12"/>
    <p:sldId id="283" r:id="rId13"/>
    <p:sldId id="284" r:id="rId14"/>
    <p:sldId id="280" r:id="rId15"/>
    <p:sldId id="293" r:id="rId16"/>
    <p:sldId id="294" r:id="rId17"/>
    <p:sldId id="290" r:id="rId18"/>
    <p:sldId id="291" r:id="rId19"/>
    <p:sldId id="289" r:id="rId20"/>
    <p:sldId id="292" r:id="rId21"/>
    <p:sldId id="286" r:id="rId22"/>
    <p:sldId id="287" r:id="rId23"/>
    <p:sldId id="288" r:id="rId24"/>
    <p:sldId id="278"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7D65"/>
    <a:srgbClr val="DFBB9D"/>
    <a:srgbClr val="A48670"/>
    <a:srgbClr val="BCA696"/>
    <a:srgbClr val="DBC5A4"/>
    <a:srgbClr val="FCF5E4"/>
    <a:srgbClr val="0D0D0D"/>
    <a:srgbClr val="000000"/>
    <a:srgbClr val="FBF2DD"/>
    <a:srgbClr val="9B7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79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447F-A369-488A-AB13-465FD3BC9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0D6E35-85D6-4881-83D0-18C8F6D72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768AFA-9DF0-464B-AAB0-6E15DFF6E817}"/>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5" name="Footer Placeholder 4">
            <a:extLst>
              <a:ext uri="{FF2B5EF4-FFF2-40B4-BE49-F238E27FC236}">
                <a16:creationId xmlns:a16="http://schemas.microsoft.com/office/drawing/2014/main" id="{2B8E298F-BF2B-4DE9-99C3-33B5202CB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CEDE6-C63D-4390-8BB6-83E6C0997E5C}"/>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17229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012-227F-4695-B339-C92A46145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F767D-E176-49C0-872C-A155B3D44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89905-C593-4D24-8FCA-24B5F096C31C}"/>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5" name="Footer Placeholder 4">
            <a:extLst>
              <a:ext uri="{FF2B5EF4-FFF2-40B4-BE49-F238E27FC236}">
                <a16:creationId xmlns:a16="http://schemas.microsoft.com/office/drawing/2014/main" id="{B7C4C9A4-4933-4C92-800C-FEA899519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AB703-CDE5-44D7-927A-FCE292B826E2}"/>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89097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4F7A7-E9FC-435D-849A-DF11497B7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5EB727-073B-4076-B150-A0C3AFB359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BDC5E-6D97-412A-9BCA-3962B02C0D98}"/>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5" name="Footer Placeholder 4">
            <a:extLst>
              <a:ext uri="{FF2B5EF4-FFF2-40B4-BE49-F238E27FC236}">
                <a16:creationId xmlns:a16="http://schemas.microsoft.com/office/drawing/2014/main" id="{F1CA1757-ADAC-4A58-8B98-467E77AE0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B0B71-0924-4688-B43B-486DE7036AD1}"/>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315622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3296-3BC9-4E40-8DCF-342DFDC1E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57888-A114-4E67-A74A-8716A41A6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9B682-8492-4D26-AF90-6984EA42D40D}"/>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5" name="Footer Placeholder 4">
            <a:extLst>
              <a:ext uri="{FF2B5EF4-FFF2-40B4-BE49-F238E27FC236}">
                <a16:creationId xmlns:a16="http://schemas.microsoft.com/office/drawing/2014/main" id="{89E2306F-CC7F-4E5C-8B85-5DB8E9433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08FBE-EF48-4689-87DE-D81915834AF0}"/>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22924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D5F3-FCF3-41AF-A9E9-9943C4D16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704E7A-FC4E-4011-8F39-E8120FBB8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6DF11-BFFF-4803-8A0B-064CCC949D96}"/>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5" name="Footer Placeholder 4">
            <a:extLst>
              <a:ext uri="{FF2B5EF4-FFF2-40B4-BE49-F238E27FC236}">
                <a16:creationId xmlns:a16="http://schemas.microsoft.com/office/drawing/2014/main" id="{ECDF4448-CF3F-4C8B-BB3C-FEEACBCD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F27DA-64F9-4425-A259-31090A881566}"/>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322139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705F-AFA9-4FAE-97A5-F77FE9154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EDAA0-D3E1-412A-A972-A2F92C78E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A4DB6-1B7B-4CCF-9F42-153AC571F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F00A60-6A4F-455E-93CF-FFB91EF277A1}"/>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6" name="Footer Placeholder 5">
            <a:extLst>
              <a:ext uri="{FF2B5EF4-FFF2-40B4-BE49-F238E27FC236}">
                <a16:creationId xmlns:a16="http://schemas.microsoft.com/office/drawing/2014/main" id="{17E88161-F03A-4122-8D94-5329633D1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2B784-47A1-4116-BA9C-770DBC8A6D0B}"/>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307519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E8FA-FD69-4207-9B5F-1345F716E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740298-26BD-4BDE-8F8E-DF81EFAB3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8C047-ED99-4EB3-B52D-F3738F77A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196248-16C9-4C28-AD7B-89A082055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64007F-8B48-423E-BB9C-48EA6D8C6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856D60-2FCB-40C3-96D5-66CA8D60DAA8}"/>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8" name="Footer Placeholder 7">
            <a:extLst>
              <a:ext uri="{FF2B5EF4-FFF2-40B4-BE49-F238E27FC236}">
                <a16:creationId xmlns:a16="http://schemas.microsoft.com/office/drawing/2014/main" id="{9BE62ADA-1DA9-4E15-964C-A9CD6D6CE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5C2E7-070A-454B-8181-C44925FDD4A1}"/>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57641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DB30-862C-421A-A8CF-71BEDF3CA8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4301BC-3C2E-4CC4-A219-5ED773DEA0D7}"/>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4" name="Footer Placeholder 3">
            <a:extLst>
              <a:ext uri="{FF2B5EF4-FFF2-40B4-BE49-F238E27FC236}">
                <a16:creationId xmlns:a16="http://schemas.microsoft.com/office/drawing/2014/main" id="{7896FBBA-9AF1-4320-812F-1F5A8C9D88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00FE5-0F26-4ED8-80B3-5CD077ED1429}"/>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6145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42EFD-FBAF-4FDA-A72F-E845D23E76DB}"/>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3" name="Footer Placeholder 2">
            <a:extLst>
              <a:ext uri="{FF2B5EF4-FFF2-40B4-BE49-F238E27FC236}">
                <a16:creationId xmlns:a16="http://schemas.microsoft.com/office/drawing/2014/main" id="{1217CAEA-C4D1-4059-98C0-6B9DE1F9DB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1A92E7-3F4C-481E-B04E-0E68D7AB9B3D}"/>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37515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E70-8514-4B69-BDBA-33E06652E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26C-5E3C-4A0E-A7A7-FFD3BF958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1E007-FD5A-4320-9DF9-85695ACD4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847B81-2592-4EE1-92CF-AE47E8D13357}"/>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6" name="Footer Placeholder 5">
            <a:extLst>
              <a:ext uri="{FF2B5EF4-FFF2-40B4-BE49-F238E27FC236}">
                <a16:creationId xmlns:a16="http://schemas.microsoft.com/office/drawing/2014/main" id="{B24672F2-638A-4F2D-863F-976780C2D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7468B-E617-4774-B823-9B813ED97779}"/>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41535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F965-D3D0-41E5-9CFF-8C84BACDD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E6E69-323A-4B5F-B968-1699B0B97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AD4472-4614-40E3-B909-FD78F9862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204A2-B23E-4EAE-9803-2CC1D92457EB}"/>
              </a:ext>
            </a:extLst>
          </p:cNvPr>
          <p:cNvSpPr>
            <a:spLocks noGrp="1"/>
          </p:cNvSpPr>
          <p:nvPr>
            <p:ph type="dt" sz="half" idx="10"/>
          </p:nvPr>
        </p:nvSpPr>
        <p:spPr/>
        <p:txBody>
          <a:bodyPr/>
          <a:lstStyle/>
          <a:p>
            <a:fld id="{F787FDC8-087C-4081-8D2E-C6DB2A5BEBE9}" type="datetimeFigureOut">
              <a:rPr lang="en-US" smtClean="0"/>
              <a:t>1/8/2023</a:t>
            </a:fld>
            <a:endParaRPr lang="en-US"/>
          </a:p>
        </p:txBody>
      </p:sp>
      <p:sp>
        <p:nvSpPr>
          <p:cNvPr id="6" name="Footer Placeholder 5">
            <a:extLst>
              <a:ext uri="{FF2B5EF4-FFF2-40B4-BE49-F238E27FC236}">
                <a16:creationId xmlns:a16="http://schemas.microsoft.com/office/drawing/2014/main" id="{C4D41502-00CF-4EB0-8FDE-9E62DFEA5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84E4E-8B89-4B87-AA4E-B6FD0A6381A1}"/>
              </a:ext>
            </a:extLst>
          </p:cNvPr>
          <p:cNvSpPr>
            <a:spLocks noGrp="1"/>
          </p:cNvSpPr>
          <p:nvPr>
            <p:ph type="sldNum" sz="quarter" idx="12"/>
          </p:nvPr>
        </p:nvSpPr>
        <p:spPr/>
        <p:txBody>
          <a:bodyPr/>
          <a:lstStyle/>
          <a:p>
            <a:fld id="{EAC3837F-C1B3-4CDF-B6FA-EC47B443E39F}" type="slidenum">
              <a:rPr lang="en-US" smtClean="0"/>
              <a:t>‹#›</a:t>
            </a:fld>
            <a:endParaRPr lang="en-US"/>
          </a:p>
        </p:txBody>
      </p:sp>
    </p:spTree>
    <p:extLst>
      <p:ext uri="{BB962C8B-B14F-4D97-AF65-F5344CB8AC3E}">
        <p14:creationId xmlns:p14="http://schemas.microsoft.com/office/powerpoint/2010/main" val="310106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BBA98-4531-410A-9D13-2139A51C1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E0263C-47A0-4A21-95ED-F07B0B75C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C41D7-23A4-4A94-BD50-A696CE9B5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7FDC8-087C-4081-8D2E-C6DB2A5BEBE9}" type="datetimeFigureOut">
              <a:rPr lang="en-US" smtClean="0"/>
              <a:t>1/8/2023</a:t>
            </a:fld>
            <a:endParaRPr lang="en-US"/>
          </a:p>
        </p:txBody>
      </p:sp>
      <p:sp>
        <p:nvSpPr>
          <p:cNvPr id="5" name="Footer Placeholder 4">
            <a:extLst>
              <a:ext uri="{FF2B5EF4-FFF2-40B4-BE49-F238E27FC236}">
                <a16:creationId xmlns:a16="http://schemas.microsoft.com/office/drawing/2014/main" id="{F03C4D21-CE43-4CF3-9F45-F175B27E2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52EEEE-9439-435F-AC71-5BD9CBAEA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837F-C1B3-4CDF-B6FA-EC47B443E39F}" type="slidenum">
              <a:rPr lang="en-US" smtClean="0"/>
              <a:t>‹#›</a:t>
            </a:fld>
            <a:endParaRPr lang="en-US"/>
          </a:p>
        </p:txBody>
      </p:sp>
    </p:spTree>
    <p:extLst>
      <p:ext uri="{BB962C8B-B14F-4D97-AF65-F5344CB8AC3E}">
        <p14:creationId xmlns:p14="http://schemas.microsoft.com/office/powerpoint/2010/main" val="3692442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8.xml"/><Relationship Id="rId7" Type="http://schemas.openxmlformats.org/officeDocument/2006/relationships/image" Target="../media/image15.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slide" Target="slide13.xml"/><Relationship Id="rId4" Type="http://schemas.openxmlformats.org/officeDocument/2006/relationships/slide" Target="slide7.xml"/><Relationship Id="rId9"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7.xml"/><Relationship Id="rId4" Type="http://schemas.openxmlformats.org/officeDocument/2006/relationships/slide" Target="slide24.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7.xml"/><Relationship Id="rId4" Type="http://schemas.openxmlformats.org/officeDocument/2006/relationships/slide" Target="slide24.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7.xml"/><Relationship Id="rId4"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10.xml"/><Relationship Id="rId7" Type="http://schemas.openxmlformats.org/officeDocument/2006/relationships/image" Target="../media/image19.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slide" Target="slide7.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27.pn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3.xml"/><Relationship Id="rId4" Type="http://schemas.openxmlformats.org/officeDocument/2006/relationships/slide" Target="slide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9.xml"/><Relationship Id="rId7" Type="http://schemas.openxmlformats.org/officeDocument/2006/relationships/image" Target="../media/image4.svg"/><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slide" Target="slide13.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8.xml"/><Relationship Id="rId7" Type="http://schemas.openxmlformats.org/officeDocument/2006/relationships/image" Target="../media/image6.svg"/><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13.xml"/><Relationship Id="rId10" Type="http://schemas.openxmlformats.org/officeDocument/2006/relationships/image" Target="../media/image1.png"/><Relationship Id="rId4" Type="http://schemas.openxmlformats.org/officeDocument/2006/relationships/slide" Target="slide7.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8.xml"/><Relationship Id="rId7" Type="http://schemas.openxmlformats.org/officeDocument/2006/relationships/image" Target="../media/image4.svg"/><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slide" Target="slide13.xml"/><Relationship Id="rId4" Type="http://schemas.openxmlformats.org/officeDocument/2006/relationships/slide" Target="slide7.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slide" Target="slide13.xml"/><Relationship Id="rId5" Type="http://schemas.openxmlformats.org/officeDocument/2006/relationships/slide" Target="slide8.xml"/><Relationship Id="rId10" Type="http://schemas.openxmlformats.org/officeDocument/2006/relationships/image" Target="../media/image8.emf"/><Relationship Id="rId4" Type="http://schemas.openxmlformats.org/officeDocument/2006/relationships/slide" Target="slide10.xml"/><Relationship Id="rId9" Type="http://schemas.openxmlformats.org/officeDocument/2006/relationships/package" Target="../embeddings/Microsoft_Visio_Drawing.vsdx"/></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10.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slide" Target="slide13.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slide" Target="slide10.xml"/><Relationship Id="rId7"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slide" Target="slide13.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6AC"/>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283" name="TextBox 282">
            <a:extLst>
              <a:ext uri="{FF2B5EF4-FFF2-40B4-BE49-F238E27FC236}">
                <a16:creationId xmlns:a16="http://schemas.microsoft.com/office/drawing/2014/main" id="{628E543A-E439-4207-912B-34DAE36C9314}"/>
              </a:ext>
            </a:extLst>
          </p:cNvPr>
          <p:cNvSpPr txBox="1"/>
          <p:nvPr/>
        </p:nvSpPr>
        <p:spPr>
          <a:xfrm>
            <a:off x="2245457" y="82482"/>
            <a:ext cx="9158664" cy="1261884"/>
          </a:xfrm>
          <a:prstGeom prst="rect">
            <a:avLst/>
          </a:prstGeom>
          <a:noFill/>
        </p:spPr>
        <p:txBody>
          <a:bodyPr wrap="square" rtlCol="0">
            <a:spAutoFit/>
          </a:bodyPr>
          <a:lstStyle/>
          <a:p>
            <a:pPr algn="ct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3600" dirty="0" err="1">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Konversi</a:t>
            </a: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err="1">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Suhu</a:t>
            </a: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err="1">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err="1">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Celcius</a:t>
            </a: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err="1">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a:t>
            </a: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Fahrenheit, Kelvin dan </a:t>
            </a:r>
            <a:r>
              <a:rPr lang="en-US" sz="3600" dirty="0" err="1">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Rheamur</a:t>
            </a:r>
            <a:r>
              <a:rPr lang="en-US" sz="36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4000" dirty="0">
                <a:ln w="0">
                  <a:solidFill>
                    <a:schemeClr val="tx1"/>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287" name="Freeform: Shape 286">
            <a:extLst>
              <a:ext uri="{FF2B5EF4-FFF2-40B4-BE49-F238E27FC236}">
                <a16:creationId xmlns:a16="http://schemas.microsoft.com/office/drawing/2014/main" id="{F9A5B604-D0E2-4045-9514-38D9875B0132}"/>
              </a:ext>
            </a:extLst>
          </p:cNvPr>
          <p:cNvSpPr/>
          <p:nvPr/>
        </p:nvSpPr>
        <p:spPr>
          <a:xfrm>
            <a:off x="-2119545" y="-1924814"/>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Shape 288">
            <a:extLst>
              <a:ext uri="{FF2B5EF4-FFF2-40B4-BE49-F238E27FC236}">
                <a16:creationId xmlns:a16="http://schemas.microsoft.com/office/drawing/2014/main" id="{ECE6E695-6038-45CB-A412-E85617F892F3}"/>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Shape 291">
            <a:extLst>
              <a:ext uri="{FF2B5EF4-FFF2-40B4-BE49-F238E27FC236}">
                <a16:creationId xmlns:a16="http://schemas.microsoft.com/office/drawing/2014/main" id="{82069FE1-2378-459F-876E-07FE769E2095}"/>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Shape 292">
            <a:extLst>
              <a:ext uri="{FF2B5EF4-FFF2-40B4-BE49-F238E27FC236}">
                <a16:creationId xmlns:a16="http://schemas.microsoft.com/office/drawing/2014/main" id="{2087B103-17C4-4A47-BBA5-2C9D2970978C}"/>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Shape 293">
            <a:extLst>
              <a:ext uri="{FF2B5EF4-FFF2-40B4-BE49-F238E27FC236}">
                <a16:creationId xmlns:a16="http://schemas.microsoft.com/office/drawing/2014/main" id="{B193FF75-7EA9-4D45-A3C0-A6C047815215}"/>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6E6AB6CF-036B-4711-B214-28784DAE1F88}"/>
              </a:ext>
            </a:extLst>
          </p:cNvPr>
          <p:cNvSpPr/>
          <p:nvPr/>
        </p:nvSpPr>
        <p:spPr>
          <a:xfrm>
            <a:off x="-2193429" y="-2102628"/>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977D123D-3334-4101-8A74-5486083F2D37}"/>
              </a:ext>
            </a:extLst>
          </p:cNvPr>
          <p:cNvSpPr/>
          <p:nvPr/>
        </p:nvSpPr>
        <p:spPr>
          <a:xfrm>
            <a:off x="2349775" y="48739"/>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Star: 4 Points 152">
            <a:extLst>
              <a:ext uri="{FF2B5EF4-FFF2-40B4-BE49-F238E27FC236}">
                <a16:creationId xmlns:a16="http://schemas.microsoft.com/office/drawing/2014/main" id="{0DF758E3-9DB7-4B74-BCB7-611FB68B6030}"/>
              </a:ext>
            </a:extLst>
          </p:cNvPr>
          <p:cNvSpPr/>
          <p:nvPr/>
        </p:nvSpPr>
        <p:spPr>
          <a:xfrm>
            <a:off x="1869056" y="880494"/>
            <a:ext cx="265419" cy="388468"/>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Star: 4 Points 153">
            <a:extLst>
              <a:ext uri="{FF2B5EF4-FFF2-40B4-BE49-F238E27FC236}">
                <a16:creationId xmlns:a16="http://schemas.microsoft.com/office/drawing/2014/main" id="{23F15AAE-47B2-45FC-B270-55B05417A278}"/>
              </a:ext>
            </a:extLst>
          </p:cNvPr>
          <p:cNvSpPr/>
          <p:nvPr/>
        </p:nvSpPr>
        <p:spPr>
          <a:xfrm>
            <a:off x="2291550" y="697261"/>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tar: 4 Points 154">
            <a:extLst>
              <a:ext uri="{FF2B5EF4-FFF2-40B4-BE49-F238E27FC236}">
                <a16:creationId xmlns:a16="http://schemas.microsoft.com/office/drawing/2014/main" id="{3174E4B0-BF82-49D4-8003-1B7B04B8024F}"/>
              </a:ext>
            </a:extLst>
          </p:cNvPr>
          <p:cNvSpPr/>
          <p:nvPr/>
        </p:nvSpPr>
        <p:spPr>
          <a:xfrm>
            <a:off x="1973304" y="428827"/>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6">
            <a:extLst>
              <a:ext uri="{FF2B5EF4-FFF2-40B4-BE49-F238E27FC236}">
                <a16:creationId xmlns:a16="http://schemas.microsoft.com/office/drawing/2014/main" id="{A9D26537-E3B8-4018-A02F-2D96BA1D4CB9}"/>
              </a:ext>
            </a:extLst>
          </p:cNvPr>
          <p:cNvPicPr>
            <a:picLocks noChangeAspect="1"/>
          </p:cNvPicPr>
          <p:nvPr/>
        </p:nvPicPr>
        <p:blipFill>
          <a:blip r:embed="rId2"/>
          <a:srcRect/>
          <a:stretch>
            <a:fillRect/>
          </a:stretch>
        </p:blipFill>
        <p:spPr>
          <a:xfrm>
            <a:off x="10803400" y="2839401"/>
            <a:ext cx="2039474" cy="4304959"/>
          </a:xfrm>
          <a:prstGeom prst="rect">
            <a:avLst/>
          </a:prstGeom>
        </p:spPr>
      </p:pic>
      <p:sp>
        <p:nvSpPr>
          <p:cNvPr id="53" name="TextBox 52">
            <a:extLst>
              <a:ext uri="{FF2B5EF4-FFF2-40B4-BE49-F238E27FC236}">
                <a16:creationId xmlns:a16="http://schemas.microsoft.com/office/drawing/2014/main" id="{823811EC-F353-4EDC-AAD9-0E38302374FD}"/>
              </a:ext>
            </a:extLst>
          </p:cNvPr>
          <p:cNvSpPr txBox="1"/>
          <p:nvPr/>
        </p:nvSpPr>
        <p:spPr>
          <a:xfrm>
            <a:off x="3670138" y="4885012"/>
            <a:ext cx="6295090" cy="369332"/>
          </a:xfrm>
          <a:prstGeom prst="rect">
            <a:avLst/>
          </a:prstGeom>
          <a:noFill/>
        </p:spPr>
        <p:txBody>
          <a:bodyPr wrap="square" rtlCol="0">
            <a:spAutoFit/>
          </a:bodyPr>
          <a:lstStyle/>
          <a:p>
            <a:r>
              <a:rPr lang="en-US" dirty="0">
                <a:latin typeface="Comic Sans MS" panose="030F0702030302020204" pitchFamily="66" charset="0"/>
              </a:rPr>
              <a:t>DOSEN PENGAMPU : Ali </a:t>
            </a:r>
            <a:r>
              <a:rPr lang="en-US" dirty="0" err="1">
                <a:latin typeface="Comic Sans MS" panose="030F0702030302020204" pitchFamily="66" charset="0"/>
              </a:rPr>
              <a:t>Tarmuji</a:t>
            </a:r>
            <a:r>
              <a:rPr lang="en-US" dirty="0">
                <a:latin typeface="Comic Sans MS" panose="030F0702030302020204" pitchFamily="66" charset="0"/>
              </a:rPr>
              <a:t> S.T.M.Cs.</a:t>
            </a:r>
          </a:p>
        </p:txBody>
      </p:sp>
      <p:sp>
        <p:nvSpPr>
          <p:cNvPr id="56" name="TextBox 55">
            <a:extLst>
              <a:ext uri="{FF2B5EF4-FFF2-40B4-BE49-F238E27FC236}">
                <a16:creationId xmlns:a16="http://schemas.microsoft.com/office/drawing/2014/main" id="{4744E9F9-3D3E-47AE-B57E-3EA5A6837734}"/>
              </a:ext>
            </a:extLst>
          </p:cNvPr>
          <p:cNvSpPr txBox="1"/>
          <p:nvPr/>
        </p:nvSpPr>
        <p:spPr>
          <a:xfrm>
            <a:off x="3856108" y="5352029"/>
            <a:ext cx="5279874"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JURUSAN INFORMATIKA</a:t>
            </a:r>
          </a:p>
          <a:p>
            <a:pPr algn="ctr"/>
            <a:r>
              <a:rPr lang="en-US" b="1" dirty="0">
                <a:latin typeface="Times New Roman" panose="02020603050405020304" pitchFamily="18" charset="0"/>
                <a:cs typeface="Times New Roman" panose="02020603050405020304" pitchFamily="18" charset="0"/>
              </a:rPr>
              <a:t>FAKULTAS TEKNOLOGI INDUSTRI</a:t>
            </a:r>
          </a:p>
          <a:p>
            <a:pPr algn="ctr"/>
            <a:r>
              <a:rPr lang="en-US" b="1" dirty="0">
                <a:latin typeface="Times New Roman" panose="02020603050405020304" pitchFamily="18" charset="0"/>
                <a:cs typeface="Times New Roman" panose="02020603050405020304" pitchFamily="18" charset="0"/>
              </a:rPr>
              <a:t>UNIVERSITAS AHMAD DAHLAN</a:t>
            </a:r>
          </a:p>
        </p:txBody>
      </p:sp>
      <p:pic>
        <p:nvPicPr>
          <p:cNvPr id="1028" name="Picture 4" descr="http://fkip.uad.ac.id/wp-content/uploads/Logo-UAD-Berwarn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7947" y="1968622"/>
            <a:ext cx="2873614" cy="264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67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82900" y="-102264"/>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F75DC795-2F15-44F6-A33F-F924DEBE1319}"/>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3610434 h 7581887"/>
              <a:gd name="connsiteX3" fmla="*/ 682896 w 1527117"/>
              <a:gd name="connsiteY3" fmla="*/ 3610434 h 7581887"/>
              <a:gd name="connsiteX4" fmla="*/ 554180 w 1527117"/>
              <a:gd name="connsiteY4" fmla="*/ 3739150 h 7581887"/>
              <a:gd name="connsiteX5" fmla="*/ 554180 w 1527117"/>
              <a:gd name="connsiteY5" fmla="*/ 4253996 h 7581887"/>
              <a:gd name="connsiteX6" fmla="*/ 682896 w 1527117"/>
              <a:gd name="connsiteY6" fmla="*/ 4382712 h 7581887"/>
              <a:gd name="connsiteX7" fmla="*/ 1527117 w 1527117"/>
              <a:gd name="connsiteY7" fmla="*/ 438271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3610434"/>
                </a:lnTo>
                <a:lnTo>
                  <a:pt x="682896" y="3610434"/>
                </a:lnTo>
                <a:cubicBezTo>
                  <a:pt x="611808" y="3610434"/>
                  <a:pt x="554180" y="3668062"/>
                  <a:pt x="554180" y="3739150"/>
                </a:cubicBezTo>
                <a:lnTo>
                  <a:pt x="554180" y="4253996"/>
                </a:lnTo>
                <a:cubicBezTo>
                  <a:pt x="554180" y="4325084"/>
                  <a:pt x="611808" y="4382712"/>
                  <a:pt x="682896" y="4382712"/>
                </a:cubicBezTo>
                <a:lnTo>
                  <a:pt x="1527117" y="438271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extLst>
              <a:ext uri="{FF2B5EF4-FFF2-40B4-BE49-F238E27FC236}">
                <a16:creationId xmlns:a16="http://schemas.microsoft.com/office/drawing/2014/main" id="{A4852EC7-943A-4467-B286-1D9882FF9C1A}"/>
              </a:ext>
            </a:extLst>
          </p:cNvPr>
          <p:cNvSpPr/>
          <p:nvPr/>
        </p:nvSpPr>
        <p:spPr>
          <a:xfrm>
            <a:off x="788633" y="321029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5"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147" name="Picture 4">
            <a:extLst>
              <a:ext uri="{FF2B5EF4-FFF2-40B4-BE49-F238E27FC236}">
                <a16:creationId xmlns:a16="http://schemas.microsoft.com/office/drawing/2014/main" id="{2E7ECE2A-01D9-4081-898C-4185951924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100541" y="3863165"/>
            <a:ext cx="1734184" cy="2073481"/>
          </a:xfrm>
          <a:prstGeom prst="rect">
            <a:avLst/>
          </a:prstGeom>
        </p:spPr>
      </p:pic>
      <p:pic>
        <p:nvPicPr>
          <p:cNvPr id="148" name="Picture 3">
            <a:extLst>
              <a:ext uri="{FF2B5EF4-FFF2-40B4-BE49-F238E27FC236}">
                <a16:creationId xmlns:a16="http://schemas.microsoft.com/office/drawing/2014/main" id="{CA8AA905-BF45-424C-B991-27D911CD8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5870" y="-13256"/>
            <a:ext cx="1494240" cy="1653586"/>
          </a:xfrm>
          <a:prstGeom prst="rect">
            <a:avLst/>
          </a:prstGeom>
        </p:spPr>
      </p:pic>
      <p:sp>
        <p:nvSpPr>
          <p:cNvPr id="150" name="Freeform: Shape 149">
            <a:extLst>
              <a:ext uri="{FF2B5EF4-FFF2-40B4-BE49-F238E27FC236}">
                <a16:creationId xmlns:a16="http://schemas.microsoft.com/office/drawing/2014/main" id="{C50506CB-510B-45E6-8668-AC5BA622B347}"/>
              </a:ext>
            </a:extLst>
          </p:cNvPr>
          <p:cNvSpPr/>
          <p:nvPr/>
        </p:nvSpPr>
        <p:spPr>
          <a:xfrm rot="10186250">
            <a:off x="9949247" y="41123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3327F13F-F1CF-49A2-ACB7-932C5EA70A08}"/>
              </a:ext>
            </a:extLst>
          </p:cNvPr>
          <p:cNvSpPr/>
          <p:nvPr/>
        </p:nvSpPr>
        <p:spPr>
          <a:xfrm rot="10186250">
            <a:off x="10101647" y="42647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E0962B95-7231-42D2-BBFB-B82366A5BA6D}"/>
              </a:ext>
            </a:extLst>
          </p:cNvPr>
          <p:cNvSpPr/>
          <p:nvPr/>
        </p:nvSpPr>
        <p:spPr>
          <a:xfrm>
            <a:off x="3767425" y="373748"/>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Kode Program   </a:t>
            </a:r>
          </a:p>
        </p:txBody>
      </p:sp>
      <p:sp>
        <p:nvSpPr>
          <p:cNvPr id="158" name="TextBox 157">
            <a:extLst>
              <a:ext uri="{FF2B5EF4-FFF2-40B4-BE49-F238E27FC236}">
                <a16:creationId xmlns:a16="http://schemas.microsoft.com/office/drawing/2014/main" id="{683A2097-57D5-4FD6-94B5-702FE0F06707}"/>
              </a:ext>
            </a:extLst>
          </p:cNvPr>
          <p:cNvSpPr txBox="1"/>
          <p:nvPr/>
        </p:nvSpPr>
        <p:spPr>
          <a:xfrm>
            <a:off x="3730700" y="1491921"/>
            <a:ext cx="7366425" cy="3359165"/>
          </a:xfrm>
          <a:prstGeom prst="rect">
            <a:avLst/>
          </a:prstGeom>
          <a:noFill/>
        </p:spPr>
        <p:txBody>
          <a:bodyPr wrap="square">
            <a:spAutoFit/>
          </a:bodyPr>
          <a:lstStyle/>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NAME "LUTFA NUR KHASANAH" 	;NAMA PROGRAM</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INCLUDE 'emu8086.inc'       		;MENCAKUP PROSEDUR DAN MAKRO emu8086.inc</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#MAKE_COM#                          		;MEMBUAT BERKAS COM</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ORG 100H                                  		;MULAI DARI 100H</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JMP MULAI                                		;MELOMPAT MENUJU MULAI</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;VARIABEL</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 </a:t>
            </a:r>
            <a:endParaRPr lang="en-US" sz="28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60104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circle(in)">
                                      <p:cBhvr>
                                        <p:cTn id="7" dur="500"/>
                                        <p:tgtEl>
                                          <p:spTgt spid="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F75DC795-2F15-44F6-A33F-F924DEBE1319}"/>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3610434 h 7581887"/>
              <a:gd name="connsiteX3" fmla="*/ 682896 w 1527117"/>
              <a:gd name="connsiteY3" fmla="*/ 3610434 h 7581887"/>
              <a:gd name="connsiteX4" fmla="*/ 554180 w 1527117"/>
              <a:gd name="connsiteY4" fmla="*/ 3739150 h 7581887"/>
              <a:gd name="connsiteX5" fmla="*/ 554180 w 1527117"/>
              <a:gd name="connsiteY5" fmla="*/ 4253996 h 7581887"/>
              <a:gd name="connsiteX6" fmla="*/ 682896 w 1527117"/>
              <a:gd name="connsiteY6" fmla="*/ 4382712 h 7581887"/>
              <a:gd name="connsiteX7" fmla="*/ 1527117 w 1527117"/>
              <a:gd name="connsiteY7" fmla="*/ 438271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3610434"/>
                </a:lnTo>
                <a:lnTo>
                  <a:pt x="682896" y="3610434"/>
                </a:lnTo>
                <a:cubicBezTo>
                  <a:pt x="611808" y="3610434"/>
                  <a:pt x="554180" y="3668062"/>
                  <a:pt x="554180" y="3739150"/>
                </a:cubicBezTo>
                <a:lnTo>
                  <a:pt x="554180" y="4253996"/>
                </a:lnTo>
                <a:cubicBezTo>
                  <a:pt x="554180" y="4325084"/>
                  <a:pt x="611808" y="4382712"/>
                  <a:pt x="682896" y="4382712"/>
                </a:cubicBezTo>
                <a:lnTo>
                  <a:pt x="1527117" y="438271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extLst>
              <a:ext uri="{FF2B5EF4-FFF2-40B4-BE49-F238E27FC236}">
                <a16:creationId xmlns:a16="http://schemas.microsoft.com/office/drawing/2014/main" id="{A4852EC7-943A-4467-B286-1D9882FF9C1A}"/>
              </a:ext>
            </a:extLst>
          </p:cNvPr>
          <p:cNvSpPr/>
          <p:nvPr/>
        </p:nvSpPr>
        <p:spPr>
          <a:xfrm>
            <a:off x="725760" y="319246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3"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213" name="Picture 2">
            <a:extLst>
              <a:ext uri="{FF2B5EF4-FFF2-40B4-BE49-F238E27FC236}">
                <a16:creationId xmlns:a16="http://schemas.microsoft.com/office/drawing/2014/main" id="{42FF20C4-E27F-49D1-971E-96D87FCAED6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03315" y="5412147"/>
            <a:ext cx="1373159" cy="1150957"/>
          </a:xfrm>
          <a:prstGeom prst="rect">
            <a:avLst/>
          </a:prstGeom>
        </p:spPr>
      </p:pic>
      <p:grpSp>
        <p:nvGrpSpPr>
          <p:cNvPr id="214" name="Group 213">
            <a:extLst>
              <a:ext uri="{FF2B5EF4-FFF2-40B4-BE49-F238E27FC236}">
                <a16:creationId xmlns:a16="http://schemas.microsoft.com/office/drawing/2014/main" id="{92675342-6512-4042-A487-7D9F36832FA3}"/>
              </a:ext>
            </a:extLst>
          </p:cNvPr>
          <p:cNvGrpSpPr/>
          <p:nvPr/>
        </p:nvGrpSpPr>
        <p:grpSpPr>
          <a:xfrm>
            <a:off x="1695567" y="279308"/>
            <a:ext cx="1002958" cy="1189760"/>
            <a:chOff x="6804248" y="2144238"/>
            <a:chExt cx="1305367" cy="1645545"/>
          </a:xfrm>
          <a:solidFill>
            <a:srgbClr val="72573A"/>
          </a:solidFill>
        </p:grpSpPr>
        <p:sp>
          <p:nvSpPr>
            <p:cNvPr id="215" name="Oval 1">
              <a:extLst>
                <a:ext uri="{FF2B5EF4-FFF2-40B4-BE49-F238E27FC236}">
                  <a16:creationId xmlns:a16="http://schemas.microsoft.com/office/drawing/2014/main" id="{00871FA0-3B41-4140-828D-CCD3B256A5D6}"/>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Oval 1">
              <a:extLst>
                <a:ext uri="{FF2B5EF4-FFF2-40B4-BE49-F238E27FC236}">
                  <a16:creationId xmlns:a16="http://schemas.microsoft.com/office/drawing/2014/main" id="{B8424F46-91CA-4BFE-8B85-AD29AECDEBAF}"/>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1">
              <a:extLst>
                <a:ext uri="{FF2B5EF4-FFF2-40B4-BE49-F238E27FC236}">
                  <a16:creationId xmlns:a16="http://schemas.microsoft.com/office/drawing/2014/main" id="{56E659B2-896D-4FE3-9F45-140CDC608A43}"/>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Oval 1">
              <a:extLst>
                <a:ext uri="{FF2B5EF4-FFF2-40B4-BE49-F238E27FC236}">
                  <a16:creationId xmlns:a16="http://schemas.microsoft.com/office/drawing/2014/main" id="{74D55956-65A1-4A05-ADFE-50DD270AED8E}"/>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9" name="Oval 1">
              <a:extLst>
                <a:ext uri="{FF2B5EF4-FFF2-40B4-BE49-F238E27FC236}">
                  <a16:creationId xmlns:a16="http://schemas.microsoft.com/office/drawing/2014/main" id="{6AC565DB-BAA0-455E-A233-FA7B6629C09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Oval 1">
              <a:extLst>
                <a:ext uri="{FF2B5EF4-FFF2-40B4-BE49-F238E27FC236}">
                  <a16:creationId xmlns:a16="http://schemas.microsoft.com/office/drawing/2014/main" id="{ECB444BE-C062-4B0D-AC8A-1DF53CD4434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1">
              <a:extLst>
                <a:ext uri="{FF2B5EF4-FFF2-40B4-BE49-F238E27FC236}">
                  <a16:creationId xmlns:a16="http://schemas.microsoft.com/office/drawing/2014/main" id="{DFC7E43C-7B97-41EF-A7F8-E98C57192E3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5" name="TextBox 224">
            <a:extLst>
              <a:ext uri="{FF2B5EF4-FFF2-40B4-BE49-F238E27FC236}">
                <a16:creationId xmlns:a16="http://schemas.microsoft.com/office/drawing/2014/main" id="{3C2963C7-0DE2-47CE-AD50-F51F05251B30}"/>
              </a:ext>
            </a:extLst>
          </p:cNvPr>
          <p:cNvSpPr txBox="1"/>
          <p:nvPr/>
        </p:nvSpPr>
        <p:spPr>
          <a:xfrm>
            <a:off x="2804713" y="481264"/>
            <a:ext cx="9482402" cy="6463308"/>
          </a:xfrm>
          <a:prstGeom prst="rect">
            <a:avLst/>
          </a:prstGeom>
          <a:noFill/>
        </p:spPr>
        <p:txBody>
          <a:bodyPr wrap="square">
            <a:spAutoFit/>
          </a:bodyPr>
          <a:lstStyle/>
          <a:p>
            <a:r>
              <a:rPr lang="id-ID" dirty="0"/>
              <a:t>PSN1   DB "=============================================================",13,10</a:t>
            </a:r>
            <a:endParaRPr lang="en-US" dirty="0"/>
          </a:p>
          <a:p>
            <a:r>
              <a:rPr lang="en-US" dirty="0"/>
              <a:t>             </a:t>
            </a:r>
            <a:r>
              <a:rPr lang="id-ID" dirty="0"/>
              <a:t>DB "=                    	 Selamat Datang di                   			</a:t>
            </a:r>
            <a:r>
              <a:rPr lang="en-US" dirty="0"/>
              <a:t>          </a:t>
            </a:r>
            <a:r>
              <a:rPr lang="id-ID" dirty="0"/>
              <a:t> =",13,10</a:t>
            </a:r>
            <a:endParaRPr lang="en-US" dirty="0"/>
          </a:p>
          <a:p>
            <a:r>
              <a:rPr lang="id-ID" dirty="0"/>
              <a:t>        </a:t>
            </a:r>
            <a:r>
              <a:rPr lang="en-US" dirty="0"/>
              <a:t>     </a:t>
            </a:r>
            <a:r>
              <a:rPr lang="id-ID" dirty="0"/>
              <a:t>DB "=                                                           				</a:t>
            </a:r>
            <a:r>
              <a:rPr lang="en-US" dirty="0"/>
              <a:t>              </a:t>
            </a:r>
            <a:r>
              <a:rPr lang="id-ID" dirty="0"/>
              <a:t>=",13,10</a:t>
            </a:r>
            <a:endParaRPr lang="en-US" dirty="0"/>
          </a:p>
          <a:p>
            <a:r>
              <a:rPr lang="id-ID" dirty="0"/>
              <a:t>        </a:t>
            </a:r>
            <a:r>
              <a:rPr lang="en-US" dirty="0"/>
              <a:t>     </a:t>
            </a:r>
            <a:r>
              <a:rPr lang="id-ID" dirty="0"/>
              <a:t>DB "=           </a:t>
            </a:r>
            <a:r>
              <a:rPr lang="en-US" dirty="0"/>
              <a:t> 	   </a:t>
            </a:r>
            <a:r>
              <a:rPr lang="id-ID" dirty="0"/>
              <a:t> PEMROGRAMAN SEDERHANA KONVERSI SUHU           </a:t>
            </a:r>
            <a:r>
              <a:rPr lang="en-US" dirty="0"/>
              <a:t>   </a:t>
            </a:r>
            <a:r>
              <a:rPr lang="id-ID" dirty="0"/>
              <a:t>=",13,10</a:t>
            </a:r>
            <a:endParaRPr lang="en-US" dirty="0"/>
          </a:p>
          <a:p>
            <a:r>
              <a:rPr lang="id-ID" dirty="0"/>
              <a:t>        </a:t>
            </a:r>
            <a:r>
              <a:rPr lang="en-US" dirty="0"/>
              <a:t>     </a:t>
            </a:r>
            <a:r>
              <a:rPr lang="id-ID" dirty="0"/>
              <a:t>DB "=      SKALA CELSIUS KE FAHRENHEIT, KELVIN, DAN RHEAMUR     </a:t>
            </a:r>
            <a:r>
              <a:rPr lang="en-US" dirty="0"/>
              <a:t>                     </a:t>
            </a:r>
            <a:r>
              <a:rPr lang="id-ID" dirty="0"/>
              <a:t>=",13,10</a:t>
            </a:r>
            <a:endParaRPr lang="en-US" dirty="0"/>
          </a:p>
          <a:p>
            <a:r>
              <a:rPr lang="id-ID" dirty="0"/>
              <a:t>        </a:t>
            </a:r>
            <a:r>
              <a:rPr lang="en-US" dirty="0"/>
              <a:t>     </a:t>
            </a:r>
            <a:r>
              <a:rPr lang="id-ID" dirty="0"/>
              <a:t>DB "=                                                           </a:t>
            </a:r>
            <a:r>
              <a:rPr lang="en-US" dirty="0"/>
              <a:t>                                                                        </a:t>
            </a:r>
            <a:r>
              <a:rPr lang="id-ID" dirty="0"/>
              <a:t>=",13,10</a:t>
            </a:r>
            <a:endParaRPr lang="en-US" dirty="0"/>
          </a:p>
          <a:p>
            <a:r>
              <a:rPr lang="id-ID" dirty="0"/>
              <a:t>        </a:t>
            </a:r>
            <a:r>
              <a:rPr lang="en-US" dirty="0"/>
              <a:t>     </a:t>
            </a:r>
            <a:r>
              <a:rPr lang="id-ID" dirty="0"/>
              <a:t>DB "=                                                           </a:t>
            </a:r>
            <a:r>
              <a:rPr lang="en-US" dirty="0"/>
              <a:t>                                                                         </a:t>
            </a:r>
            <a:r>
              <a:rPr lang="id-ID" dirty="0"/>
              <a:t>=",13,10</a:t>
            </a:r>
            <a:endParaRPr lang="en-US" dirty="0"/>
          </a:p>
          <a:p>
            <a:r>
              <a:rPr lang="id-ID" dirty="0"/>
              <a:t>        </a:t>
            </a:r>
            <a:r>
              <a:rPr lang="en-US" dirty="0"/>
              <a:t>     </a:t>
            </a:r>
            <a:r>
              <a:rPr lang="id-ID" dirty="0"/>
              <a:t>DB "=                        DIBUAT OLEH                        </a:t>
            </a:r>
            <a:r>
              <a:rPr lang="en-US" dirty="0"/>
              <a:t>                                                            </a:t>
            </a:r>
            <a:r>
              <a:rPr lang="id-ID" dirty="0"/>
              <a:t>=",13,10</a:t>
            </a:r>
            <a:endParaRPr lang="en-US" dirty="0"/>
          </a:p>
          <a:p>
            <a:r>
              <a:rPr lang="id-ID" dirty="0"/>
              <a:t>        </a:t>
            </a:r>
            <a:r>
              <a:rPr lang="en-US" dirty="0"/>
              <a:t>     </a:t>
            </a:r>
            <a:r>
              <a:rPr lang="id-ID" dirty="0"/>
              <a:t>DB "=                LUTFA NUR KHASANAH 2200018402            </a:t>
            </a:r>
            <a:r>
              <a:rPr lang="en-US" dirty="0"/>
              <a:t>                                        </a:t>
            </a:r>
            <a:r>
              <a:rPr lang="id-ID" dirty="0"/>
              <a:t>=",13,10</a:t>
            </a:r>
            <a:endParaRPr lang="en-US" dirty="0"/>
          </a:p>
          <a:p>
            <a:r>
              <a:rPr lang="id-ID" dirty="0"/>
              <a:t>        </a:t>
            </a:r>
            <a:r>
              <a:rPr lang="en-US" dirty="0"/>
              <a:t>     </a:t>
            </a:r>
            <a:r>
              <a:rPr lang="id-ID" dirty="0"/>
              <a:t>DB "=                                                          </a:t>
            </a:r>
            <a:r>
              <a:rPr lang="en-US" dirty="0"/>
              <a:t>                                                                           </a:t>
            </a:r>
            <a:r>
              <a:rPr lang="id-ID" dirty="0"/>
              <a:t>=",13,10        </a:t>
            </a:r>
            <a:endParaRPr lang="en-US" dirty="0"/>
          </a:p>
          <a:p>
            <a:r>
              <a:rPr lang="id-ID" dirty="0"/>
              <a:t>        </a:t>
            </a:r>
            <a:r>
              <a:rPr lang="en-US" dirty="0"/>
              <a:t>     </a:t>
            </a:r>
            <a:r>
              <a:rPr lang="id-ID" dirty="0"/>
              <a:t>DB "=============================================================",13,10</a:t>
            </a:r>
            <a:endParaRPr lang="en-US" dirty="0"/>
          </a:p>
          <a:p>
            <a:r>
              <a:rPr lang="id-ID" dirty="0"/>
              <a:t>        </a:t>
            </a:r>
            <a:r>
              <a:rPr lang="en-US" dirty="0"/>
              <a:t>     </a:t>
            </a:r>
            <a:r>
              <a:rPr lang="id-ID" dirty="0"/>
              <a:t>DB "                                                        				</a:t>
            </a:r>
            <a:r>
              <a:rPr lang="en-US" dirty="0"/>
              <a:t>         </a:t>
            </a:r>
            <a:r>
              <a:rPr lang="id-ID" dirty="0"/>
              <a:t>     ",13,10</a:t>
            </a:r>
            <a:endParaRPr lang="en-US" dirty="0"/>
          </a:p>
          <a:p>
            <a:r>
              <a:rPr lang="id-ID" dirty="0"/>
              <a:t>PSN2    DB 13,10,13,10,'MASUKKAN NILAI SKALA DERAJAT CELSIUS  : $'</a:t>
            </a:r>
            <a:endParaRPr lang="en-US" dirty="0"/>
          </a:p>
          <a:p>
            <a:r>
              <a:rPr lang="id-ID" dirty="0"/>
              <a:t>PSN3    DB "NILAI DALAM SKALA DERAJAT FAHRENHEIT  : $"</a:t>
            </a:r>
            <a:endParaRPr lang="en-US" dirty="0"/>
          </a:p>
          <a:p>
            <a:r>
              <a:rPr lang="id-ID" dirty="0"/>
              <a:t>PSN4    DB "NILAI DALAM SKALA DERAJAT KELVIN      : $"</a:t>
            </a:r>
            <a:endParaRPr lang="en-US" dirty="0"/>
          </a:p>
          <a:p>
            <a:r>
              <a:rPr lang="id-ID" dirty="0"/>
              <a:t>PSN5    DB "NILAI DALAM SKALA DERAJAT RHEAMUR     : $"</a:t>
            </a:r>
            <a:endParaRPr lang="en-US" dirty="0"/>
          </a:p>
          <a:p>
            <a:r>
              <a:rPr lang="id-ID" dirty="0"/>
              <a:t>PSN6    DB 13,10,13,10,"Terima kasih telah menggunakan program Lutfa..."</a:t>
            </a:r>
            <a:endParaRPr lang="en-US" dirty="0"/>
          </a:p>
          <a:p>
            <a:r>
              <a:rPr lang="id-ID" dirty="0"/>
              <a:t>       </a:t>
            </a:r>
            <a:r>
              <a:rPr lang="en-US" dirty="0"/>
              <a:t>     </a:t>
            </a:r>
            <a:r>
              <a:rPr lang="id-ID" dirty="0"/>
              <a:t> DB 13,10,13,10,"Tekan apa saja untuk keluar $"</a:t>
            </a:r>
            <a:endParaRPr lang="en-US" dirty="0"/>
          </a:p>
          <a:p>
            <a:r>
              <a:rPr lang="id-ID" dirty="0"/>
              <a:t>CEL     </a:t>
            </a:r>
            <a:r>
              <a:rPr lang="en-US" dirty="0"/>
              <a:t> </a:t>
            </a:r>
            <a:r>
              <a:rPr lang="id-ID" dirty="0"/>
              <a:t>DW ?</a:t>
            </a:r>
            <a:endParaRPr lang="en-US" dirty="0"/>
          </a:p>
          <a:p>
            <a:r>
              <a:rPr lang="id-ID" dirty="0"/>
              <a:t>KEL      DW ?</a:t>
            </a:r>
            <a:endParaRPr lang="en-US" dirty="0"/>
          </a:p>
          <a:p>
            <a:r>
              <a:rPr lang="id-ID" dirty="0"/>
              <a:t>RHE     DW ?</a:t>
            </a:r>
            <a:endParaRPr lang="en-US" dirty="0"/>
          </a:p>
          <a:p>
            <a:r>
              <a:rPr lang="id-ID" dirty="0"/>
              <a:t>FAH     DW ?</a:t>
            </a:r>
            <a:endParaRPr lang="en-US" dirty="0"/>
          </a:p>
          <a:p>
            <a:r>
              <a:rPr lang="id-ID" dirty="0"/>
              <a:t> </a:t>
            </a:r>
            <a:endParaRPr lang="en-US" dirty="0"/>
          </a:p>
        </p:txBody>
      </p:sp>
      <p:sp>
        <p:nvSpPr>
          <p:cNvPr id="190" name="Freeform: Shape 189">
            <a:extLst>
              <a:ext uri="{FF2B5EF4-FFF2-40B4-BE49-F238E27FC236}">
                <a16:creationId xmlns:a16="http://schemas.microsoft.com/office/drawing/2014/main" id="{97130331-2214-47D2-B05A-D4ACF2E10AAD}"/>
              </a:ext>
            </a:extLst>
          </p:cNvPr>
          <p:cNvSpPr/>
          <p:nvPr/>
        </p:nvSpPr>
        <p:spPr>
          <a:xfrm rot="10186250">
            <a:off x="9357576" y="41123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Shape 190">
            <a:extLst>
              <a:ext uri="{FF2B5EF4-FFF2-40B4-BE49-F238E27FC236}">
                <a16:creationId xmlns:a16="http://schemas.microsoft.com/office/drawing/2014/main" id="{51BC1B44-2497-46F0-B958-979E14119A63}"/>
              </a:ext>
            </a:extLst>
          </p:cNvPr>
          <p:cNvSpPr/>
          <p:nvPr/>
        </p:nvSpPr>
        <p:spPr>
          <a:xfrm rot="10186250">
            <a:off x="9509976" y="42647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Rounded Corners 196">
            <a:extLst>
              <a:ext uri="{FF2B5EF4-FFF2-40B4-BE49-F238E27FC236}">
                <a16:creationId xmlns:a16="http://schemas.microsoft.com/office/drawing/2014/main" id="{24AA8050-2179-410F-A88F-8DDFD8C8F336}"/>
              </a:ext>
            </a:extLst>
          </p:cNvPr>
          <p:cNvSpPr/>
          <p:nvPr/>
        </p:nvSpPr>
        <p:spPr>
          <a:xfrm>
            <a:off x="4061968" y="-11159"/>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Kode Program   </a:t>
            </a:r>
          </a:p>
        </p:txBody>
      </p:sp>
    </p:spTree>
    <p:extLst>
      <p:ext uri="{BB962C8B-B14F-4D97-AF65-F5344CB8AC3E}">
        <p14:creationId xmlns:p14="http://schemas.microsoft.com/office/powerpoint/2010/main" val="7396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200" fill="hold">
                                          <p:stCondLst>
                                            <p:cond delay="0"/>
                                          </p:stCondLst>
                                        </p:cTn>
                                        <p:tgtEl>
                                          <p:spTgt spid="213"/>
                                        </p:tgtEl>
                                        <p:attrNameLst>
                                          <p:attrName>r</p:attrName>
                                        </p:attrNameLst>
                                      </p:cBhvr>
                                    </p:animRot>
                                    <p:animRot by="-240000">
                                      <p:cBhvr>
                                        <p:cTn id="7" dur="400" fill="hold">
                                          <p:stCondLst>
                                            <p:cond delay="400"/>
                                          </p:stCondLst>
                                        </p:cTn>
                                        <p:tgtEl>
                                          <p:spTgt spid="213"/>
                                        </p:tgtEl>
                                        <p:attrNameLst>
                                          <p:attrName>r</p:attrName>
                                        </p:attrNameLst>
                                      </p:cBhvr>
                                    </p:animRot>
                                    <p:animRot by="240000">
                                      <p:cBhvr>
                                        <p:cTn id="8" dur="400" fill="hold">
                                          <p:stCondLst>
                                            <p:cond delay="800"/>
                                          </p:stCondLst>
                                        </p:cTn>
                                        <p:tgtEl>
                                          <p:spTgt spid="213"/>
                                        </p:tgtEl>
                                        <p:attrNameLst>
                                          <p:attrName>r</p:attrName>
                                        </p:attrNameLst>
                                      </p:cBhvr>
                                    </p:animRot>
                                    <p:animRot by="-240000">
                                      <p:cBhvr>
                                        <p:cTn id="9" dur="400" fill="hold">
                                          <p:stCondLst>
                                            <p:cond delay="1200"/>
                                          </p:stCondLst>
                                        </p:cTn>
                                        <p:tgtEl>
                                          <p:spTgt spid="213"/>
                                        </p:tgtEl>
                                        <p:attrNameLst>
                                          <p:attrName>r</p:attrName>
                                        </p:attrNameLst>
                                      </p:cBhvr>
                                    </p:animRot>
                                    <p:animRot by="120000">
                                      <p:cBhvr>
                                        <p:cTn id="10" dur="400" fill="hold">
                                          <p:stCondLst>
                                            <p:cond delay="1600"/>
                                          </p:stCondLst>
                                        </p:cTn>
                                        <p:tgtEl>
                                          <p:spTgt spid="21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200" fill="hold">
                                          <p:stCondLst>
                                            <p:cond delay="0"/>
                                          </p:stCondLst>
                                        </p:cTn>
                                        <p:tgtEl>
                                          <p:spTgt spid="214"/>
                                        </p:tgtEl>
                                        <p:attrNameLst>
                                          <p:attrName>r</p:attrName>
                                        </p:attrNameLst>
                                      </p:cBhvr>
                                    </p:animRot>
                                    <p:animRot by="-240000">
                                      <p:cBhvr>
                                        <p:cTn id="13" dur="400" fill="hold">
                                          <p:stCondLst>
                                            <p:cond delay="400"/>
                                          </p:stCondLst>
                                        </p:cTn>
                                        <p:tgtEl>
                                          <p:spTgt spid="214"/>
                                        </p:tgtEl>
                                        <p:attrNameLst>
                                          <p:attrName>r</p:attrName>
                                        </p:attrNameLst>
                                      </p:cBhvr>
                                    </p:animRot>
                                    <p:animRot by="240000">
                                      <p:cBhvr>
                                        <p:cTn id="14" dur="400" fill="hold">
                                          <p:stCondLst>
                                            <p:cond delay="800"/>
                                          </p:stCondLst>
                                        </p:cTn>
                                        <p:tgtEl>
                                          <p:spTgt spid="214"/>
                                        </p:tgtEl>
                                        <p:attrNameLst>
                                          <p:attrName>r</p:attrName>
                                        </p:attrNameLst>
                                      </p:cBhvr>
                                    </p:animRot>
                                    <p:animRot by="-240000">
                                      <p:cBhvr>
                                        <p:cTn id="15" dur="400" fill="hold">
                                          <p:stCondLst>
                                            <p:cond delay="1200"/>
                                          </p:stCondLst>
                                        </p:cTn>
                                        <p:tgtEl>
                                          <p:spTgt spid="214"/>
                                        </p:tgtEl>
                                        <p:attrNameLst>
                                          <p:attrName>r</p:attrName>
                                        </p:attrNameLst>
                                      </p:cBhvr>
                                    </p:animRot>
                                    <p:animRot by="120000">
                                      <p:cBhvr>
                                        <p:cTn id="16" dur="400" fill="hold">
                                          <p:stCondLst>
                                            <p:cond delay="1600"/>
                                          </p:stCondLst>
                                        </p:cTn>
                                        <p:tgtEl>
                                          <p:spTgt spid="214"/>
                                        </p:tgtEl>
                                        <p:attrNameLst>
                                          <p:attrName>r</p:attrName>
                                        </p:attrNameLst>
                                      </p:cBhvr>
                                    </p:animRot>
                                  </p:childTnLst>
                                </p:cTn>
                              </p:par>
                            </p:childTnLst>
                          </p:cTn>
                        </p:par>
                        <p:par>
                          <p:cTn id="17" fill="hold">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225"/>
                                        </p:tgtEl>
                                        <p:attrNameLst>
                                          <p:attrName>style.visibility</p:attrName>
                                        </p:attrNameLst>
                                      </p:cBhvr>
                                      <p:to>
                                        <p:strVal val="visible"/>
                                      </p:to>
                                    </p:set>
                                    <p:animEffect transition="in" filter="barn(inVertical)">
                                      <p:cBhvr>
                                        <p:cTn id="20" dur="500"/>
                                        <p:tgtEl>
                                          <p:spTgt spid="225"/>
                                        </p:tgtEl>
                                      </p:cBhvr>
                                    </p:animEffect>
                                  </p:childTnLst>
                                </p:cTn>
                              </p:par>
                              <p:par>
                                <p:cTn id="21" presetID="6" presetClass="entr" presetSubtype="16" fill="hold" nodeType="withEffect">
                                  <p:stCondLst>
                                    <p:cond delay="0"/>
                                  </p:stCondLst>
                                  <p:childTnLst>
                                    <p:set>
                                      <p:cBhvr>
                                        <p:cTn id="22" dur="1" fill="hold">
                                          <p:stCondLst>
                                            <p:cond delay="0"/>
                                          </p:stCondLst>
                                        </p:cTn>
                                        <p:tgtEl>
                                          <p:spTgt spid="197">
                                            <p:txEl>
                                              <p:pRg st="0" end="0"/>
                                            </p:txEl>
                                          </p:spTgt>
                                        </p:tgtEl>
                                        <p:attrNameLst>
                                          <p:attrName>style.visibility</p:attrName>
                                        </p:attrNameLst>
                                      </p:cBhvr>
                                      <p:to>
                                        <p:strVal val="visible"/>
                                      </p:to>
                                    </p:set>
                                    <p:animEffect transition="in" filter="circle(in)">
                                      <p:cBhvr>
                                        <p:cTn id="23" dur="500"/>
                                        <p:tgtEl>
                                          <p:spTgt spid="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F75DC795-2F15-44F6-A33F-F924DEBE1319}"/>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3610434 h 7581887"/>
              <a:gd name="connsiteX3" fmla="*/ 682896 w 1527117"/>
              <a:gd name="connsiteY3" fmla="*/ 3610434 h 7581887"/>
              <a:gd name="connsiteX4" fmla="*/ 554180 w 1527117"/>
              <a:gd name="connsiteY4" fmla="*/ 3739150 h 7581887"/>
              <a:gd name="connsiteX5" fmla="*/ 554180 w 1527117"/>
              <a:gd name="connsiteY5" fmla="*/ 4253996 h 7581887"/>
              <a:gd name="connsiteX6" fmla="*/ 682896 w 1527117"/>
              <a:gd name="connsiteY6" fmla="*/ 4382712 h 7581887"/>
              <a:gd name="connsiteX7" fmla="*/ 1527117 w 1527117"/>
              <a:gd name="connsiteY7" fmla="*/ 438271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3610434"/>
                </a:lnTo>
                <a:lnTo>
                  <a:pt x="682896" y="3610434"/>
                </a:lnTo>
                <a:cubicBezTo>
                  <a:pt x="611808" y="3610434"/>
                  <a:pt x="554180" y="3668062"/>
                  <a:pt x="554180" y="3739150"/>
                </a:cubicBezTo>
                <a:lnTo>
                  <a:pt x="554180" y="4253996"/>
                </a:lnTo>
                <a:cubicBezTo>
                  <a:pt x="554180" y="4325084"/>
                  <a:pt x="611808" y="4382712"/>
                  <a:pt x="682896" y="4382712"/>
                </a:cubicBezTo>
                <a:lnTo>
                  <a:pt x="1527117" y="438271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extLst>
              <a:ext uri="{FF2B5EF4-FFF2-40B4-BE49-F238E27FC236}">
                <a16:creationId xmlns:a16="http://schemas.microsoft.com/office/drawing/2014/main" id="{A4852EC7-943A-4467-B286-1D9882FF9C1A}"/>
              </a:ext>
            </a:extLst>
          </p:cNvPr>
          <p:cNvSpPr/>
          <p:nvPr/>
        </p:nvSpPr>
        <p:spPr>
          <a:xfrm>
            <a:off x="725760" y="319246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3"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213" name="Picture 2">
            <a:extLst>
              <a:ext uri="{FF2B5EF4-FFF2-40B4-BE49-F238E27FC236}">
                <a16:creationId xmlns:a16="http://schemas.microsoft.com/office/drawing/2014/main" id="{42FF20C4-E27F-49D1-971E-96D87FCAED6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03315" y="5412147"/>
            <a:ext cx="1373159" cy="1150957"/>
          </a:xfrm>
          <a:prstGeom prst="rect">
            <a:avLst/>
          </a:prstGeom>
        </p:spPr>
      </p:pic>
      <p:grpSp>
        <p:nvGrpSpPr>
          <p:cNvPr id="214" name="Group 213">
            <a:extLst>
              <a:ext uri="{FF2B5EF4-FFF2-40B4-BE49-F238E27FC236}">
                <a16:creationId xmlns:a16="http://schemas.microsoft.com/office/drawing/2014/main" id="{92675342-6512-4042-A487-7D9F36832FA3}"/>
              </a:ext>
            </a:extLst>
          </p:cNvPr>
          <p:cNvGrpSpPr/>
          <p:nvPr/>
        </p:nvGrpSpPr>
        <p:grpSpPr>
          <a:xfrm>
            <a:off x="1695567" y="279308"/>
            <a:ext cx="1002958" cy="1189760"/>
            <a:chOff x="6804248" y="2144238"/>
            <a:chExt cx="1305367" cy="1645545"/>
          </a:xfrm>
          <a:solidFill>
            <a:srgbClr val="72573A"/>
          </a:solidFill>
        </p:grpSpPr>
        <p:sp>
          <p:nvSpPr>
            <p:cNvPr id="215" name="Oval 1">
              <a:extLst>
                <a:ext uri="{FF2B5EF4-FFF2-40B4-BE49-F238E27FC236}">
                  <a16:creationId xmlns:a16="http://schemas.microsoft.com/office/drawing/2014/main" id="{00871FA0-3B41-4140-828D-CCD3B256A5D6}"/>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Oval 1">
              <a:extLst>
                <a:ext uri="{FF2B5EF4-FFF2-40B4-BE49-F238E27FC236}">
                  <a16:creationId xmlns:a16="http://schemas.microsoft.com/office/drawing/2014/main" id="{B8424F46-91CA-4BFE-8B85-AD29AECDEBAF}"/>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1">
              <a:extLst>
                <a:ext uri="{FF2B5EF4-FFF2-40B4-BE49-F238E27FC236}">
                  <a16:creationId xmlns:a16="http://schemas.microsoft.com/office/drawing/2014/main" id="{56E659B2-896D-4FE3-9F45-140CDC608A43}"/>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Oval 1">
              <a:extLst>
                <a:ext uri="{FF2B5EF4-FFF2-40B4-BE49-F238E27FC236}">
                  <a16:creationId xmlns:a16="http://schemas.microsoft.com/office/drawing/2014/main" id="{74D55956-65A1-4A05-ADFE-50DD270AED8E}"/>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9" name="Oval 1">
              <a:extLst>
                <a:ext uri="{FF2B5EF4-FFF2-40B4-BE49-F238E27FC236}">
                  <a16:creationId xmlns:a16="http://schemas.microsoft.com/office/drawing/2014/main" id="{6AC565DB-BAA0-455E-A233-FA7B6629C09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Oval 1">
              <a:extLst>
                <a:ext uri="{FF2B5EF4-FFF2-40B4-BE49-F238E27FC236}">
                  <a16:creationId xmlns:a16="http://schemas.microsoft.com/office/drawing/2014/main" id="{ECB444BE-C062-4B0D-AC8A-1DF53CD4434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1">
              <a:extLst>
                <a:ext uri="{FF2B5EF4-FFF2-40B4-BE49-F238E27FC236}">
                  <a16:creationId xmlns:a16="http://schemas.microsoft.com/office/drawing/2014/main" id="{DFC7E43C-7B97-41EF-A7F8-E98C57192E3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90" name="Freeform: Shape 189">
            <a:extLst>
              <a:ext uri="{FF2B5EF4-FFF2-40B4-BE49-F238E27FC236}">
                <a16:creationId xmlns:a16="http://schemas.microsoft.com/office/drawing/2014/main" id="{97130331-2214-47D2-B05A-D4ACF2E10AAD}"/>
              </a:ext>
            </a:extLst>
          </p:cNvPr>
          <p:cNvSpPr/>
          <p:nvPr/>
        </p:nvSpPr>
        <p:spPr>
          <a:xfrm rot="10186250">
            <a:off x="9357576" y="41123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Shape 190">
            <a:extLst>
              <a:ext uri="{FF2B5EF4-FFF2-40B4-BE49-F238E27FC236}">
                <a16:creationId xmlns:a16="http://schemas.microsoft.com/office/drawing/2014/main" id="{51BC1B44-2497-46F0-B958-979E14119A63}"/>
              </a:ext>
            </a:extLst>
          </p:cNvPr>
          <p:cNvSpPr/>
          <p:nvPr/>
        </p:nvSpPr>
        <p:spPr>
          <a:xfrm rot="10186250">
            <a:off x="9509976" y="42647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Rounded Corners 196">
            <a:extLst>
              <a:ext uri="{FF2B5EF4-FFF2-40B4-BE49-F238E27FC236}">
                <a16:creationId xmlns:a16="http://schemas.microsoft.com/office/drawing/2014/main" id="{24AA8050-2179-410F-A88F-8DDFD8C8F336}"/>
              </a:ext>
            </a:extLst>
          </p:cNvPr>
          <p:cNvSpPr/>
          <p:nvPr/>
        </p:nvSpPr>
        <p:spPr>
          <a:xfrm>
            <a:off x="4061968" y="-11159"/>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Kode Program   </a:t>
            </a:r>
          </a:p>
        </p:txBody>
      </p:sp>
      <p:sp>
        <p:nvSpPr>
          <p:cNvPr id="161" name="TextBox 160">
            <a:extLst>
              <a:ext uri="{FF2B5EF4-FFF2-40B4-BE49-F238E27FC236}">
                <a16:creationId xmlns:a16="http://schemas.microsoft.com/office/drawing/2014/main" id="{8838FCCE-A70A-455A-9D67-D60FDA3DCFDC}"/>
              </a:ext>
            </a:extLst>
          </p:cNvPr>
          <p:cNvSpPr txBox="1"/>
          <p:nvPr/>
        </p:nvSpPr>
        <p:spPr>
          <a:xfrm>
            <a:off x="3279731" y="698769"/>
            <a:ext cx="7352174" cy="6186309"/>
          </a:xfrm>
          <a:prstGeom prst="rect">
            <a:avLst/>
          </a:prstGeom>
          <a:noFill/>
        </p:spPr>
        <p:txBody>
          <a:bodyPr wrap="square">
            <a:spAutoFit/>
          </a:bodyPr>
          <a:lstStyle/>
          <a:p>
            <a:r>
              <a:rPr lang="id-ID" dirty="0"/>
              <a:t>MULAI:</a:t>
            </a:r>
            <a:endParaRPr lang="en-US" dirty="0"/>
          </a:p>
          <a:p>
            <a:r>
              <a:rPr lang="id-ID" dirty="0"/>
              <a:t>LEA DX,PSN1             ;MEMUAT ALAMAT PSN1 PADA DX</a:t>
            </a:r>
            <a:endParaRPr lang="en-US" dirty="0"/>
          </a:p>
          <a:p>
            <a:r>
              <a:rPr lang="id-ID" dirty="0"/>
              <a:t>MOV AH,9                 ;INTERUPSI MENCETAK STRING PSN1</a:t>
            </a:r>
            <a:endParaRPr lang="en-US" dirty="0"/>
          </a:p>
          <a:p>
            <a:r>
              <a:rPr lang="id-ID" dirty="0"/>
              <a:t>INT 21H                      ;INT 21H FUNGSI 9</a:t>
            </a:r>
            <a:endParaRPr lang="en-US" dirty="0"/>
          </a:p>
          <a:p>
            <a:r>
              <a:rPr lang="id-ID" dirty="0"/>
              <a:t>LEA DX,PSN2</a:t>
            </a:r>
            <a:endParaRPr lang="en-US" dirty="0"/>
          </a:p>
          <a:p>
            <a:r>
              <a:rPr lang="id-ID" dirty="0"/>
              <a:t>MOV AH,9                ;INTERUPSI MENCETAK STRING PSN2</a:t>
            </a:r>
            <a:endParaRPr lang="en-US" dirty="0"/>
          </a:p>
          <a:p>
            <a:r>
              <a:rPr lang="id-ID" dirty="0"/>
              <a:t>INT 21H</a:t>
            </a:r>
            <a:endParaRPr lang="en-US" dirty="0"/>
          </a:p>
          <a:p>
            <a:r>
              <a:rPr lang="id-ID" dirty="0"/>
              <a:t>CALL SCAN_NUM           ;MEMANGGIL PROSEDUR SCAN_NUM</a:t>
            </a:r>
            <a:endParaRPr lang="en-US" dirty="0"/>
          </a:p>
          <a:p>
            <a:r>
              <a:rPr lang="id-ID" dirty="0"/>
              <a:t> </a:t>
            </a:r>
            <a:endParaRPr lang="en-US" dirty="0"/>
          </a:p>
          <a:p>
            <a:r>
              <a:rPr lang="id-ID" dirty="0"/>
              <a:t>MOV CEL,CX              ;MENYIMPAN NILAI SKALA DERAJAT CELSIUS</a:t>
            </a:r>
            <a:endParaRPr lang="en-US" dirty="0"/>
          </a:p>
          <a:p>
            <a:r>
              <a:rPr lang="id-ID" dirty="0"/>
              <a:t>                                    ;DALAM CEL</a:t>
            </a:r>
            <a:endParaRPr lang="en-US" dirty="0"/>
          </a:p>
          <a:p>
            <a:r>
              <a:rPr lang="id-ID" dirty="0"/>
              <a:t>PUTC 13                   ;BERGANTI BARIS SELANJUTNYA</a:t>
            </a:r>
            <a:endParaRPr lang="en-US" dirty="0"/>
          </a:p>
          <a:p>
            <a:r>
              <a:rPr lang="id-ID" dirty="0"/>
              <a:t>PUTC 10</a:t>
            </a:r>
            <a:endParaRPr lang="en-US" dirty="0"/>
          </a:p>
          <a:p>
            <a:r>
              <a:rPr lang="id-ID" dirty="0"/>
              <a:t>LEA DX,PSN3</a:t>
            </a:r>
            <a:endParaRPr lang="en-US" dirty="0"/>
          </a:p>
          <a:p>
            <a:r>
              <a:rPr lang="id-ID" dirty="0"/>
              <a:t>MOV AH,9                ;INTERUPSI MENCETAK STRING PSN5</a:t>
            </a:r>
            <a:endParaRPr lang="en-US" dirty="0"/>
          </a:p>
          <a:p>
            <a:r>
              <a:rPr lang="id-ID" dirty="0"/>
              <a:t>INT 21H</a:t>
            </a:r>
            <a:endParaRPr lang="en-US" dirty="0"/>
          </a:p>
          <a:p>
            <a:r>
              <a:rPr lang="id-ID" dirty="0"/>
              <a:t>MOV AX,CEL              ;FUNGSI SKALA CELCIUS MENJADI FAHRENHEIT</a:t>
            </a:r>
            <a:endParaRPr lang="en-US" dirty="0"/>
          </a:p>
          <a:p>
            <a:r>
              <a:rPr lang="id-ID" dirty="0"/>
              <a:t>MOV BX,9                  ;FAHRENHEIT=CELSIUS*9/5+32</a:t>
            </a:r>
            <a:endParaRPr lang="en-US" dirty="0"/>
          </a:p>
          <a:p>
            <a:r>
              <a:rPr lang="id-ID" dirty="0"/>
              <a:t>IMUL BX</a:t>
            </a:r>
            <a:endParaRPr lang="en-US" dirty="0"/>
          </a:p>
          <a:p>
            <a:r>
              <a:rPr lang="id-ID" dirty="0"/>
              <a:t>MOV BX,5</a:t>
            </a:r>
            <a:endParaRPr lang="en-US" dirty="0"/>
          </a:p>
          <a:p>
            <a:r>
              <a:rPr lang="id-ID" dirty="0"/>
              <a:t>IDIV BX</a:t>
            </a:r>
            <a:endParaRPr lang="en-US" dirty="0"/>
          </a:p>
          <a:p>
            <a:r>
              <a:rPr lang="id-ID" dirty="0"/>
              <a:t>ADD AX,32</a:t>
            </a:r>
            <a:endParaRPr lang="en-US" dirty="0"/>
          </a:p>
        </p:txBody>
      </p:sp>
    </p:spTree>
    <p:extLst>
      <p:ext uri="{BB962C8B-B14F-4D97-AF65-F5344CB8AC3E}">
        <p14:creationId xmlns:p14="http://schemas.microsoft.com/office/powerpoint/2010/main" val="85657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200" fill="hold">
                                          <p:stCondLst>
                                            <p:cond delay="0"/>
                                          </p:stCondLst>
                                        </p:cTn>
                                        <p:tgtEl>
                                          <p:spTgt spid="213"/>
                                        </p:tgtEl>
                                        <p:attrNameLst>
                                          <p:attrName>r</p:attrName>
                                        </p:attrNameLst>
                                      </p:cBhvr>
                                    </p:animRot>
                                    <p:animRot by="-240000">
                                      <p:cBhvr>
                                        <p:cTn id="7" dur="400" fill="hold">
                                          <p:stCondLst>
                                            <p:cond delay="400"/>
                                          </p:stCondLst>
                                        </p:cTn>
                                        <p:tgtEl>
                                          <p:spTgt spid="213"/>
                                        </p:tgtEl>
                                        <p:attrNameLst>
                                          <p:attrName>r</p:attrName>
                                        </p:attrNameLst>
                                      </p:cBhvr>
                                    </p:animRot>
                                    <p:animRot by="240000">
                                      <p:cBhvr>
                                        <p:cTn id="8" dur="400" fill="hold">
                                          <p:stCondLst>
                                            <p:cond delay="800"/>
                                          </p:stCondLst>
                                        </p:cTn>
                                        <p:tgtEl>
                                          <p:spTgt spid="213"/>
                                        </p:tgtEl>
                                        <p:attrNameLst>
                                          <p:attrName>r</p:attrName>
                                        </p:attrNameLst>
                                      </p:cBhvr>
                                    </p:animRot>
                                    <p:animRot by="-240000">
                                      <p:cBhvr>
                                        <p:cTn id="9" dur="400" fill="hold">
                                          <p:stCondLst>
                                            <p:cond delay="1200"/>
                                          </p:stCondLst>
                                        </p:cTn>
                                        <p:tgtEl>
                                          <p:spTgt spid="213"/>
                                        </p:tgtEl>
                                        <p:attrNameLst>
                                          <p:attrName>r</p:attrName>
                                        </p:attrNameLst>
                                      </p:cBhvr>
                                    </p:animRot>
                                    <p:animRot by="120000">
                                      <p:cBhvr>
                                        <p:cTn id="10" dur="400" fill="hold">
                                          <p:stCondLst>
                                            <p:cond delay="1600"/>
                                          </p:stCondLst>
                                        </p:cTn>
                                        <p:tgtEl>
                                          <p:spTgt spid="21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200" fill="hold">
                                          <p:stCondLst>
                                            <p:cond delay="0"/>
                                          </p:stCondLst>
                                        </p:cTn>
                                        <p:tgtEl>
                                          <p:spTgt spid="214"/>
                                        </p:tgtEl>
                                        <p:attrNameLst>
                                          <p:attrName>r</p:attrName>
                                        </p:attrNameLst>
                                      </p:cBhvr>
                                    </p:animRot>
                                    <p:animRot by="-240000">
                                      <p:cBhvr>
                                        <p:cTn id="13" dur="400" fill="hold">
                                          <p:stCondLst>
                                            <p:cond delay="400"/>
                                          </p:stCondLst>
                                        </p:cTn>
                                        <p:tgtEl>
                                          <p:spTgt spid="214"/>
                                        </p:tgtEl>
                                        <p:attrNameLst>
                                          <p:attrName>r</p:attrName>
                                        </p:attrNameLst>
                                      </p:cBhvr>
                                    </p:animRot>
                                    <p:animRot by="240000">
                                      <p:cBhvr>
                                        <p:cTn id="14" dur="400" fill="hold">
                                          <p:stCondLst>
                                            <p:cond delay="800"/>
                                          </p:stCondLst>
                                        </p:cTn>
                                        <p:tgtEl>
                                          <p:spTgt spid="214"/>
                                        </p:tgtEl>
                                        <p:attrNameLst>
                                          <p:attrName>r</p:attrName>
                                        </p:attrNameLst>
                                      </p:cBhvr>
                                    </p:animRot>
                                    <p:animRot by="-240000">
                                      <p:cBhvr>
                                        <p:cTn id="15" dur="400" fill="hold">
                                          <p:stCondLst>
                                            <p:cond delay="1200"/>
                                          </p:stCondLst>
                                        </p:cTn>
                                        <p:tgtEl>
                                          <p:spTgt spid="214"/>
                                        </p:tgtEl>
                                        <p:attrNameLst>
                                          <p:attrName>r</p:attrName>
                                        </p:attrNameLst>
                                      </p:cBhvr>
                                    </p:animRot>
                                    <p:animRot by="120000">
                                      <p:cBhvr>
                                        <p:cTn id="16" dur="400" fill="hold">
                                          <p:stCondLst>
                                            <p:cond delay="1600"/>
                                          </p:stCondLst>
                                        </p:cTn>
                                        <p:tgtEl>
                                          <p:spTgt spid="214"/>
                                        </p:tgtEl>
                                        <p:attrNameLst>
                                          <p:attrName>r</p:attrName>
                                        </p:attrNameLst>
                                      </p:cBhvr>
                                    </p:animRot>
                                  </p:childTnLst>
                                </p:cTn>
                              </p:par>
                              <p:par>
                                <p:cTn id="17" presetID="6" presetClass="entr" presetSubtype="16" fill="hold" nodeType="withEffect">
                                  <p:stCondLst>
                                    <p:cond delay="0"/>
                                  </p:stCondLst>
                                  <p:childTnLst>
                                    <p:set>
                                      <p:cBhvr>
                                        <p:cTn id="18" dur="1" fill="hold">
                                          <p:stCondLst>
                                            <p:cond delay="0"/>
                                          </p:stCondLst>
                                        </p:cTn>
                                        <p:tgtEl>
                                          <p:spTgt spid="197">
                                            <p:txEl>
                                              <p:pRg st="0" end="0"/>
                                            </p:txEl>
                                          </p:spTgt>
                                        </p:tgtEl>
                                        <p:attrNameLst>
                                          <p:attrName>style.visibility</p:attrName>
                                        </p:attrNameLst>
                                      </p:cBhvr>
                                      <p:to>
                                        <p:strVal val="visible"/>
                                      </p:to>
                                    </p:set>
                                    <p:animEffect transition="in" filter="circle(in)">
                                      <p:cBhvr>
                                        <p:cTn id="19" dur="500"/>
                                        <p:tgtEl>
                                          <p:spTgt spid="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F75DC795-2F15-44F6-A33F-F924DEBE1319}"/>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3610434 h 7581887"/>
              <a:gd name="connsiteX3" fmla="*/ 682896 w 1527117"/>
              <a:gd name="connsiteY3" fmla="*/ 3610434 h 7581887"/>
              <a:gd name="connsiteX4" fmla="*/ 554180 w 1527117"/>
              <a:gd name="connsiteY4" fmla="*/ 3739150 h 7581887"/>
              <a:gd name="connsiteX5" fmla="*/ 554180 w 1527117"/>
              <a:gd name="connsiteY5" fmla="*/ 4253996 h 7581887"/>
              <a:gd name="connsiteX6" fmla="*/ 682896 w 1527117"/>
              <a:gd name="connsiteY6" fmla="*/ 4382712 h 7581887"/>
              <a:gd name="connsiteX7" fmla="*/ 1527117 w 1527117"/>
              <a:gd name="connsiteY7" fmla="*/ 438271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3610434"/>
                </a:lnTo>
                <a:lnTo>
                  <a:pt x="682896" y="3610434"/>
                </a:lnTo>
                <a:cubicBezTo>
                  <a:pt x="611808" y="3610434"/>
                  <a:pt x="554180" y="3668062"/>
                  <a:pt x="554180" y="3739150"/>
                </a:cubicBezTo>
                <a:lnTo>
                  <a:pt x="554180" y="4253996"/>
                </a:lnTo>
                <a:cubicBezTo>
                  <a:pt x="554180" y="4325084"/>
                  <a:pt x="611808" y="4382712"/>
                  <a:pt x="682896" y="4382712"/>
                </a:cubicBezTo>
                <a:lnTo>
                  <a:pt x="1527117" y="438271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extLst>
              <a:ext uri="{FF2B5EF4-FFF2-40B4-BE49-F238E27FC236}">
                <a16:creationId xmlns:a16="http://schemas.microsoft.com/office/drawing/2014/main" id="{A4852EC7-943A-4467-B286-1D9882FF9C1A}"/>
              </a:ext>
            </a:extLst>
          </p:cNvPr>
          <p:cNvSpPr/>
          <p:nvPr/>
        </p:nvSpPr>
        <p:spPr>
          <a:xfrm>
            <a:off x="725760" y="319246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3"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213" name="Picture 2">
            <a:extLst>
              <a:ext uri="{FF2B5EF4-FFF2-40B4-BE49-F238E27FC236}">
                <a16:creationId xmlns:a16="http://schemas.microsoft.com/office/drawing/2014/main" id="{42FF20C4-E27F-49D1-971E-96D87FCAED6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03315" y="5412147"/>
            <a:ext cx="1373159" cy="1150957"/>
          </a:xfrm>
          <a:prstGeom prst="rect">
            <a:avLst/>
          </a:prstGeom>
        </p:spPr>
      </p:pic>
      <p:grpSp>
        <p:nvGrpSpPr>
          <p:cNvPr id="214" name="Group 213">
            <a:extLst>
              <a:ext uri="{FF2B5EF4-FFF2-40B4-BE49-F238E27FC236}">
                <a16:creationId xmlns:a16="http://schemas.microsoft.com/office/drawing/2014/main" id="{92675342-6512-4042-A487-7D9F36832FA3}"/>
              </a:ext>
            </a:extLst>
          </p:cNvPr>
          <p:cNvGrpSpPr/>
          <p:nvPr/>
        </p:nvGrpSpPr>
        <p:grpSpPr>
          <a:xfrm>
            <a:off x="1695567" y="279308"/>
            <a:ext cx="1002958" cy="1189760"/>
            <a:chOff x="6804248" y="2144238"/>
            <a:chExt cx="1305367" cy="1645545"/>
          </a:xfrm>
          <a:solidFill>
            <a:srgbClr val="72573A"/>
          </a:solidFill>
        </p:grpSpPr>
        <p:sp>
          <p:nvSpPr>
            <p:cNvPr id="215" name="Oval 1">
              <a:extLst>
                <a:ext uri="{FF2B5EF4-FFF2-40B4-BE49-F238E27FC236}">
                  <a16:creationId xmlns:a16="http://schemas.microsoft.com/office/drawing/2014/main" id="{00871FA0-3B41-4140-828D-CCD3B256A5D6}"/>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Oval 1">
              <a:extLst>
                <a:ext uri="{FF2B5EF4-FFF2-40B4-BE49-F238E27FC236}">
                  <a16:creationId xmlns:a16="http://schemas.microsoft.com/office/drawing/2014/main" id="{B8424F46-91CA-4BFE-8B85-AD29AECDEBAF}"/>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1">
              <a:extLst>
                <a:ext uri="{FF2B5EF4-FFF2-40B4-BE49-F238E27FC236}">
                  <a16:creationId xmlns:a16="http://schemas.microsoft.com/office/drawing/2014/main" id="{56E659B2-896D-4FE3-9F45-140CDC608A43}"/>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Oval 1">
              <a:extLst>
                <a:ext uri="{FF2B5EF4-FFF2-40B4-BE49-F238E27FC236}">
                  <a16:creationId xmlns:a16="http://schemas.microsoft.com/office/drawing/2014/main" id="{74D55956-65A1-4A05-ADFE-50DD270AED8E}"/>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9" name="Oval 1">
              <a:extLst>
                <a:ext uri="{FF2B5EF4-FFF2-40B4-BE49-F238E27FC236}">
                  <a16:creationId xmlns:a16="http://schemas.microsoft.com/office/drawing/2014/main" id="{6AC565DB-BAA0-455E-A233-FA7B6629C09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Oval 1">
              <a:extLst>
                <a:ext uri="{FF2B5EF4-FFF2-40B4-BE49-F238E27FC236}">
                  <a16:creationId xmlns:a16="http://schemas.microsoft.com/office/drawing/2014/main" id="{ECB444BE-C062-4B0D-AC8A-1DF53CD4434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1">
              <a:extLst>
                <a:ext uri="{FF2B5EF4-FFF2-40B4-BE49-F238E27FC236}">
                  <a16:creationId xmlns:a16="http://schemas.microsoft.com/office/drawing/2014/main" id="{DFC7E43C-7B97-41EF-A7F8-E98C57192E3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90" name="Freeform: Shape 189">
            <a:extLst>
              <a:ext uri="{FF2B5EF4-FFF2-40B4-BE49-F238E27FC236}">
                <a16:creationId xmlns:a16="http://schemas.microsoft.com/office/drawing/2014/main" id="{97130331-2214-47D2-B05A-D4ACF2E10AAD}"/>
              </a:ext>
            </a:extLst>
          </p:cNvPr>
          <p:cNvSpPr/>
          <p:nvPr/>
        </p:nvSpPr>
        <p:spPr>
          <a:xfrm rot="10186250">
            <a:off x="9357576" y="41123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Shape 190">
            <a:extLst>
              <a:ext uri="{FF2B5EF4-FFF2-40B4-BE49-F238E27FC236}">
                <a16:creationId xmlns:a16="http://schemas.microsoft.com/office/drawing/2014/main" id="{51BC1B44-2497-46F0-B958-979E14119A63}"/>
              </a:ext>
            </a:extLst>
          </p:cNvPr>
          <p:cNvSpPr/>
          <p:nvPr/>
        </p:nvSpPr>
        <p:spPr>
          <a:xfrm rot="10186250">
            <a:off x="9509976" y="426474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Rounded Corners 196">
            <a:extLst>
              <a:ext uri="{FF2B5EF4-FFF2-40B4-BE49-F238E27FC236}">
                <a16:creationId xmlns:a16="http://schemas.microsoft.com/office/drawing/2014/main" id="{24AA8050-2179-410F-A88F-8DDFD8C8F336}"/>
              </a:ext>
            </a:extLst>
          </p:cNvPr>
          <p:cNvSpPr/>
          <p:nvPr/>
        </p:nvSpPr>
        <p:spPr>
          <a:xfrm>
            <a:off x="4061968" y="-11159"/>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Kode Program   </a:t>
            </a:r>
          </a:p>
        </p:txBody>
      </p:sp>
      <p:sp>
        <p:nvSpPr>
          <p:cNvPr id="162" name="TextBox 161">
            <a:extLst>
              <a:ext uri="{FF2B5EF4-FFF2-40B4-BE49-F238E27FC236}">
                <a16:creationId xmlns:a16="http://schemas.microsoft.com/office/drawing/2014/main" id="{727D5BC7-5AAB-4AD3-9645-CDC354BE9364}"/>
              </a:ext>
            </a:extLst>
          </p:cNvPr>
          <p:cNvSpPr txBox="1"/>
          <p:nvPr/>
        </p:nvSpPr>
        <p:spPr>
          <a:xfrm>
            <a:off x="2761487" y="708592"/>
            <a:ext cx="9419819" cy="6563079"/>
          </a:xfrm>
          <a:prstGeom prst="rect">
            <a:avLst/>
          </a:prstGeom>
          <a:noFill/>
        </p:spPr>
        <p:txBody>
          <a:bodyPr wrap="square">
            <a:spAutoFit/>
          </a:bodyPr>
          <a:lstStyle/>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MOV FAH,AX              ;MENYIMPAN NILAI SKALA DERAJAT FAHRENHEIT</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                                     ;DALAM FAH</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CALL PRINT_NUM          ;MEMANGGIL PROSEDUR PRINT_NUM</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                                          ;MENCETAK NILAI AX</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PUTC 13                 ;BERGANTI BARIS SELANJUTNYA</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PUTC 10</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LEA DX,PSN4</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MOV AH,9                ;INTERUPSI MENCETAK STRING PSN3</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INT 21H</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MOV AX,CEL              ;FUNGSI SKALA CELSIUS MENJADI KELVIN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ADD AX,273              ;KELVIN=CELSIUS+273</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MOV KEL,AX              ;MENYIMPAN NILAI SKALA DERAJAT KELVIN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                                    ;DALAM KEL</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CALL PRINT_NUM          ;MEMANGGIL PROSEDUR PRINT_NUM</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600" dirty="0">
                <a:effectLst/>
                <a:latin typeface="Calibri" panose="020F0502020204030204" pitchFamily="34" charset="0"/>
                <a:ea typeface="Calibri" panose="020F0502020204030204" pitchFamily="34" charset="0"/>
                <a:cs typeface="Cordia New" panose="020B0304020202020204" pitchFamily="34" charset="-34"/>
              </a:rPr>
              <a:t>                                          ;MENCETAK NILAI AX</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26658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200" fill="hold">
                                          <p:stCondLst>
                                            <p:cond delay="0"/>
                                          </p:stCondLst>
                                        </p:cTn>
                                        <p:tgtEl>
                                          <p:spTgt spid="213"/>
                                        </p:tgtEl>
                                        <p:attrNameLst>
                                          <p:attrName>r</p:attrName>
                                        </p:attrNameLst>
                                      </p:cBhvr>
                                    </p:animRot>
                                    <p:animRot by="-240000">
                                      <p:cBhvr>
                                        <p:cTn id="7" dur="400" fill="hold">
                                          <p:stCondLst>
                                            <p:cond delay="400"/>
                                          </p:stCondLst>
                                        </p:cTn>
                                        <p:tgtEl>
                                          <p:spTgt spid="213"/>
                                        </p:tgtEl>
                                        <p:attrNameLst>
                                          <p:attrName>r</p:attrName>
                                        </p:attrNameLst>
                                      </p:cBhvr>
                                    </p:animRot>
                                    <p:animRot by="240000">
                                      <p:cBhvr>
                                        <p:cTn id="8" dur="400" fill="hold">
                                          <p:stCondLst>
                                            <p:cond delay="800"/>
                                          </p:stCondLst>
                                        </p:cTn>
                                        <p:tgtEl>
                                          <p:spTgt spid="213"/>
                                        </p:tgtEl>
                                        <p:attrNameLst>
                                          <p:attrName>r</p:attrName>
                                        </p:attrNameLst>
                                      </p:cBhvr>
                                    </p:animRot>
                                    <p:animRot by="-240000">
                                      <p:cBhvr>
                                        <p:cTn id="9" dur="400" fill="hold">
                                          <p:stCondLst>
                                            <p:cond delay="1200"/>
                                          </p:stCondLst>
                                        </p:cTn>
                                        <p:tgtEl>
                                          <p:spTgt spid="213"/>
                                        </p:tgtEl>
                                        <p:attrNameLst>
                                          <p:attrName>r</p:attrName>
                                        </p:attrNameLst>
                                      </p:cBhvr>
                                    </p:animRot>
                                    <p:animRot by="120000">
                                      <p:cBhvr>
                                        <p:cTn id="10" dur="400" fill="hold">
                                          <p:stCondLst>
                                            <p:cond delay="1600"/>
                                          </p:stCondLst>
                                        </p:cTn>
                                        <p:tgtEl>
                                          <p:spTgt spid="21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200" fill="hold">
                                          <p:stCondLst>
                                            <p:cond delay="0"/>
                                          </p:stCondLst>
                                        </p:cTn>
                                        <p:tgtEl>
                                          <p:spTgt spid="214"/>
                                        </p:tgtEl>
                                        <p:attrNameLst>
                                          <p:attrName>r</p:attrName>
                                        </p:attrNameLst>
                                      </p:cBhvr>
                                    </p:animRot>
                                    <p:animRot by="-240000">
                                      <p:cBhvr>
                                        <p:cTn id="13" dur="400" fill="hold">
                                          <p:stCondLst>
                                            <p:cond delay="400"/>
                                          </p:stCondLst>
                                        </p:cTn>
                                        <p:tgtEl>
                                          <p:spTgt spid="214"/>
                                        </p:tgtEl>
                                        <p:attrNameLst>
                                          <p:attrName>r</p:attrName>
                                        </p:attrNameLst>
                                      </p:cBhvr>
                                    </p:animRot>
                                    <p:animRot by="240000">
                                      <p:cBhvr>
                                        <p:cTn id="14" dur="400" fill="hold">
                                          <p:stCondLst>
                                            <p:cond delay="800"/>
                                          </p:stCondLst>
                                        </p:cTn>
                                        <p:tgtEl>
                                          <p:spTgt spid="214"/>
                                        </p:tgtEl>
                                        <p:attrNameLst>
                                          <p:attrName>r</p:attrName>
                                        </p:attrNameLst>
                                      </p:cBhvr>
                                    </p:animRot>
                                    <p:animRot by="-240000">
                                      <p:cBhvr>
                                        <p:cTn id="15" dur="400" fill="hold">
                                          <p:stCondLst>
                                            <p:cond delay="1200"/>
                                          </p:stCondLst>
                                        </p:cTn>
                                        <p:tgtEl>
                                          <p:spTgt spid="214"/>
                                        </p:tgtEl>
                                        <p:attrNameLst>
                                          <p:attrName>r</p:attrName>
                                        </p:attrNameLst>
                                      </p:cBhvr>
                                    </p:animRot>
                                    <p:animRot by="120000">
                                      <p:cBhvr>
                                        <p:cTn id="16" dur="400" fill="hold">
                                          <p:stCondLst>
                                            <p:cond delay="1600"/>
                                          </p:stCondLst>
                                        </p:cTn>
                                        <p:tgtEl>
                                          <p:spTgt spid="214"/>
                                        </p:tgtEl>
                                        <p:attrNameLst>
                                          <p:attrName>r</p:attrName>
                                        </p:attrNameLst>
                                      </p:cBhvr>
                                    </p:animRot>
                                  </p:childTnLst>
                                </p:cTn>
                              </p:par>
                              <p:par>
                                <p:cTn id="17" presetID="6" presetClass="entr" presetSubtype="16" fill="hold" nodeType="withEffect">
                                  <p:stCondLst>
                                    <p:cond delay="0"/>
                                  </p:stCondLst>
                                  <p:childTnLst>
                                    <p:set>
                                      <p:cBhvr>
                                        <p:cTn id="18" dur="1" fill="hold">
                                          <p:stCondLst>
                                            <p:cond delay="0"/>
                                          </p:stCondLst>
                                        </p:cTn>
                                        <p:tgtEl>
                                          <p:spTgt spid="197">
                                            <p:txEl>
                                              <p:pRg st="0" end="0"/>
                                            </p:txEl>
                                          </p:spTgt>
                                        </p:tgtEl>
                                        <p:attrNameLst>
                                          <p:attrName>style.visibility</p:attrName>
                                        </p:attrNameLst>
                                      </p:cBhvr>
                                      <p:to>
                                        <p:strVal val="visible"/>
                                      </p:to>
                                    </p:set>
                                    <p:animEffect transition="in" filter="circle(in)">
                                      <p:cBhvr>
                                        <p:cTn id="19" dur="500"/>
                                        <p:tgtEl>
                                          <p:spTgt spid="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702948" y="4360474"/>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Rectangle: Rounded Corners 149">
            <a:extLst>
              <a:ext uri="{FF2B5EF4-FFF2-40B4-BE49-F238E27FC236}">
                <a16:creationId xmlns:a16="http://schemas.microsoft.com/office/drawing/2014/main" id="{5445EEAC-904B-4F00-9999-747DAC66EDF4}"/>
              </a:ext>
            </a:extLst>
          </p:cNvPr>
          <p:cNvSpPr/>
          <p:nvPr/>
        </p:nvSpPr>
        <p:spPr>
          <a:xfrm>
            <a:off x="4084603" y="-17798"/>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Kode Program </a:t>
            </a:r>
          </a:p>
        </p:txBody>
      </p:sp>
      <p:sp>
        <p:nvSpPr>
          <p:cNvPr id="151" name="Freeform: Shape 150">
            <a:extLst>
              <a:ext uri="{FF2B5EF4-FFF2-40B4-BE49-F238E27FC236}">
                <a16:creationId xmlns:a16="http://schemas.microsoft.com/office/drawing/2014/main" id="{6CC9E440-9516-467C-94F2-5F07A5690587}"/>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FB65F081-1DC4-484E-A184-0E10213E994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7D2CFC27-EAC4-4991-8EA2-236D4F18075A}"/>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DDDA38A-4F0B-488A-B680-5C64823FC806}"/>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16">
            <a:extLst>
              <a:ext uri="{FF2B5EF4-FFF2-40B4-BE49-F238E27FC236}">
                <a16:creationId xmlns:a16="http://schemas.microsoft.com/office/drawing/2014/main" id="{A36F8D55-6550-4306-A78B-4234AF8D1B9A}"/>
              </a:ext>
            </a:extLst>
          </p:cNvPr>
          <p:cNvPicPr>
            <a:picLocks noChangeAspect="1"/>
          </p:cNvPicPr>
          <p:nvPr/>
        </p:nvPicPr>
        <p:blipFill>
          <a:blip r:embed="rId6"/>
          <a:srcRect/>
          <a:stretch>
            <a:fillRect/>
          </a:stretch>
        </p:blipFill>
        <p:spPr>
          <a:xfrm>
            <a:off x="10803400" y="2839401"/>
            <a:ext cx="2039474" cy="4304959"/>
          </a:xfrm>
          <a:prstGeom prst="rect">
            <a:avLst/>
          </a:prstGeom>
        </p:spPr>
      </p:pic>
      <p:sp>
        <p:nvSpPr>
          <p:cNvPr id="163" name="TextBox 162">
            <a:extLst>
              <a:ext uri="{FF2B5EF4-FFF2-40B4-BE49-F238E27FC236}">
                <a16:creationId xmlns:a16="http://schemas.microsoft.com/office/drawing/2014/main" id="{8E179A97-14AE-4EAC-AFF4-E0B029C2D0D4}"/>
              </a:ext>
            </a:extLst>
          </p:cNvPr>
          <p:cNvSpPr txBox="1"/>
          <p:nvPr/>
        </p:nvSpPr>
        <p:spPr>
          <a:xfrm>
            <a:off x="1918672" y="568798"/>
            <a:ext cx="9676380" cy="6341544"/>
          </a:xfrm>
          <a:prstGeom prst="rect">
            <a:avLst/>
          </a:prstGeom>
          <a:noFill/>
        </p:spPr>
        <p:txBody>
          <a:bodyPr wrap="square">
            <a:spAutoFit/>
          </a:bodyPr>
          <a:lstStyle/>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PUTC 13                   ;BERGANTI BARIS SELANJUTNYA</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PUTC 10</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LEA DX,PSN5</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MOV AH,9                ;INTERUPSI MENCETAK STRING PSN4</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INT 21H</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MOV AX,CEL              ;FUNGSI SKALA CELSIUS MENJADI RHEAMUR</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MOV BX,4                  ;RHEAMUR=CELSIUS*4/5</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IMUL BX</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MOV BX,5</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IDIV BX</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MOV RHE,AX              ;MENYIMPAN NILAI SKALA DERAJAT RHEAMUR</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                                     ;DALAM RHE         </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CALL PRINT_NUM          ;MEMANGGIL PROSEDUR PRINT_NUM</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                       	      ;MENCETAK NILAI AX</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LEA DX,PSN6</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MOV AH,9                ;INTERUPSI MENCETAK STRING PSN6</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400" dirty="0">
                <a:effectLst/>
                <a:latin typeface="Calibri" panose="020F0502020204030204" pitchFamily="34" charset="0"/>
                <a:ea typeface="Calibri" panose="020F0502020204030204" pitchFamily="34" charset="0"/>
                <a:cs typeface="Cordia New" panose="020B0304020202020204" pitchFamily="34" charset="-34"/>
              </a:rPr>
              <a:t>INT 21H</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72955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barn(inVertical)">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702948" y="4360474"/>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Rectangle: Rounded Corners 149">
            <a:extLst>
              <a:ext uri="{FF2B5EF4-FFF2-40B4-BE49-F238E27FC236}">
                <a16:creationId xmlns:a16="http://schemas.microsoft.com/office/drawing/2014/main" id="{5445EEAC-904B-4F00-9999-747DAC66EDF4}"/>
              </a:ext>
            </a:extLst>
          </p:cNvPr>
          <p:cNvSpPr/>
          <p:nvPr/>
        </p:nvSpPr>
        <p:spPr>
          <a:xfrm>
            <a:off x="4084603" y="-17798"/>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Kode Program </a:t>
            </a:r>
          </a:p>
        </p:txBody>
      </p:sp>
      <p:sp>
        <p:nvSpPr>
          <p:cNvPr id="151" name="Freeform: Shape 150">
            <a:extLst>
              <a:ext uri="{FF2B5EF4-FFF2-40B4-BE49-F238E27FC236}">
                <a16:creationId xmlns:a16="http://schemas.microsoft.com/office/drawing/2014/main" id="{6CC9E440-9516-467C-94F2-5F07A5690587}"/>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FB65F081-1DC4-484E-A184-0E10213E994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7D2CFC27-EAC4-4991-8EA2-236D4F18075A}"/>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DDDA38A-4F0B-488A-B680-5C64823FC806}"/>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16">
            <a:extLst>
              <a:ext uri="{FF2B5EF4-FFF2-40B4-BE49-F238E27FC236}">
                <a16:creationId xmlns:a16="http://schemas.microsoft.com/office/drawing/2014/main" id="{A36F8D55-6550-4306-A78B-4234AF8D1B9A}"/>
              </a:ext>
            </a:extLst>
          </p:cNvPr>
          <p:cNvPicPr>
            <a:picLocks noChangeAspect="1"/>
          </p:cNvPicPr>
          <p:nvPr/>
        </p:nvPicPr>
        <p:blipFill>
          <a:blip r:embed="rId6"/>
          <a:srcRect/>
          <a:stretch>
            <a:fillRect/>
          </a:stretch>
        </p:blipFill>
        <p:spPr>
          <a:xfrm>
            <a:off x="10803400" y="2839401"/>
            <a:ext cx="2039474" cy="4304959"/>
          </a:xfrm>
          <a:prstGeom prst="rect">
            <a:avLst/>
          </a:prstGeom>
        </p:spPr>
      </p:pic>
      <p:sp>
        <p:nvSpPr>
          <p:cNvPr id="163" name="TextBox 162">
            <a:extLst>
              <a:ext uri="{FF2B5EF4-FFF2-40B4-BE49-F238E27FC236}">
                <a16:creationId xmlns:a16="http://schemas.microsoft.com/office/drawing/2014/main" id="{8E179A97-14AE-4EAC-AFF4-E0B029C2D0D4}"/>
              </a:ext>
            </a:extLst>
          </p:cNvPr>
          <p:cNvSpPr txBox="1"/>
          <p:nvPr/>
        </p:nvSpPr>
        <p:spPr>
          <a:xfrm>
            <a:off x="2199382" y="661832"/>
            <a:ext cx="9395669" cy="6580584"/>
          </a:xfrm>
          <a:prstGeom prst="rect">
            <a:avLst/>
          </a:prstGeom>
          <a:noFill/>
        </p:spPr>
        <p:txBody>
          <a:bodyPr wrap="square">
            <a:spAutoFit/>
          </a:bodyPr>
          <a:lstStyle/>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MOV AX,CEL              ;FUNGSI SKALA CELSIUS MENJADI RHEAMUR</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MOV BX,4                  ;RHEAMUR=CELSIUS*4/5</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IMUL BX</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MOV BX,5</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IDIV BX</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MOV RHE,AX              ;MENYIMPAN NILAI SKALA DERAJAT RHEAMUR</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                                     ;DALAM RHE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CALL PRINT_NUM          ;MEMANGGIL PROSEDUR PRINT_NUM</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                       	      ;MENCETAK NILAI AX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LEA DX,PSN6</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MOV AH,9                ;INTERUPSI MENCETAK STRING PSN6</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INT 21H</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MOV AH,0                ;INTERUPSI MENUNGGU</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INT 16H</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80994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barn(inVertical)">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702948" y="4360474"/>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Rectangle: Rounded Corners 149">
            <a:extLst>
              <a:ext uri="{FF2B5EF4-FFF2-40B4-BE49-F238E27FC236}">
                <a16:creationId xmlns:a16="http://schemas.microsoft.com/office/drawing/2014/main" id="{5445EEAC-904B-4F00-9999-747DAC66EDF4}"/>
              </a:ext>
            </a:extLst>
          </p:cNvPr>
          <p:cNvSpPr/>
          <p:nvPr/>
        </p:nvSpPr>
        <p:spPr>
          <a:xfrm>
            <a:off x="4084603" y="-17798"/>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Kode Program </a:t>
            </a:r>
          </a:p>
        </p:txBody>
      </p:sp>
      <p:sp>
        <p:nvSpPr>
          <p:cNvPr id="151" name="Freeform: Shape 150">
            <a:extLst>
              <a:ext uri="{FF2B5EF4-FFF2-40B4-BE49-F238E27FC236}">
                <a16:creationId xmlns:a16="http://schemas.microsoft.com/office/drawing/2014/main" id="{6CC9E440-9516-467C-94F2-5F07A5690587}"/>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FB65F081-1DC4-484E-A184-0E10213E994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7D2CFC27-EAC4-4991-8EA2-236D4F18075A}"/>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DDDA38A-4F0B-488A-B680-5C64823FC806}"/>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16">
            <a:extLst>
              <a:ext uri="{FF2B5EF4-FFF2-40B4-BE49-F238E27FC236}">
                <a16:creationId xmlns:a16="http://schemas.microsoft.com/office/drawing/2014/main" id="{A36F8D55-6550-4306-A78B-4234AF8D1B9A}"/>
              </a:ext>
            </a:extLst>
          </p:cNvPr>
          <p:cNvPicPr>
            <a:picLocks noChangeAspect="1"/>
          </p:cNvPicPr>
          <p:nvPr/>
        </p:nvPicPr>
        <p:blipFill>
          <a:blip r:embed="rId6"/>
          <a:srcRect/>
          <a:stretch>
            <a:fillRect/>
          </a:stretch>
        </p:blipFill>
        <p:spPr>
          <a:xfrm>
            <a:off x="10803400" y="2839401"/>
            <a:ext cx="2039474" cy="4304959"/>
          </a:xfrm>
          <a:prstGeom prst="rect">
            <a:avLst/>
          </a:prstGeom>
        </p:spPr>
      </p:pic>
      <p:sp>
        <p:nvSpPr>
          <p:cNvPr id="163" name="TextBox 162">
            <a:extLst>
              <a:ext uri="{FF2B5EF4-FFF2-40B4-BE49-F238E27FC236}">
                <a16:creationId xmlns:a16="http://schemas.microsoft.com/office/drawing/2014/main" id="{8E179A97-14AE-4EAC-AFF4-E0B029C2D0D4}"/>
              </a:ext>
            </a:extLst>
          </p:cNvPr>
          <p:cNvSpPr txBox="1"/>
          <p:nvPr/>
        </p:nvSpPr>
        <p:spPr>
          <a:xfrm>
            <a:off x="2279566" y="1108194"/>
            <a:ext cx="9557809" cy="3453061"/>
          </a:xfrm>
          <a:prstGeom prst="rect">
            <a:avLst/>
          </a:prstGeom>
          <a:noFill/>
        </p:spPr>
        <p:txBody>
          <a:bodyPr wrap="square">
            <a:spAutoFit/>
          </a:bodyPr>
          <a:lstStyle/>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RET                            ;KEMBALI KE SISTEM OPERASI</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DEFINE_SCAN_NUM         ;MENDEFINISIKAN PROSEDUR</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DEFINE_PRINT_NUM</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DEFINE_PRINT_NUM_UNS</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END                     ;AKHIR</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r>
              <a:rPr lang="id-ID" sz="1800" dirty="0">
                <a:effectLst/>
                <a:latin typeface="Calibri" panose="020F0502020204030204" pitchFamily="34" charset="0"/>
                <a:ea typeface="Calibri" panose="020F0502020204030204" pitchFamily="34" charset="0"/>
                <a:cs typeface="Cordia New" panose="020B0304020202020204" pitchFamily="34" charset="-34"/>
              </a:rPr>
              <a:t> </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15000"/>
              </a:lnSpc>
              <a:spcAft>
                <a:spcPts val="1000"/>
              </a:spcAft>
            </a:pP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5148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barn(inVertical)">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4" name="Picture 3">
            <a:extLst>
              <a:ext uri="{FF2B5EF4-FFF2-40B4-BE49-F238E27FC236}">
                <a16:creationId xmlns:a16="http://schemas.microsoft.com/office/drawing/2014/main" id="{2B04D06F-CDFF-4494-A2E8-0B37726C3E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670" y="740750"/>
            <a:ext cx="8822183" cy="4962478"/>
          </a:xfrm>
          <a:prstGeom prst="rect">
            <a:avLst/>
          </a:prstGeom>
        </p:spPr>
      </p:pic>
    </p:spTree>
    <p:extLst>
      <p:ext uri="{BB962C8B-B14F-4D97-AF65-F5344CB8AC3E}">
        <p14:creationId xmlns:p14="http://schemas.microsoft.com/office/powerpoint/2010/main" val="379244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5" name="Picture 4">
            <a:extLst>
              <a:ext uri="{FF2B5EF4-FFF2-40B4-BE49-F238E27FC236}">
                <a16:creationId xmlns:a16="http://schemas.microsoft.com/office/drawing/2014/main" id="{A2E1D092-503D-41D4-AB39-418053AD53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3448" y="821851"/>
            <a:ext cx="8757982" cy="4926365"/>
          </a:xfrm>
          <a:prstGeom prst="rect">
            <a:avLst/>
          </a:prstGeom>
        </p:spPr>
      </p:pic>
    </p:spTree>
    <p:extLst>
      <p:ext uri="{BB962C8B-B14F-4D97-AF65-F5344CB8AC3E}">
        <p14:creationId xmlns:p14="http://schemas.microsoft.com/office/powerpoint/2010/main" val="222576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161" name="Picture 160">
            <a:extLst>
              <a:ext uri="{FF2B5EF4-FFF2-40B4-BE49-F238E27FC236}">
                <a16:creationId xmlns:a16="http://schemas.microsoft.com/office/drawing/2014/main" id="{E0515151-2FA5-4175-8BBE-8D4C8243C50C}"/>
              </a:ext>
            </a:extLst>
          </p:cNvPr>
          <p:cNvPicPr/>
          <p:nvPr/>
        </p:nvPicPr>
        <p:blipFill>
          <a:blip r:embed="rId8"/>
          <a:stretch>
            <a:fillRect/>
          </a:stretch>
        </p:blipFill>
        <p:spPr>
          <a:xfrm>
            <a:off x="2712105" y="863510"/>
            <a:ext cx="8539032" cy="5020749"/>
          </a:xfrm>
          <a:prstGeom prst="rect">
            <a:avLst/>
          </a:prstGeom>
        </p:spPr>
      </p:pic>
    </p:spTree>
    <p:extLst>
      <p:ext uri="{BB962C8B-B14F-4D97-AF65-F5344CB8AC3E}">
        <p14:creationId xmlns:p14="http://schemas.microsoft.com/office/powerpoint/2010/main" val="23987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6" name="Rectangle: Rounded Corners 5">
            <a:extLst>
              <a:ext uri="{FF2B5EF4-FFF2-40B4-BE49-F238E27FC236}">
                <a16:creationId xmlns:a16="http://schemas.microsoft.com/office/drawing/2014/main" id="{EA5687A2-43E3-4C70-A52C-1F7E15BCCBA8}"/>
              </a:ext>
            </a:extLst>
          </p:cNvPr>
          <p:cNvSpPr/>
          <p:nvPr/>
        </p:nvSpPr>
        <p:spPr>
          <a:xfrm>
            <a:off x="802620" y="520940"/>
            <a:ext cx="10937518" cy="5871138"/>
          </a:xfrm>
          <a:prstGeom prst="roundRect">
            <a:avLst/>
          </a:prstGeom>
          <a:solidFill>
            <a:srgbClr val="F5E9D7"/>
          </a:solid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Nama : </a:t>
            </a:r>
            <a:r>
              <a:rPr lang="en-US" sz="4000" b="1" dirty="0" err="1">
                <a:solidFill>
                  <a:schemeClr val="tx1"/>
                </a:solidFill>
              </a:rPr>
              <a:t>Lutfa</a:t>
            </a:r>
            <a:r>
              <a:rPr lang="en-US" sz="4000" b="1" dirty="0">
                <a:solidFill>
                  <a:schemeClr val="tx1"/>
                </a:solidFill>
              </a:rPr>
              <a:t> Nur </a:t>
            </a:r>
            <a:r>
              <a:rPr lang="en-US" sz="4000" b="1" dirty="0" err="1">
                <a:solidFill>
                  <a:schemeClr val="tx1"/>
                </a:solidFill>
              </a:rPr>
              <a:t>Khasanah</a:t>
            </a:r>
            <a:endParaRPr lang="en-US" sz="4000" b="1" dirty="0">
              <a:solidFill>
                <a:schemeClr val="tx1"/>
              </a:solidFill>
            </a:endParaRPr>
          </a:p>
          <a:p>
            <a:r>
              <a:rPr lang="en-US" sz="4000" b="1" dirty="0" err="1">
                <a:solidFill>
                  <a:schemeClr val="tx1"/>
                </a:solidFill>
              </a:rPr>
              <a:t>Nim</a:t>
            </a:r>
            <a:r>
              <a:rPr lang="en-US" sz="4000" b="1" dirty="0">
                <a:solidFill>
                  <a:schemeClr val="tx1"/>
                </a:solidFill>
              </a:rPr>
              <a:t>    : 2200018402</a:t>
            </a:r>
          </a:p>
          <a:p>
            <a:r>
              <a:rPr lang="en-US" sz="4000" b="1" dirty="0">
                <a:solidFill>
                  <a:schemeClr val="tx1"/>
                </a:solidFill>
              </a:rPr>
              <a:t>Kelas  : I</a:t>
            </a:r>
          </a:p>
          <a:p>
            <a:r>
              <a:rPr lang="en-US" sz="4000" b="1" dirty="0">
                <a:solidFill>
                  <a:schemeClr val="tx1"/>
                </a:solidFill>
              </a:rPr>
              <a:t>Link    : https://github.com/Lutfank/konversi-suhu-dari-celcius-ke-fahrenheit-kelvin-dan-reamur.git</a:t>
            </a:r>
          </a:p>
          <a:p>
            <a:pPr algn="ctr"/>
            <a:endParaRPr lang="en-US" b="1" dirty="0">
              <a:solidFill>
                <a:schemeClr val="tx1"/>
              </a:solidFill>
            </a:endParaRPr>
          </a:p>
        </p:txBody>
      </p:sp>
      <p:sp>
        <p:nvSpPr>
          <p:cNvPr id="287" name="Freeform: Shape 286">
            <a:extLst>
              <a:ext uri="{FF2B5EF4-FFF2-40B4-BE49-F238E27FC236}">
                <a16:creationId xmlns:a16="http://schemas.microsoft.com/office/drawing/2014/main" id="{F9A5B604-D0E2-4045-9514-38D9875B0132}"/>
              </a:ext>
            </a:extLst>
          </p:cNvPr>
          <p:cNvSpPr/>
          <p:nvPr/>
        </p:nvSpPr>
        <p:spPr>
          <a:xfrm>
            <a:off x="-1511230" y="-1894097"/>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Shape 288">
            <a:extLst>
              <a:ext uri="{FF2B5EF4-FFF2-40B4-BE49-F238E27FC236}">
                <a16:creationId xmlns:a16="http://schemas.microsoft.com/office/drawing/2014/main" id="{ECE6E695-6038-45CB-A412-E85617F892F3}"/>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Shape 291">
            <a:extLst>
              <a:ext uri="{FF2B5EF4-FFF2-40B4-BE49-F238E27FC236}">
                <a16:creationId xmlns:a16="http://schemas.microsoft.com/office/drawing/2014/main" id="{82069FE1-2378-459F-876E-07FE769E2095}"/>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Shape 292">
            <a:extLst>
              <a:ext uri="{FF2B5EF4-FFF2-40B4-BE49-F238E27FC236}">
                <a16:creationId xmlns:a16="http://schemas.microsoft.com/office/drawing/2014/main" id="{2087B103-17C4-4A47-BBA5-2C9D2970978C}"/>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Shape 293">
            <a:extLst>
              <a:ext uri="{FF2B5EF4-FFF2-40B4-BE49-F238E27FC236}">
                <a16:creationId xmlns:a16="http://schemas.microsoft.com/office/drawing/2014/main" id="{B193FF75-7EA9-4D45-A3C0-A6C047815215}"/>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6E6AB6CF-036B-4711-B214-28784DAE1F88}"/>
              </a:ext>
            </a:extLst>
          </p:cNvPr>
          <p:cNvSpPr/>
          <p:nvPr/>
        </p:nvSpPr>
        <p:spPr>
          <a:xfrm>
            <a:off x="-1608954" y="-2038204"/>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977D123D-3334-4101-8A74-5486083F2D37}"/>
              </a:ext>
            </a:extLst>
          </p:cNvPr>
          <p:cNvSpPr/>
          <p:nvPr/>
        </p:nvSpPr>
        <p:spPr>
          <a:xfrm>
            <a:off x="2349775" y="48739"/>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Star: 4 Points 152">
            <a:extLst>
              <a:ext uri="{FF2B5EF4-FFF2-40B4-BE49-F238E27FC236}">
                <a16:creationId xmlns:a16="http://schemas.microsoft.com/office/drawing/2014/main" id="{0DF758E3-9DB7-4B74-BCB7-611FB68B6030}"/>
              </a:ext>
            </a:extLst>
          </p:cNvPr>
          <p:cNvSpPr/>
          <p:nvPr/>
        </p:nvSpPr>
        <p:spPr>
          <a:xfrm>
            <a:off x="1869056" y="880494"/>
            <a:ext cx="265419" cy="388468"/>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Star: 4 Points 153">
            <a:extLst>
              <a:ext uri="{FF2B5EF4-FFF2-40B4-BE49-F238E27FC236}">
                <a16:creationId xmlns:a16="http://schemas.microsoft.com/office/drawing/2014/main" id="{23F15AAE-47B2-45FC-B270-55B05417A278}"/>
              </a:ext>
            </a:extLst>
          </p:cNvPr>
          <p:cNvSpPr/>
          <p:nvPr/>
        </p:nvSpPr>
        <p:spPr>
          <a:xfrm>
            <a:off x="2291550" y="697261"/>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tar: 4 Points 154">
            <a:extLst>
              <a:ext uri="{FF2B5EF4-FFF2-40B4-BE49-F238E27FC236}">
                <a16:creationId xmlns:a16="http://schemas.microsoft.com/office/drawing/2014/main" id="{3174E4B0-BF82-49D4-8003-1B7B04B8024F}"/>
              </a:ext>
            </a:extLst>
          </p:cNvPr>
          <p:cNvSpPr/>
          <p:nvPr/>
        </p:nvSpPr>
        <p:spPr>
          <a:xfrm>
            <a:off x="1973304" y="428827"/>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6">
            <a:extLst>
              <a:ext uri="{FF2B5EF4-FFF2-40B4-BE49-F238E27FC236}">
                <a16:creationId xmlns:a16="http://schemas.microsoft.com/office/drawing/2014/main" id="{A9D26537-E3B8-4018-A02F-2D96BA1D4CB9}"/>
              </a:ext>
            </a:extLst>
          </p:cNvPr>
          <p:cNvPicPr>
            <a:picLocks noChangeAspect="1"/>
          </p:cNvPicPr>
          <p:nvPr/>
        </p:nvPicPr>
        <p:blipFill>
          <a:blip r:embed="rId2"/>
          <a:srcRect/>
          <a:stretch>
            <a:fillRect/>
          </a:stretch>
        </p:blipFill>
        <p:spPr>
          <a:xfrm>
            <a:off x="10803400" y="2839401"/>
            <a:ext cx="2039474" cy="4304959"/>
          </a:xfrm>
          <a:prstGeom prst="rect">
            <a:avLst/>
          </a:prstGeom>
        </p:spPr>
      </p:pic>
    </p:spTree>
    <p:extLst>
      <p:ext uri="{BB962C8B-B14F-4D97-AF65-F5344CB8AC3E}">
        <p14:creationId xmlns:p14="http://schemas.microsoft.com/office/powerpoint/2010/main" val="337407305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158" name="Picture 157">
            <a:extLst>
              <a:ext uri="{FF2B5EF4-FFF2-40B4-BE49-F238E27FC236}">
                <a16:creationId xmlns:a16="http://schemas.microsoft.com/office/drawing/2014/main" id="{E5C80019-806B-4BE1-9DC2-92C858C15AB1}"/>
              </a:ext>
            </a:extLst>
          </p:cNvPr>
          <p:cNvPicPr/>
          <p:nvPr/>
        </p:nvPicPr>
        <p:blipFill>
          <a:blip r:embed="rId8"/>
          <a:stretch>
            <a:fillRect/>
          </a:stretch>
        </p:blipFill>
        <p:spPr>
          <a:xfrm>
            <a:off x="3015035" y="725377"/>
            <a:ext cx="7517580" cy="5337372"/>
          </a:xfrm>
          <a:prstGeom prst="rect">
            <a:avLst/>
          </a:prstGeom>
        </p:spPr>
      </p:pic>
    </p:spTree>
    <p:extLst>
      <p:ext uri="{BB962C8B-B14F-4D97-AF65-F5344CB8AC3E}">
        <p14:creationId xmlns:p14="http://schemas.microsoft.com/office/powerpoint/2010/main" val="18724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158" name="Picture 157">
            <a:extLst>
              <a:ext uri="{FF2B5EF4-FFF2-40B4-BE49-F238E27FC236}">
                <a16:creationId xmlns:a16="http://schemas.microsoft.com/office/drawing/2014/main" id="{51061904-3569-47BA-B07D-0079FCE3BCF9}"/>
              </a:ext>
            </a:extLst>
          </p:cNvPr>
          <p:cNvPicPr/>
          <p:nvPr/>
        </p:nvPicPr>
        <p:blipFill>
          <a:blip r:embed="rId8"/>
          <a:stretch>
            <a:fillRect/>
          </a:stretch>
        </p:blipFill>
        <p:spPr>
          <a:xfrm>
            <a:off x="2932922" y="816245"/>
            <a:ext cx="7751559" cy="5099340"/>
          </a:xfrm>
          <a:prstGeom prst="rect">
            <a:avLst/>
          </a:prstGeom>
        </p:spPr>
      </p:pic>
    </p:spTree>
    <p:extLst>
      <p:ext uri="{BB962C8B-B14F-4D97-AF65-F5344CB8AC3E}">
        <p14:creationId xmlns:p14="http://schemas.microsoft.com/office/powerpoint/2010/main" val="38201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158" name="Gambar 9">
            <a:extLst>
              <a:ext uri="{FF2B5EF4-FFF2-40B4-BE49-F238E27FC236}">
                <a16:creationId xmlns:a16="http://schemas.microsoft.com/office/drawing/2014/main" id="{B04116C2-1A5C-4C2A-901A-99AD8841C86F}"/>
              </a:ext>
            </a:extLst>
          </p:cNvPr>
          <p:cNvPicPr/>
          <p:nvPr/>
        </p:nvPicPr>
        <p:blipFill>
          <a:blip r:embed="rId8"/>
          <a:stretch>
            <a:fillRect/>
          </a:stretch>
        </p:blipFill>
        <p:spPr>
          <a:xfrm>
            <a:off x="2975832" y="921197"/>
            <a:ext cx="7942086" cy="4879134"/>
          </a:xfrm>
          <a:prstGeom prst="rect">
            <a:avLst/>
          </a:prstGeom>
        </p:spPr>
      </p:pic>
    </p:spTree>
    <p:extLst>
      <p:ext uri="{BB962C8B-B14F-4D97-AF65-F5344CB8AC3E}">
        <p14:creationId xmlns:p14="http://schemas.microsoft.com/office/powerpoint/2010/main" val="232087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07DF86B9-CE5B-4687-A98C-4160FE57045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4772376 h 7581887"/>
              <a:gd name="connsiteX3" fmla="*/ 634914 w 1527117"/>
              <a:gd name="connsiteY3" fmla="*/ 4772376 h 7581887"/>
              <a:gd name="connsiteX4" fmla="*/ 506198 w 1527117"/>
              <a:gd name="connsiteY4" fmla="*/ 4901092 h 7581887"/>
              <a:gd name="connsiteX5" fmla="*/ 506198 w 1527117"/>
              <a:gd name="connsiteY5" fmla="*/ 5415938 h 7581887"/>
              <a:gd name="connsiteX6" fmla="*/ 634914 w 1527117"/>
              <a:gd name="connsiteY6" fmla="*/ 5544654 h 7581887"/>
              <a:gd name="connsiteX7" fmla="*/ 1527117 w 1527117"/>
              <a:gd name="connsiteY7" fmla="*/ 5544654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4772376"/>
                </a:lnTo>
                <a:lnTo>
                  <a:pt x="634914" y="4772376"/>
                </a:lnTo>
                <a:cubicBezTo>
                  <a:pt x="563826" y="4772376"/>
                  <a:pt x="506198" y="4830004"/>
                  <a:pt x="506198" y="4901092"/>
                </a:cubicBezTo>
                <a:lnTo>
                  <a:pt x="506198" y="5415938"/>
                </a:lnTo>
                <a:cubicBezTo>
                  <a:pt x="506198" y="5487026"/>
                  <a:pt x="563826" y="5544654"/>
                  <a:pt x="634914" y="5544654"/>
                </a:cubicBezTo>
                <a:lnTo>
                  <a:pt x="1527117" y="5544654"/>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5"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extLst>
              <a:ext uri="{FF2B5EF4-FFF2-40B4-BE49-F238E27FC236}">
                <a16:creationId xmlns:a16="http://schemas.microsoft.com/office/drawing/2014/main" id="{413E3DCD-38DC-4034-8BEA-9D72A39236C4}"/>
              </a:ext>
            </a:extLst>
          </p:cNvPr>
          <p:cNvSpPr/>
          <p:nvPr/>
        </p:nvSpPr>
        <p:spPr>
          <a:xfrm>
            <a:off x="623014" y="436211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50" name="Freeform: Shape 149">
            <a:extLst>
              <a:ext uri="{FF2B5EF4-FFF2-40B4-BE49-F238E27FC236}">
                <a16:creationId xmlns:a16="http://schemas.microsoft.com/office/drawing/2014/main" id="{37363462-3605-4E24-92F2-07B735C7B45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1CAE9605-7010-4675-B5EF-FAB519E2FCE6}"/>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2013084-48B0-423E-B729-CCCD544B30CB}"/>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96128BA3-EFF8-4297-BBB3-E248BB4EF077}"/>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C8BA7AC-8909-4C28-8C07-806B62A4C3D5}"/>
              </a:ext>
            </a:extLst>
          </p:cNvPr>
          <p:cNvSpPr txBox="1"/>
          <p:nvPr/>
        </p:nvSpPr>
        <p:spPr>
          <a:xfrm>
            <a:off x="2612408" y="2268659"/>
            <a:ext cx="4485408" cy="400110"/>
          </a:xfrm>
          <a:prstGeom prst="rect">
            <a:avLst/>
          </a:prstGeom>
          <a:noFill/>
        </p:spPr>
        <p:txBody>
          <a:bodyPr wrap="square">
            <a:spAutoFit/>
          </a:bodyPr>
          <a:lstStyle/>
          <a:p>
            <a:pPr algn="ctr"/>
            <a:r>
              <a:rPr lang="en-US" altLang="id-ID" sz="2000" dirty="0">
                <a:solidFill>
                  <a:srgbClr val="9E7E67"/>
                </a:solidFill>
                <a:latin typeface="Bakso Sapi" pitchFamily="50" charset="0"/>
              </a:rPr>
              <a:t> </a:t>
            </a:r>
          </a:p>
        </p:txBody>
      </p:sp>
      <p:pic>
        <p:nvPicPr>
          <p:cNvPr id="162" name="Picture 2">
            <a:extLst>
              <a:ext uri="{FF2B5EF4-FFF2-40B4-BE49-F238E27FC236}">
                <a16:creationId xmlns:a16="http://schemas.microsoft.com/office/drawing/2014/main" id="{AB23DA19-DBB5-424A-B41A-092BAA94B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59385" y="5202742"/>
            <a:ext cx="920841" cy="1502856"/>
          </a:xfrm>
          <a:prstGeom prst="rect">
            <a:avLst/>
          </a:prstGeom>
        </p:spPr>
      </p:pic>
      <p:sp>
        <p:nvSpPr>
          <p:cNvPr id="164" name="Star: 4 Points 163">
            <a:extLst>
              <a:ext uri="{FF2B5EF4-FFF2-40B4-BE49-F238E27FC236}">
                <a16:creationId xmlns:a16="http://schemas.microsoft.com/office/drawing/2014/main" id="{D739CF8C-590A-44E7-8C12-30BAA271164E}"/>
              </a:ext>
            </a:extLst>
          </p:cNvPr>
          <p:cNvSpPr/>
          <p:nvPr/>
        </p:nvSpPr>
        <p:spPr>
          <a:xfrm>
            <a:off x="3348213" y="113412"/>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Star: 4 Points 164">
            <a:extLst>
              <a:ext uri="{FF2B5EF4-FFF2-40B4-BE49-F238E27FC236}">
                <a16:creationId xmlns:a16="http://schemas.microsoft.com/office/drawing/2014/main" id="{CD728EE0-AE6E-4D4D-AB8C-12A7B4B57E3B}"/>
              </a:ext>
            </a:extLst>
          </p:cNvPr>
          <p:cNvSpPr/>
          <p:nvPr/>
        </p:nvSpPr>
        <p:spPr>
          <a:xfrm>
            <a:off x="3670741" y="43451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DC197899-A414-4C0E-892D-E0216C43C2FA}"/>
              </a:ext>
            </a:extLst>
          </p:cNvPr>
          <p:cNvSpPr/>
          <p:nvPr/>
        </p:nvSpPr>
        <p:spPr>
          <a:xfrm>
            <a:off x="4163491" y="-50647"/>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161" name="Gambar 10">
            <a:extLst>
              <a:ext uri="{FF2B5EF4-FFF2-40B4-BE49-F238E27FC236}">
                <a16:creationId xmlns:a16="http://schemas.microsoft.com/office/drawing/2014/main" id="{35AF577E-FBF3-46AC-8BD0-4663B03A5853}"/>
              </a:ext>
            </a:extLst>
          </p:cNvPr>
          <p:cNvPicPr/>
          <p:nvPr/>
        </p:nvPicPr>
        <p:blipFill>
          <a:blip r:embed="rId8"/>
          <a:stretch>
            <a:fillRect/>
          </a:stretch>
        </p:blipFill>
        <p:spPr>
          <a:xfrm>
            <a:off x="2744197" y="895183"/>
            <a:ext cx="8276717" cy="4911929"/>
          </a:xfrm>
          <a:prstGeom prst="rect">
            <a:avLst/>
          </a:prstGeom>
        </p:spPr>
      </p:pic>
    </p:spTree>
    <p:extLst>
      <p:ext uri="{BB962C8B-B14F-4D97-AF65-F5344CB8AC3E}">
        <p14:creationId xmlns:p14="http://schemas.microsoft.com/office/powerpoint/2010/main" val="199736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500"/>
                                        <p:tgtEl>
                                          <p:spTgt spid="15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barn(inVertical)">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201BE1AB-060B-4DE7-8F8F-4C72E1AD982E}"/>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5922153 h 7581887"/>
              <a:gd name="connsiteX3" fmla="*/ 668430 w 1527117"/>
              <a:gd name="connsiteY3" fmla="*/ 5922153 h 7581887"/>
              <a:gd name="connsiteX4" fmla="*/ 539714 w 1527117"/>
              <a:gd name="connsiteY4" fmla="*/ 6050869 h 7581887"/>
              <a:gd name="connsiteX5" fmla="*/ 539714 w 1527117"/>
              <a:gd name="connsiteY5" fmla="*/ 6565715 h 7581887"/>
              <a:gd name="connsiteX6" fmla="*/ 668430 w 1527117"/>
              <a:gd name="connsiteY6" fmla="*/ 6694431 h 7581887"/>
              <a:gd name="connsiteX7" fmla="*/ 1527117 w 1527117"/>
              <a:gd name="connsiteY7" fmla="*/ 6694431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5922153"/>
                </a:lnTo>
                <a:lnTo>
                  <a:pt x="668430" y="5922153"/>
                </a:lnTo>
                <a:cubicBezTo>
                  <a:pt x="597342" y="5922153"/>
                  <a:pt x="539714" y="5979781"/>
                  <a:pt x="539714" y="6050869"/>
                </a:cubicBezTo>
                <a:lnTo>
                  <a:pt x="539714" y="6565715"/>
                </a:lnTo>
                <a:cubicBezTo>
                  <a:pt x="539714" y="6636803"/>
                  <a:pt x="597342" y="6694431"/>
                  <a:pt x="668430" y="6694431"/>
                </a:cubicBezTo>
                <a:lnTo>
                  <a:pt x="1527117" y="6694431"/>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extLst>
              <a:ext uri="{FF2B5EF4-FFF2-40B4-BE49-F238E27FC236}">
                <a16:creationId xmlns:a16="http://schemas.microsoft.com/office/drawing/2014/main" id="{0B1D7A02-A1E5-4107-B60B-843C9F1AAD01}"/>
              </a:ext>
            </a:extLst>
          </p:cNvPr>
          <p:cNvSpPr/>
          <p:nvPr/>
        </p:nvSpPr>
        <p:spPr>
          <a:xfrm>
            <a:off x="662214" y="549788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5"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4" name="TextBox 3">
            <a:extLst>
              <a:ext uri="{FF2B5EF4-FFF2-40B4-BE49-F238E27FC236}">
                <a16:creationId xmlns:a16="http://schemas.microsoft.com/office/drawing/2014/main" id="{486C4F82-8B76-439A-8ADA-23CFE58DE490}"/>
              </a:ext>
            </a:extLst>
          </p:cNvPr>
          <p:cNvSpPr txBox="1"/>
          <p:nvPr/>
        </p:nvSpPr>
        <p:spPr>
          <a:xfrm>
            <a:off x="3040346" y="2247811"/>
            <a:ext cx="8146173" cy="369332"/>
          </a:xfrm>
          <a:prstGeom prst="rect">
            <a:avLst/>
          </a:prstGeom>
          <a:noFill/>
        </p:spPr>
        <p:txBody>
          <a:bodyPr wrap="square" rtlCol="0">
            <a:spAutoFit/>
          </a:bodyPr>
          <a:lstStyle/>
          <a:p>
            <a:r>
              <a:rPr lang="en-US" dirty="0"/>
              <a:t> </a:t>
            </a:r>
          </a:p>
        </p:txBody>
      </p:sp>
      <p:sp>
        <p:nvSpPr>
          <p:cNvPr id="154" name="Star: 4 Points 153">
            <a:extLst>
              <a:ext uri="{FF2B5EF4-FFF2-40B4-BE49-F238E27FC236}">
                <a16:creationId xmlns:a16="http://schemas.microsoft.com/office/drawing/2014/main" id="{1082ED40-AAEF-44B4-94FC-C6D46A494561}"/>
              </a:ext>
            </a:extLst>
          </p:cNvPr>
          <p:cNvSpPr/>
          <p:nvPr/>
        </p:nvSpPr>
        <p:spPr>
          <a:xfrm>
            <a:off x="2866582" y="88643"/>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Star: 4 Points 156">
            <a:extLst>
              <a:ext uri="{FF2B5EF4-FFF2-40B4-BE49-F238E27FC236}">
                <a16:creationId xmlns:a16="http://schemas.microsoft.com/office/drawing/2014/main" id="{721752EB-E54A-4910-870F-94E2108BF6ED}"/>
              </a:ext>
            </a:extLst>
          </p:cNvPr>
          <p:cNvSpPr/>
          <p:nvPr/>
        </p:nvSpPr>
        <p:spPr>
          <a:xfrm>
            <a:off x="3216391" y="343468"/>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Shape 161">
            <a:extLst>
              <a:ext uri="{FF2B5EF4-FFF2-40B4-BE49-F238E27FC236}">
                <a16:creationId xmlns:a16="http://schemas.microsoft.com/office/drawing/2014/main" id="{3E265A0F-86F0-4C44-B4B9-1B718D481E17}"/>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E079F8D2-2D9A-4548-9950-F0B7987B0E18}"/>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FBE6F9B0-56C8-46CC-B729-2948DDBDF2C4}"/>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1705AA30-49AD-4D73-B762-688CDA8AB1E5}"/>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6" name="Picture 16">
            <a:extLst>
              <a:ext uri="{FF2B5EF4-FFF2-40B4-BE49-F238E27FC236}">
                <a16:creationId xmlns:a16="http://schemas.microsoft.com/office/drawing/2014/main" id="{95DC809C-6E7A-4797-BADB-9E9908D3E255}"/>
              </a:ext>
            </a:extLst>
          </p:cNvPr>
          <p:cNvPicPr>
            <a:picLocks noChangeAspect="1"/>
          </p:cNvPicPr>
          <p:nvPr/>
        </p:nvPicPr>
        <p:blipFill>
          <a:blip r:embed="rId6"/>
          <a:srcRect/>
          <a:stretch>
            <a:fillRect/>
          </a:stretch>
        </p:blipFill>
        <p:spPr>
          <a:xfrm>
            <a:off x="10803400" y="2839401"/>
            <a:ext cx="2039474" cy="4304959"/>
          </a:xfrm>
          <a:prstGeom prst="rect">
            <a:avLst/>
          </a:prstGeom>
        </p:spPr>
      </p:pic>
      <p:sp>
        <p:nvSpPr>
          <p:cNvPr id="158" name="Rectangle: Rounded Corners 157">
            <a:extLst>
              <a:ext uri="{FF2B5EF4-FFF2-40B4-BE49-F238E27FC236}">
                <a16:creationId xmlns:a16="http://schemas.microsoft.com/office/drawing/2014/main" id="{6DEB5924-DF9B-44A7-9DB9-E155D8B0AC38}"/>
              </a:ext>
            </a:extLst>
          </p:cNvPr>
          <p:cNvSpPr/>
          <p:nvPr/>
        </p:nvSpPr>
        <p:spPr>
          <a:xfrm>
            <a:off x="3998664" y="-1241"/>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mellinda Weddings" pitchFamily="50" charset="0"/>
              </a:rPr>
              <a:t>Captures  </a:t>
            </a:r>
          </a:p>
        </p:txBody>
      </p:sp>
      <p:pic>
        <p:nvPicPr>
          <p:cNvPr id="6" name="Picture 5">
            <a:extLst>
              <a:ext uri="{FF2B5EF4-FFF2-40B4-BE49-F238E27FC236}">
                <a16:creationId xmlns:a16="http://schemas.microsoft.com/office/drawing/2014/main" id="{C1ABE375-FC2D-4E15-B51D-DBEB1FC847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0536" y="935189"/>
            <a:ext cx="8649142" cy="4865143"/>
          </a:xfrm>
          <a:prstGeom prst="rect">
            <a:avLst/>
          </a:prstGeom>
        </p:spPr>
      </p:pic>
    </p:spTree>
    <p:extLst>
      <p:ext uri="{BB962C8B-B14F-4D97-AF65-F5344CB8AC3E}">
        <p14:creationId xmlns:p14="http://schemas.microsoft.com/office/powerpoint/2010/main" val="6600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barn(inVertical)">
                                      <p:cBhvr>
                                        <p:cTn id="10"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E6AC"/>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6" name="Rectangle: Rounded Corners 5">
            <a:extLst>
              <a:ext uri="{FF2B5EF4-FFF2-40B4-BE49-F238E27FC236}">
                <a16:creationId xmlns:a16="http://schemas.microsoft.com/office/drawing/2014/main" id="{EA5687A2-43E3-4C70-A52C-1F7E15BCCBA8}"/>
              </a:ext>
            </a:extLst>
          </p:cNvPr>
          <p:cNvSpPr/>
          <p:nvPr/>
        </p:nvSpPr>
        <p:spPr>
          <a:xfrm>
            <a:off x="605857" y="533402"/>
            <a:ext cx="10937518" cy="5871138"/>
          </a:xfrm>
          <a:prstGeom prst="roundRect">
            <a:avLst/>
          </a:prstGeom>
          <a:solidFill>
            <a:srgbClr val="F5E9D7"/>
          </a:solid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extBox 282">
            <a:extLst>
              <a:ext uri="{FF2B5EF4-FFF2-40B4-BE49-F238E27FC236}">
                <a16:creationId xmlns:a16="http://schemas.microsoft.com/office/drawing/2014/main" id="{628E543A-E439-4207-912B-34DAE36C9314}"/>
              </a:ext>
            </a:extLst>
          </p:cNvPr>
          <p:cNvSpPr txBox="1"/>
          <p:nvPr/>
        </p:nvSpPr>
        <p:spPr>
          <a:xfrm>
            <a:off x="2026447" y="2387446"/>
            <a:ext cx="7884544" cy="3046988"/>
          </a:xfrm>
          <a:prstGeom prst="rect">
            <a:avLst/>
          </a:prstGeom>
          <a:noFill/>
        </p:spPr>
        <p:txBody>
          <a:bodyPr wrap="square" rtlCol="0">
            <a:spAutoFit/>
          </a:bodyPr>
          <a:lstStyle/>
          <a:p>
            <a:pPr algn="ctr"/>
            <a:r>
              <a:rPr lang="en-US" sz="9600" dirty="0" err="1">
                <a:ln w="0">
                  <a:solidFill>
                    <a:schemeClr val="tx1"/>
                  </a:solidFill>
                </a:ln>
                <a:latin typeface="Imprint MT Shadow" panose="04020605060303030202" pitchFamily="82" charset="0"/>
                <a:cs typeface="Times New Roman" panose="02020603050405020304" pitchFamily="18" charset="0"/>
              </a:rPr>
              <a:t>Terimakasih</a:t>
            </a:r>
            <a:endParaRPr lang="en-US" sz="9600" dirty="0">
              <a:ln w="0">
                <a:solidFill>
                  <a:schemeClr val="tx1"/>
                </a:solidFill>
              </a:ln>
              <a:latin typeface="Imprint MT Shadow" panose="04020605060303030202" pitchFamily="82" charset="0"/>
              <a:cs typeface="Times New Roman" panose="02020603050405020304" pitchFamily="18" charset="0"/>
            </a:endParaRPr>
          </a:p>
          <a:p>
            <a:pPr algn="ctr"/>
            <a:endParaRPr lang="en-US" sz="9600" dirty="0">
              <a:ln w="0">
                <a:solidFill>
                  <a:schemeClr val="tx1"/>
                </a:solidFill>
              </a:ln>
              <a:latin typeface="Magical Mystery" panose="02000600000000000000" pitchFamily="2" charset="0"/>
              <a:cs typeface="Times New Roman" panose="02020603050405020304" pitchFamily="18" charset="0"/>
            </a:endParaRPr>
          </a:p>
        </p:txBody>
      </p:sp>
      <p:sp>
        <p:nvSpPr>
          <p:cNvPr id="287" name="Freeform: Shape 286">
            <a:extLst>
              <a:ext uri="{FF2B5EF4-FFF2-40B4-BE49-F238E27FC236}">
                <a16:creationId xmlns:a16="http://schemas.microsoft.com/office/drawing/2014/main" id="{F9A5B604-D0E2-4045-9514-38D9875B0132}"/>
              </a:ext>
            </a:extLst>
          </p:cNvPr>
          <p:cNvSpPr/>
          <p:nvPr/>
        </p:nvSpPr>
        <p:spPr>
          <a:xfrm>
            <a:off x="-1495123" y="-184623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Shape 288">
            <a:extLst>
              <a:ext uri="{FF2B5EF4-FFF2-40B4-BE49-F238E27FC236}">
                <a16:creationId xmlns:a16="http://schemas.microsoft.com/office/drawing/2014/main" id="{ECE6E695-6038-45CB-A412-E85617F892F3}"/>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Shape 291">
            <a:extLst>
              <a:ext uri="{FF2B5EF4-FFF2-40B4-BE49-F238E27FC236}">
                <a16:creationId xmlns:a16="http://schemas.microsoft.com/office/drawing/2014/main" id="{82069FE1-2378-459F-876E-07FE769E2095}"/>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Shape 292">
            <a:extLst>
              <a:ext uri="{FF2B5EF4-FFF2-40B4-BE49-F238E27FC236}">
                <a16:creationId xmlns:a16="http://schemas.microsoft.com/office/drawing/2014/main" id="{2087B103-17C4-4A47-BBA5-2C9D2970978C}"/>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Shape 293">
            <a:extLst>
              <a:ext uri="{FF2B5EF4-FFF2-40B4-BE49-F238E27FC236}">
                <a16:creationId xmlns:a16="http://schemas.microsoft.com/office/drawing/2014/main" id="{B193FF75-7EA9-4D45-A3C0-A6C047815215}"/>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6E6AB6CF-036B-4711-B214-28784DAE1F88}"/>
              </a:ext>
            </a:extLst>
          </p:cNvPr>
          <p:cNvSpPr/>
          <p:nvPr/>
        </p:nvSpPr>
        <p:spPr>
          <a:xfrm>
            <a:off x="-1608954" y="-2038204"/>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DFBB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977D123D-3334-4101-8A74-5486083F2D37}"/>
              </a:ext>
            </a:extLst>
          </p:cNvPr>
          <p:cNvSpPr/>
          <p:nvPr/>
        </p:nvSpPr>
        <p:spPr>
          <a:xfrm>
            <a:off x="2349775" y="48739"/>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Star: 4 Points 152">
            <a:extLst>
              <a:ext uri="{FF2B5EF4-FFF2-40B4-BE49-F238E27FC236}">
                <a16:creationId xmlns:a16="http://schemas.microsoft.com/office/drawing/2014/main" id="{0DF758E3-9DB7-4B74-BCB7-611FB68B6030}"/>
              </a:ext>
            </a:extLst>
          </p:cNvPr>
          <p:cNvSpPr/>
          <p:nvPr/>
        </p:nvSpPr>
        <p:spPr>
          <a:xfrm>
            <a:off x="1869056" y="880494"/>
            <a:ext cx="265419" cy="388468"/>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Star: 4 Points 153">
            <a:extLst>
              <a:ext uri="{FF2B5EF4-FFF2-40B4-BE49-F238E27FC236}">
                <a16:creationId xmlns:a16="http://schemas.microsoft.com/office/drawing/2014/main" id="{23F15AAE-47B2-45FC-B270-55B05417A278}"/>
              </a:ext>
            </a:extLst>
          </p:cNvPr>
          <p:cNvSpPr/>
          <p:nvPr/>
        </p:nvSpPr>
        <p:spPr>
          <a:xfrm>
            <a:off x="2291550" y="697261"/>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tar: 4 Points 154">
            <a:extLst>
              <a:ext uri="{FF2B5EF4-FFF2-40B4-BE49-F238E27FC236}">
                <a16:creationId xmlns:a16="http://schemas.microsoft.com/office/drawing/2014/main" id="{3174E4B0-BF82-49D4-8003-1B7B04B8024F}"/>
              </a:ext>
            </a:extLst>
          </p:cNvPr>
          <p:cNvSpPr/>
          <p:nvPr/>
        </p:nvSpPr>
        <p:spPr>
          <a:xfrm>
            <a:off x="1973304" y="428827"/>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6">
            <a:extLst>
              <a:ext uri="{FF2B5EF4-FFF2-40B4-BE49-F238E27FC236}">
                <a16:creationId xmlns:a16="http://schemas.microsoft.com/office/drawing/2014/main" id="{A9D26537-E3B8-4018-A02F-2D96BA1D4CB9}"/>
              </a:ext>
            </a:extLst>
          </p:cNvPr>
          <p:cNvPicPr>
            <a:picLocks noChangeAspect="1"/>
          </p:cNvPicPr>
          <p:nvPr/>
        </p:nvPicPr>
        <p:blipFill>
          <a:blip r:embed="rId2"/>
          <a:srcRect/>
          <a:stretch>
            <a:fillRect/>
          </a:stretch>
        </p:blipFill>
        <p:spPr>
          <a:xfrm>
            <a:off x="10803400" y="2839401"/>
            <a:ext cx="2039474" cy="4304959"/>
          </a:xfrm>
          <a:prstGeom prst="rect">
            <a:avLst/>
          </a:prstGeom>
        </p:spPr>
      </p:pic>
    </p:spTree>
    <p:extLst>
      <p:ext uri="{BB962C8B-B14F-4D97-AF65-F5344CB8AC3E}">
        <p14:creationId xmlns:p14="http://schemas.microsoft.com/office/powerpoint/2010/main" val="3795971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100441" y="-802674"/>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8" name="Freeform: Shape 147">
            <a:extLst>
              <a:ext uri="{FF2B5EF4-FFF2-40B4-BE49-F238E27FC236}">
                <a16:creationId xmlns:a16="http://schemas.microsoft.com/office/drawing/2014/main" id="{9999A030-571A-4FF8-B11C-AF3BD60B6F28}"/>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1333854 h 7581887"/>
              <a:gd name="connsiteX3" fmla="*/ 651218 w 1527117"/>
              <a:gd name="connsiteY3" fmla="*/ 1333854 h 7581887"/>
              <a:gd name="connsiteX4" fmla="*/ 522502 w 1527117"/>
              <a:gd name="connsiteY4" fmla="*/ 1462570 h 7581887"/>
              <a:gd name="connsiteX5" fmla="*/ 522502 w 1527117"/>
              <a:gd name="connsiteY5" fmla="*/ 1977416 h 7581887"/>
              <a:gd name="connsiteX6" fmla="*/ 651218 w 1527117"/>
              <a:gd name="connsiteY6" fmla="*/ 2106132 h 7581887"/>
              <a:gd name="connsiteX7" fmla="*/ 1527117 w 1527117"/>
              <a:gd name="connsiteY7" fmla="*/ 210613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1333854"/>
                </a:lnTo>
                <a:lnTo>
                  <a:pt x="651218" y="1333854"/>
                </a:lnTo>
                <a:cubicBezTo>
                  <a:pt x="580130" y="1333854"/>
                  <a:pt x="522502" y="1391482"/>
                  <a:pt x="522502" y="1462570"/>
                </a:cubicBezTo>
                <a:lnTo>
                  <a:pt x="522502" y="1977416"/>
                </a:lnTo>
                <a:cubicBezTo>
                  <a:pt x="522502" y="2048504"/>
                  <a:pt x="580130" y="2106132"/>
                  <a:pt x="651218" y="2106132"/>
                </a:cubicBezTo>
                <a:lnTo>
                  <a:pt x="1527117" y="210613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extLst>
              <a:ext uri="{FF2B5EF4-FFF2-40B4-BE49-F238E27FC236}">
                <a16:creationId xmlns:a16="http://schemas.microsoft.com/office/drawing/2014/main" id="{9D80C753-9719-4F84-A0A7-136AC95AD2CD}"/>
              </a:ext>
            </a:extLst>
          </p:cNvPr>
          <p:cNvSpPr/>
          <p:nvPr/>
        </p:nvSpPr>
        <p:spPr>
          <a:xfrm>
            <a:off x="718537" y="926206"/>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2"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100442" y="212674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5"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152" name="Picture 3">
            <a:extLst>
              <a:ext uri="{FF2B5EF4-FFF2-40B4-BE49-F238E27FC236}">
                <a16:creationId xmlns:a16="http://schemas.microsoft.com/office/drawing/2014/main" id="{1FE08E4E-E0F4-4F21-A040-B303D63285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635870" y="-13256"/>
            <a:ext cx="1494240" cy="1653586"/>
          </a:xfrm>
          <a:prstGeom prst="rect">
            <a:avLst/>
          </a:prstGeom>
        </p:spPr>
      </p:pic>
      <p:sp>
        <p:nvSpPr>
          <p:cNvPr id="6" name="Rectangle: Rounded Corners 5">
            <a:extLst>
              <a:ext uri="{FF2B5EF4-FFF2-40B4-BE49-F238E27FC236}">
                <a16:creationId xmlns:a16="http://schemas.microsoft.com/office/drawing/2014/main" id="{443208B6-CA02-49A1-9244-AE5E371B1DC2}"/>
              </a:ext>
            </a:extLst>
          </p:cNvPr>
          <p:cNvSpPr/>
          <p:nvPr/>
        </p:nvSpPr>
        <p:spPr>
          <a:xfrm>
            <a:off x="3827096" y="1200473"/>
            <a:ext cx="5875693" cy="524477"/>
          </a:xfrm>
          <a:prstGeom prst="roundRect">
            <a:avLst/>
          </a:prstGeom>
          <a:solidFill>
            <a:srgbClr val="BCA696"/>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latin typeface="Comic Sans MS" panose="030F0702030302020204" pitchFamily="66" charset="0"/>
              </a:rPr>
              <a:t>Deskripsi</a:t>
            </a:r>
            <a:endParaRPr lang="en-US" sz="3200" dirty="0">
              <a:latin typeface="Comic Sans MS" panose="030F0702030302020204" pitchFamily="66" charset="0"/>
            </a:endParaRPr>
          </a:p>
        </p:txBody>
      </p:sp>
      <p:sp>
        <p:nvSpPr>
          <p:cNvPr id="153" name="Rectangle: Rounded Corners 152">
            <a:extLst>
              <a:ext uri="{FF2B5EF4-FFF2-40B4-BE49-F238E27FC236}">
                <a16:creationId xmlns:a16="http://schemas.microsoft.com/office/drawing/2014/main" id="{417593C4-5B34-447B-9EEB-525BB061F32A}"/>
              </a:ext>
            </a:extLst>
          </p:cNvPr>
          <p:cNvSpPr/>
          <p:nvPr/>
        </p:nvSpPr>
        <p:spPr>
          <a:xfrm>
            <a:off x="3815952" y="1896242"/>
            <a:ext cx="5875694" cy="602938"/>
          </a:xfrm>
          <a:prstGeom prst="roundRect">
            <a:avLst/>
          </a:prstGeom>
          <a:solidFill>
            <a:srgbClr val="AA8F7A"/>
          </a:solidFill>
          <a:ln>
            <a:solidFill>
              <a:srgbClr val="AA8F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pitchFamily="66" charset="0"/>
              </a:rPr>
              <a:t>Fitur </a:t>
            </a:r>
            <a:r>
              <a:rPr lang="en-US" sz="3200" dirty="0" err="1">
                <a:latin typeface="Comic Sans MS" panose="030F0702030302020204" pitchFamily="66" charset="0"/>
              </a:rPr>
              <a:t>fitur</a:t>
            </a:r>
            <a:endParaRPr lang="en-US" sz="3200" dirty="0">
              <a:latin typeface="Comic Sans MS" panose="030F0702030302020204" pitchFamily="66" charset="0"/>
            </a:endParaRPr>
          </a:p>
        </p:txBody>
      </p:sp>
      <p:sp>
        <p:nvSpPr>
          <p:cNvPr id="154" name="Rectangle: Rounded Corners 153">
            <a:extLst>
              <a:ext uri="{FF2B5EF4-FFF2-40B4-BE49-F238E27FC236}">
                <a16:creationId xmlns:a16="http://schemas.microsoft.com/office/drawing/2014/main" id="{BAFEDE5D-B378-441D-B745-53FF44196EE5}"/>
              </a:ext>
            </a:extLst>
          </p:cNvPr>
          <p:cNvSpPr/>
          <p:nvPr/>
        </p:nvSpPr>
        <p:spPr>
          <a:xfrm>
            <a:off x="3789589" y="2690799"/>
            <a:ext cx="5862500" cy="614086"/>
          </a:xfrm>
          <a:prstGeom prst="roundRect">
            <a:avLst/>
          </a:prstGeom>
          <a:solidFill>
            <a:srgbClr val="A58873"/>
          </a:solidFill>
          <a:ln>
            <a:solidFill>
              <a:srgbClr val="A588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pitchFamily="66" charset="0"/>
              </a:rPr>
              <a:t>Alur </a:t>
            </a:r>
            <a:r>
              <a:rPr lang="en-US" sz="3200" dirty="0" err="1">
                <a:latin typeface="Comic Sans MS" panose="030F0702030302020204" pitchFamily="66" charset="0"/>
              </a:rPr>
              <a:t>kerja</a:t>
            </a:r>
            <a:endParaRPr lang="en-US" sz="3200" dirty="0">
              <a:latin typeface="Comic Sans MS" panose="030F0702030302020204" pitchFamily="66" charset="0"/>
            </a:endParaRPr>
          </a:p>
        </p:txBody>
      </p:sp>
      <p:sp>
        <p:nvSpPr>
          <p:cNvPr id="157" name="Rectangle: Rounded Corners 156">
            <a:extLst>
              <a:ext uri="{FF2B5EF4-FFF2-40B4-BE49-F238E27FC236}">
                <a16:creationId xmlns:a16="http://schemas.microsoft.com/office/drawing/2014/main" id="{BEA7625D-DB1E-46C8-8850-5DAC02235CF2}"/>
              </a:ext>
            </a:extLst>
          </p:cNvPr>
          <p:cNvSpPr/>
          <p:nvPr/>
        </p:nvSpPr>
        <p:spPr>
          <a:xfrm>
            <a:off x="3785636" y="3520584"/>
            <a:ext cx="5837938" cy="612137"/>
          </a:xfrm>
          <a:prstGeom prst="roundRect">
            <a:avLst/>
          </a:prstGeom>
          <a:solidFill>
            <a:srgbClr val="9B7C65"/>
          </a:solidFill>
          <a:ln>
            <a:solidFill>
              <a:srgbClr val="9B7C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latin typeface="Comic Sans MS" panose="030F0702030302020204" pitchFamily="66" charset="0"/>
              </a:rPr>
              <a:t>Sketsa</a:t>
            </a:r>
            <a:r>
              <a:rPr lang="en-US" sz="3200" dirty="0">
                <a:latin typeface="Comic Sans MS" panose="030F0702030302020204" pitchFamily="66" charset="0"/>
              </a:rPr>
              <a:t> </a:t>
            </a:r>
            <a:r>
              <a:rPr lang="en-US" sz="3200" dirty="0" err="1">
                <a:latin typeface="Comic Sans MS" panose="030F0702030302020204" pitchFamily="66" charset="0"/>
              </a:rPr>
              <a:t>Antarmuka</a:t>
            </a:r>
            <a:endParaRPr lang="en-US" sz="3200" dirty="0">
              <a:latin typeface="Comic Sans MS" panose="030F0702030302020204" pitchFamily="66" charset="0"/>
            </a:endParaRPr>
          </a:p>
        </p:txBody>
      </p:sp>
      <p:sp>
        <p:nvSpPr>
          <p:cNvPr id="161" name="TextBox 160">
            <a:extLst>
              <a:ext uri="{FF2B5EF4-FFF2-40B4-BE49-F238E27FC236}">
                <a16:creationId xmlns:a16="http://schemas.microsoft.com/office/drawing/2014/main" id="{352D3AD6-1077-4CBD-A463-0FC681B657F3}"/>
              </a:ext>
            </a:extLst>
          </p:cNvPr>
          <p:cNvSpPr txBox="1"/>
          <p:nvPr/>
        </p:nvSpPr>
        <p:spPr>
          <a:xfrm>
            <a:off x="3609781" y="226483"/>
            <a:ext cx="6333181" cy="646331"/>
          </a:xfrm>
          <a:prstGeom prst="rect">
            <a:avLst/>
          </a:prstGeom>
          <a:noFill/>
        </p:spPr>
        <p:txBody>
          <a:bodyPr wrap="square">
            <a:spAutoFit/>
          </a:bodyPr>
          <a:lstStyle/>
          <a:p>
            <a:pPr algn="ctr"/>
            <a:r>
              <a:rPr lang="en-US" sz="3600" b="1" dirty="0">
                <a:solidFill>
                  <a:srgbClr val="785E47"/>
                </a:solidFill>
                <a:latin typeface="Amellinda Weddings" pitchFamily="50" charset="0"/>
                <a:cs typeface="Times New Roman" panose="02020603050405020304" pitchFamily="18" charset="0"/>
              </a:rPr>
              <a:t>Table Of Contents </a:t>
            </a:r>
          </a:p>
        </p:txBody>
      </p:sp>
      <p:sp>
        <p:nvSpPr>
          <p:cNvPr id="162" name="Star: 4 Points 161">
            <a:extLst>
              <a:ext uri="{FF2B5EF4-FFF2-40B4-BE49-F238E27FC236}">
                <a16:creationId xmlns:a16="http://schemas.microsoft.com/office/drawing/2014/main" id="{CF3573C4-F6D1-4E40-AAE5-D82BCDCB66D5}"/>
              </a:ext>
            </a:extLst>
          </p:cNvPr>
          <p:cNvSpPr/>
          <p:nvPr/>
        </p:nvSpPr>
        <p:spPr>
          <a:xfrm>
            <a:off x="3562089" y="62448"/>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Star: 4 Points 162">
            <a:extLst>
              <a:ext uri="{FF2B5EF4-FFF2-40B4-BE49-F238E27FC236}">
                <a16:creationId xmlns:a16="http://schemas.microsoft.com/office/drawing/2014/main" id="{F4B75064-B0D0-41CA-A373-49C536C1DE2F}"/>
              </a:ext>
            </a:extLst>
          </p:cNvPr>
          <p:cNvSpPr/>
          <p:nvPr/>
        </p:nvSpPr>
        <p:spPr>
          <a:xfrm>
            <a:off x="3785636" y="612999"/>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288129F1-0502-495D-9D3A-799573589735}"/>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05B1ED53-B6B9-430E-B3BD-24243D528FA1}"/>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994CB106-EF63-4C33-AB5E-10E392FF3D62}"/>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EE478B6A-B25C-4702-A20E-40D7DE9EFE80}"/>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Picture 16">
            <a:extLst>
              <a:ext uri="{FF2B5EF4-FFF2-40B4-BE49-F238E27FC236}">
                <a16:creationId xmlns:a16="http://schemas.microsoft.com/office/drawing/2014/main" id="{21AB3E97-756C-46AE-A997-FE9F7C069713}"/>
              </a:ext>
            </a:extLst>
          </p:cNvPr>
          <p:cNvPicPr>
            <a:picLocks noChangeAspect="1"/>
          </p:cNvPicPr>
          <p:nvPr/>
        </p:nvPicPr>
        <p:blipFill>
          <a:blip r:embed="rId8"/>
          <a:srcRect/>
          <a:stretch>
            <a:fillRect/>
          </a:stretch>
        </p:blipFill>
        <p:spPr>
          <a:xfrm>
            <a:off x="10803400" y="2839401"/>
            <a:ext cx="2039474" cy="4304959"/>
          </a:xfrm>
          <a:prstGeom prst="rect">
            <a:avLst/>
          </a:prstGeom>
        </p:spPr>
      </p:pic>
      <p:sp>
        <p:nvSpPr>
          <p:cNvPr id="170" name="Rectangle: Rounded Corners 169">
            <a:extLst>
              <a:ext uri="{FF2B5EF4-FFF2-40B4-BE49-F238E27FC236}">
                <a16:creationId xmlns:a16="http://schemas.microsoft.com/office/drawing/2014/main" id="{E0BF694F-DB2F-4EAE-84E9-BDD151C72FDF}"/>
              </a:ext>
            </a:extLst>
          </p:cNvPr>
          <p:cNvSpPr/>
          <p:nvPr/>
        </p:nvSpPr>
        <p:spPr>
          <a:xfrm>
            <a:off x="3780678" y="4382595"/>
            <a:ext cx="5862500" cy="614086"/>
          </a:xfrm>
          <a:prstGeom prst="roundRect">
            <a:avLst/>
          </a:prstGeom>
          <a:solidFill>
            <a:srgbClr val="A58873"/>
          </a:solidFill>
          <a:ln>
            <a:solidFill>
              <a:srgbClr val="A588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pitchFamily="66" charset="0"/>
              </a:rPr>
              <a:t>Kode Program </a:t>
            </a:r>
          </a:p>
        </p:txBody>
      </p:sp>
      <p:sp>
        <p:nvSpPr>
          <p:cNvPr id="171" name="Rectangle: Rounded Corners 170">
            <a:extLst>
              <a:ext uri="{FF2B5EF4-FFF2-40B4-BE49-F238E27FC236}">
                <a16:creationId xmlns:a16="http://schemas.microsoft.com/office/drawing/2014/main" id="{A5B90262-88CD-4472-B771-674014E6B463}"/>
              </a:ext>
            </a:extLst>
          </p:cNvPr>
          <p:cNvSpPr/>
          <p:nvPr/>
        </p:nvSpPr>
        <p:spPr>
          <a:xfrm>
            <a:off x="3743192" y="5332132"/>
            <a:ext cx="5862500" cy="614086"/>
          </a:xfrm>
          <a:prstGeom prst="roundRect">
            <a:avLst/>
          </a:prstGeom>
          <a:solidFill>
            <a:srgbClr val="A58873"/>
          </a:solidFill>
          <a:ln>
            <a:solidFill>
              <a:srgbClr val="A588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panose="030F0702030302020204" pitchFamily="66" charset="0"/>
              </a:rPr>
              <a:t>Captures </a:t>
            </a:r>
          </a:p>
        </p:txBody>
      </p:sp>
    </p:spTree>
    <p:extLst>
      <p:ext uri="{BB962C8B-B14F-4D97-AF65-F5344CB8AC3E}">
        <p14:creationId xmlns:p14="http://schemas.microsoft.com/office/powerpoint/2010/main" val="6164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circle(in)">
                                      <p:cBhvr>
                                        <p:cTn id="7" dur="500"/>
                                        <p:tgtEl>
                                          <p:spTgt spid="16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barn(inVertical)">
                                      <p:cBhvr>
                                        <p:cTn id="15" dur="500"/>
                                        <p:tgtEl>
                                          <p:spTgt spid="153"/>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animEffect transition="in" filter="barn(inVertical)">
                                      <p:cBhvr>
                                        <p:cTn id="19" dur="500"/>
                                        <p:tgtEl>
                                          <p:spTgt spid="154"/>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57"/>
                                        </p:tgtEl>
                                        <p:attrNameLst>
                                          <p:attrName>style.visibility</p:attrName>
                                        </p:attrNameLst>
                                      </p:cBhvr>
                                      <p:to>
                                        <p:strVal val="visible"/>
                                      </p:to>
                                    </p:set>
                                    <p:animEffect transition="in" filter="barn(inVertical)">
                                      <p:cBhvr>
                                        <p:cTn id="23" dur="500"/>
                                        <p:tgtEl>
                                          <p:spTgt spid="157"/>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barn(inVertical)">
                                      <p:cBhvr>
                                        <p:cTn id="27" dur="500"/>
                                        <p:tgtEl>
                                          <p:spTgt spid="170"/>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71"/>
                                        </p:tgtEl>
                                        <p:attrNameLst>
                                          <p:attrName>style.visibility</p:attrName>
                                        </p:attrNameLst>
                                      </p:cBhvr>
                                      <p:to>
                                        <p:strVal val="visible"/>
                                      </p:to>
                                    </p:set>
                                    <p:animEffect transition="in" filter="barn(inVertical)">
                                      <p:cBhvr>
                                        <p:cTn id="31"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3" grpId="0" animBg="1"/>
      <p:bldP spid="154" grpId="0" animBg="1"/>
      <p:bldP spid="157" grpId="0" animBg="1"/>
      <p:bldP spid="161" grpId="0"/>
      <p:bldP spid="170" grpId="0" animBg="1"/>
      <p:bldP spid="1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8" name="Freeform: Shape 147">
            <a:extLst>
              <a:ext uri="{FF2B5EF4-FFF2-40B4-BE49-F238E27FC236}">
                <a16:creationId xmlns:a16="http://schemas.microsoft.com/office/drawing/2014/main" id="{9999A030-571A-4FF8-B11C-AF3BD60B6F28}"/>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1333854 h 7581887"/>
              <a:gd name="connsiteX3" fmla="*/ 651218 w 1527117"/>
              <a:gd name="connsiteY3" fmla="*/ 1333854 h 7581887"/>
              <a:gd name="connsiteX4" fmla="*/ 522502 w 1527117"/>
              <a:gd name="connsiteY4" fmla="*/ 1462570 h 7581887"/>
              <a:gd name="connsiteX5" fmla="*/ 522502 w 1527117"/>
              <a:gd name="connsiteY5" fmla="*/ 1977416 h 7581887"/>
              <a:gd name="connsiteX6" fmla="*/ 651218 w 1527117"/>
              <a:gd name="connsiteY6" fmla="*/ 2106132 h 7581887"/>
              <a:gd name="connsiteX7" fmla="*/ 1527117 w 1527117"/>
              <a:gd name="connsiteY7" fmla="*/ 210613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1333854"/>
                </a:lnTo>
                <a:lnTo>
                  <a:pt x="651218" y="1333854"/>
                </a:lnTo>
                <a:cubicBezTo>
                  <a:pt x="580130" y="1333854"/>
                  <a:pt x="522502" y="1391482"/>
                  <a:pt x="522502" y="1462570"/>
                </a:cubicBezTo>
                <a:lnTo>
                  <a:pt x="522502" y="1977416"/>
                </a:lnTo>
                <a:cubicBezTo>
                  <a:pt x="522502" y="2048504"/>
                  <a:pt x="580130" y="2106132"/>
                  <a:pt x="651218" y="2106132"/>
                </a:cubicBezTo>
                <a:lnTo>
                  <a:pt x="1527117" y="210613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extLst>
              <a:ext uri="{FF2B5EF4-FFF2-40B4-BE49-F238E27FC236}">
                <a16:creationId xmlns:a16="http://schemas.microsoft.com/office/drawing/2014/main" id="{9D80C753-9719-4F84-A0A7-136AC95AD2CD}"/>
              </a:ext>
            </a:extLst>
          </p:cNvPr>
          <p:cNvSpPr/>
          <p:nvPr/>
        </p:nvSpPr>
        <p:spPr>
          <a:xfrm>
            <a:off x="707918" y="929330"/>
            <a:ext cx="1360574"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2"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100291" y="2104746"/>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5"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2" name="Rectangle: Rounded Corners 1">
            <a:extLst>
              <a:ext uri="{FF2B5EF4-FFF2-40B4-BE49-F238E27FC236}">
                <a16:creationId xmlns:a16="http://schemas.microsoft.com/office/drawing/2014/main" id="{90C235DB-51ED-4BF6-B23A-60C29273E01B}"/>
              </a:ext>
            </a:extLst>
          </p:cNvPr>
          <p:cNvSpPr/>
          <p:nvPr/>
        </p:nvSpPr>
        <p:spPr>
          <a:xfrm>
            <a:off x="3990307" y="561832"/>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bg1"/>
                </a:solidFill>
                <a:latin typeface="Amellinda Weddings" pitchFamily="50" charset="0"/>
              </a:rPr>
              <a:t>Deskripsi</a:t>
            </a:r>
            <a:r>
              <a:rPr lang="en-US" sz="3200" b="1" dirty="0">
                <a:solidFill>
                  <a:schemeClr val="bg1"/>
                </a:solidFill>
                <a:latin typeface="Amellinda Weddings" pitchFamily="50" charset="0"/>
              </a:rPr>
              <a:t> </a:t>
            </a:r>
            <a:r>
              <a:rPr lang="en-US" sz="3200" b="1" dirty="0" err="1">
                <a:solidFill>
                  <a:schemeClr val="bg1"/>
                </a:solidFill>
                <a:latin typeface="Amellinda Weddings" pitchFamily="50" charset="0"/>
              </a:rPr>
              <a:t>Aplikasi</a:t>
            </a:r>
            <a:endParaRPr lang="en-US" sz="3200" b="1" dirty="0">
              <a:solidFill>
                <a:schemeClr val="bg1"/>
              </a:solidFill>
              <a:latin typeface="Amellinda Weddings" pitchFamily="50" charset="0"/>
            </a:endParaRPr>
          </a:p>
        </p:txBody>
      </p:sp>
      <p:sp>
        <p:nvSpPr>
          <p:cNvPr id="4" name="Rectangle: Diagonal Corners Rounded 3">
            <a:extLst>
              <a:ext uri="{FF2B5EF4-FFF2-40B4-BE49-F238E27FC236}">
                <a16:creationId xmlns:a16="http://schemas.microsoft.com/office/drawing/2014/main" id="{AE23A40A-6387-4963-8703-554D98E2F7FA}"/>
              </a:ext>
            </a:extLst>
          </p:cNvPr>
          <p:cNvSpPr/>
          <p:nvPr/>
        </p:nvSpPr>
        <p:spPr>
          <a:xfrm>
            <a:off x="2068182" y="1487528"/>
            <a:ext cx="9418361" cy="4275272"/>
          </a:xfrm>
          <a:prstGeom prst="round2DiagRect">
            <a:avLst>
              <a:gd name="adj1" fmla="val 8871"/>
              <a:gd name="adj2" fmla="val 0"/>
            </a:avLst>
          </a:prstGeom>
          <a:solidFill>
            <a:srgbClr val="FCF5E4"/>
          </a:solidFill>
          <a:ln>
            <a:solidFill>
              <a:srgbClr val="FCF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B9D8FE04-4CD2-4155-A75E-45598A18A2FF}"/>
              </a:ext>
            </a:extLst>
          </p:cNvPr>
          <p:cNvSpPr txBox="1"/>
          <p:nvPr/>
        </p:nvSpPr>
        <p:spPr>
          <a:xfrm>
            <a:off x="2213636" y="1653050"/>
            <a:ext cx="8598580" cy="4093428"/>
          </a:xfrm>
          <a:prstGeom prst="rect">
            <a:avLst/>
          </a:prstGeom>
          <a:noFill/>
        </p:spPr>
        <p:txBody>
          <a:bodyPr wrap="square">
            <a:spAutoFit/>
          </a:bodyPr>
          <a:lstStyle/>
          <a:p>
            <a:pPr algn="ct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konversi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sebuah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sederhana</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dibuat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menggunakan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bahasa</a:t>
            </a:r>
            <a:r>
              <a:rPr lang="en-US" sz="2000" dirty="0">
                <a:latin typeface="Times New Roman" panose="02020603050405020304" pitchFamily="18" charset="0"/>
                <a:cs typeface="Times New Roman" panose="02020603050405020304" pitchFamily="18" charset="0"/>
              </a:rPr>
              <a:t> assembly yang </a:t>
            </a:r>
            <a:r>
              <a:rPr lang="en-US" sz="2000" dirty="0" err="1">
                <a:latin typeface="Times New Roman" panose="02020603050405020304" pitchFamily="18" charset="0"/>
                <a:cs typeface="Times New Roman" panose="02020603050405020304" pitchFamily="18" charset="0"/>
              </a:rPr>
              <a:t>memungkinkan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pengguna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mengkonversi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satuan</a:t>
            </a:r>
            <a:r>
              <a:rPr lang="en-US" sz="2000" dirty="0">
                <a:latin typeface="Times New Roman" panose="02020603050405020304" pitchFamily="18" charset="0"/>
                <a:cs typeface="Times New Roman" panose="02020603050405020304" pitchFamily="18" charset="0"/>
              </a:rPr>
              <a:t> Celsius </a:t>
            </a:r>
            <a:r>
              <a:rPr lang="en-US" sz="2000" dirty="0" err="1">
                <a:latin typeface="Times New Roman" panose="02020603050405020304" pitchFamily="18" charset="0"/>
                <a:cs typeface="Times New Roman" panose="02020603050405020304" pitchFamily="18" charset="0"/>
              </a:rPr>
              <a:t>ke</a:t>
            </a:r>
            <a:r>
              <a:rPr lang="en-US" sz="2000" dirty="0">
                <a:latin typeface="Times New Roman" panose="02020603050405020304" pitchFamily="18" charset="0"/>
                <a:cs typeface="Times New Roman" panose="02020603050405020304" pitchFamily="18" charset="0"/>
              </a:rPr>
              <a:t> Fahrenheit, Kelvin, dan </a:t>
            </a:r>
            <a:r>
              <a:rPr lang="en-US" sz="2000" dirty="0" err="1">
                <a:latin typeface="Times New Roman" panose="02020603050405020304" pitchFamily="18" charset="0"/>
                <a:cs typeface="Times New Roman" panose="02020603050405020304" pitchFamily="18" charset="0"/>
              </a:rPr>
              <a:t>Rheamur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memiliki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antarmuka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pengguna</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sederhana</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memungkinkan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pengguna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memasukkan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satuan</a:t>
            </a:r>
            <a:r>
              <a:rPr lang="en-US" sz="2000" dirty="0">
                <a:latin typeface="Times New Roman" panose="02020603050405020304" pitchFamily="18" charset="0"/>
                <a:cs typeface="Times New Roman" panose="02020603050405020304" pitchFamily="18" charset="0"/>
              </a:rPr>
              <a:t> Celsius yang </a:t>
            </a:r>
            <a:r>
              <a:rPr lang="en-US" sz="2000" dirty="0" err="1">
                <a:latin typeface="Times New Roman" panose="02020603050405020304" pitchFamily="18" charset="0"/>
                <a:cs typeface="Times New Roman" panose="02020603050405020304" pitchFamily="18" charset="0"/>
              </a:rPr>
              <a:t>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dikonversi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lainnya</a:t>
            </a:r>
            <a:r>
              <a:rPr lang="en-US" sz="2000" dirty="0">
                <a:latin typeface="Times New Roman" panose="02020603050405020304" pitchFamily="18" charset="0"/>
                <a:cs typeface="Times New Roman" panose="02020603050405020304" pitchFamily="18" charset="0"/>
              </a:rPr>
              <a:t>. Setelah </a:t>
            </a:r>
            <a:r>
              <a:rPr lang="en-US" sz="2000" dirty="0" err="1">
                <a:latin typeface="Times New Roman" panose="02020603050405020304" pitchFamily="18" charset="0"/>
                <a:cs typeface="Times New Roman" panose="02020603050405020304" pitchFamily="18" charset="0"/>
              </a:rPr>
              <a:t>memasukkan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menghitung</a:t>
            </a:r>
            <a:r>
              <a:rPr lang="en-US" sz="2000" dirty="0">
                <a:latin typeface="Times New Roman" panose="02020603050405020304" pitchFamily="18" charset="0"/>
                <a:cs typeface="Times New Roman" panose="02020603050405020304" pitchFamily="18" charset="0"/>
              </a:rPr>
              <a:t> dan </a:t>
            </a:r>
            <a:r>
              <a:rPr lang="en-US" sz="2000" dirty="0" err="1">
                <a:latin typeface="Times New Roman" panose="02020603050405020304" pitchFamily="18" charset="0"/>
                <a:cs typeface="Times New Roman" panose="02020603050405020304" pitchFamily="18" charset="0"/>
              </a:rPr>
              <a:t>menampilkan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hasil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konversi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satuan</a:t>
            </a:r>
            <a:r>
              <a:rPr lang="en-US" sz="2000" dirty="0">
                <a:latin typeface="Times New Roman" panose="02020603050405020304" pitchFamily="18" charset="0"/>
                <a:cs typeface="Times New Roman" panose="02020603050405020304" pitchFamily="18" charset="0"/>
              </a:rPr>
              <a:t> Fahrenheit, Kelvin, dan </a:t>
            </a:r>
            <a:r>
              <a:rPr lang="en-US" sz="2000" dirty="0" err="1">
                <a:latin typeface="Times New Roman" panose="02020603050405020304" pitchFamily="18" charset="0"/>
                <a:cs typeface="Times New Roman" panose="02020603050405020304" pitchFamily="18" charset="0"/>
              </a:rPr>
              <a:t>Rheamur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berguna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mereka</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membutuhkan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konversi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kehidupan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sehari-hari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kegiatan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ilmiah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teknis</a:t>
            </a:r>
            <a:r>
              <a:rPr lang="en-US" sz="2000" dirty="0">
                <a:latin typeface="Times New Roman" panose="02020603050405020304" pitchFamily="18" charset="0"/>
                <a:cs typeface="Times New Roman" panose="02020603050405020304" pitchFamily="18" charset="0"/>
              </a:rPr>
              <a:t>.</a:t>
            </a:r>
            <a:endParaRPr lang="en-US" altLang="id-ID" sz="2000" dirty="0">
              <a:solidFill>
                <a:srgbClr val="9E7E67"/>
              </a:solidFill>
              <a:latin typeface="Times New Roman" panose="02020603050405020304" pitchFamily="18" charset="0"/>
              <a:cs typeface="Times New Roman" panose="02020603050405020304" pitchFamily="18" charset="0"/>
            </a:endParaRPr>
          </a:p>
          <a:p>
            <a:pPr algn="ct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dijalankan</a:t>
            </a:r>
            <a:r>
              <a:rPr lang="en-US" sz="2000" dirty="0">
                <a:latin typeface="Times New Roman" panose="02020603050405020304" pitchFamily="18" charset="0"/>
                <a:cs typeface="Times New Roman" panose="02020603050405020304" pitchFamily="18" charset="0"/>
              </a:rPr>
              <a:t> pada </a:t>
            </a:r>
            <a:r>
              <a:rPr lang="id-ID" sz="2000" dirty="0">
                <a:latin typeface="Times New Roman" panose="02020603050405020304" pitchFamily="18" charset="0"/>
                <a:cs typeface="Times New Roman" panose="02020603050405020304" pitchFamily="18" charset="0"/>
              </a:rPr>
              <a:t>Emu8086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ini</a:t>
            </a:r>
            <a:r>
              <a:rPr lang="en-US" sz="2000" dirty="0">
                <a:latin typeface="Times New Roman" panose="02020603050405020304" pitchFamily="18" charset="0"/>
                <a:cs typeface="Times New Roman" panose="02020603050405020304" pitchFamily="18" charset="0"/>
              </a:rPr>
              <a:t> juga </a:t>
            </a:r>
            <a:r>
              <a:rPr lang="en-US" sz="2000" dirty="0" err="1">
                <a:latin typeface="Times New Roman" panose="02020603050405020304" pitchFamily="18" charset="0"/>
                <a:cs typeface="Times New Roman" panose="02020603050405020304" pitchFamily="18" charset="0"/>
              </a:rPr>
              <a:t>dapat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dijalankan</a:t>
            </a:r>
            <a:r>
              <a:rPr lang="en-US" sz="2000" dirty="0">
                <a:latin typeface="Times New Roman" panose="02020603050405020304" pitchFamily="18" charset="0"/>
                <a:cs typeface="Times New Roman" panose="02020603050405020304" pitchFamily="18" charset="0"/>
              </a:rPr>
              <a:t> pada </a:t>
            </a:r>
            <a:r>
              <a:rPr lang="en-US" sz="2000" dirty="0" err="1">
                <a:latin typeface="Times New Roman" panose="02020603050405020304" pitchFamily="18" charset="0"/>
                <a:cs typeface="Times New Roman" panose="02020603050405020304" pitchFamily="18" charset="0"/>
              </a:rPr>
              <a:t>berbagai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jenis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komputer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baik</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memiliki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prosesor</a:t>
            </a:r>
            <a:r>
              <a:rPr lang="en-US" sz="2000" dirty="0">
                <a:latin typeface="Times New Roman" panose="02020603050405020304" pitchFamily="18" charset="0"/>
                <a:cs typeface="Times New Roman" panose="02020603050405020304" pitchFamily="18" charset="0"/>
              </a:rPr>
              <a:t> intel </a:t>
            </a:r>
            <a:r>
              <a:rPr lang="en-US" sz="2000" dirty="0" err="1">
                <a:latin typeface="Times New Roman" panose="02020603050405020304" pitchFamily="18" charset="0"/>
                <a:cs typeface="Times New Roman" panose="02020603050405020304" pitchFamily="18" charset="0"/>
              </a:rPr>
              <a:t>maupun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prosesor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lainnya</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mendukung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bahasa</a:t>
            </a:r>
            <a:r>
              <a:rPr lang="en-US" sz="2000" dirty="0">
                <a:latin typeface="Times New Roman" panose="02020603050405020304" pitchFamily="18" charset="0"/>
                <a:cs typeface="Times New Roman" panose="02020603050405020304" pitchFamily="18" charset="0"/>
              </a:rPr>
              <a:t> assembly.</a:t>
            </a:r>
          </a:p>
          <a:p>
            <a:pPr algn="ctr"/>
            <a:endParaRPr lang="en-US" altLang="id-ID" sz="2000" dirty="0">
              <a:solidFill>
                <a:srgbClr val="9E7E67"/>
              </a:solidFill>
              <a:latin typeface="Bakso Sapi" pitchFamily="50" charset="0"/>
            </a:endParaRPr>
          </a:p>
        </p:txBody>
      </p:sp>
      <p:pic>
        <p:nvPicPr>
          <p:cNvPr id="151" name="Picture 14">
            <a:extLst>
              <a:ext uri="{FF2B5EF4-FFF2-40B4-BE49-F238E27FC236}">
                <a16:creationId xmlns:a16="http://schemas.microsoft.com/office/drawing/2014/main" id="{3C2D526F-A07F-49BE-B7A5-5A4F871965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87916" y="5376943"/>
            <a:ext cx="1387375" cy="1445183"/>
          </a:xfrm>
          <a:prstGeom prst="rect">
            <a:avLst/>
          </a:prstGeom>
        </p:spPr>
      </p:pic>
      <p:pic>
        <p:nvPicPr>
          <p:cNvPr id="152" name="Picture 3">
            <a:extLst>
              <a:ext uri="{FF2B5EF4-FFF2-40B4-BE49-F238E27FC236}">
                <a16:creationId xmlns:a16="http://schemas.microsoft.com/office/drawing/2014/main" id="{1FE08E4E-E0F4-4F21-A040-B303D63285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5870" y="-13256"/>
            <a:ext cx="1494240" cy="1653586"/>
          </a:xfrm>
          <a:prstGeom prst="rect">
            <a:avLst/>
          </a:prstGeom>
        </p:spPr>
      </p:pic>
      <p:sp>
        <p:nvSpPr>
          <p:cNvPr id="153" name="Freeform: Shape 152">
            <a:extLst>
              <a:ext uri="{FF2B5EF4-FFF2-40B4-BE49-F238E27FC236}">
                <a16:creationId xmlns:a16="http://schemas.microsoft.com/office/drawing/2014/main" id="{2C1C472A-B431-4600-AE6B-76AFC0E8A583}"/>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A15429E9-93F4-4A22-9E2F-9B96BCBF49A2}"/>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F7D87E55-0C9B-4BB7-996F-27B632CC9944}"/>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46D24F2A-CF2B-49AA-9965-1053EB021540}"/>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6">
            <a:extLst>
              <a:ext uri="{FF2B5EF4-FFF2-40B4-BE49-F238E27FC236}">
                <a16:creationId xmlns:a16="http://schemas.microsoft.com/office/drawing/2014/main" id="{3BC376EB-E3B4-4447-B11A-ED3A50C08412}"/>
              </a:ext>
            </a:extLst>
          </p:cNvPr>
          <p:cNvPicPr>
            <a:picLocks noChangeAspect="1"/>
          </p:cNvPicPr>
          <p:nvPr/>
        </p:nvPicPr>
        <p:blipFill>
          <a:blip r:embed="rId10"/>
          <a:srcRect/>
          <a:stretch>
            <a:fillRect/>
          </a:stretch>
        </p:blipFill>
        <p:spPr>
          <a:xfrm>
            <a:off x="10828349" y="2918010"/>
            <a:ext cx="2039474" cy="4304959"/>
          </a:xfrm>
          <a:prstGeom prst="rect">
            <a:avLst/>
          </a:prstGeom>
        </p:spPr>
      </p:pic>
    </p:spTree>
    <p:extLst>
      <p:ext uri="{BB962C8B-B14F-4D97-AF65-F5344CB8AC3E}">
        <p14:creationId xmlns:p14="http://schemas.microsoft.com/office/powerpoint/2010/main" val="1022783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0"/>
                                        </p:tgtEl>
                                        <p:attrNameLst>
                                          <p:attrName>style.visibility</p:attrName>
                                        </p:attrNameLst>
                                      </p:cBhvr>
                                      <p:to>
                                        <p:strVal val="visible"/>
                                      </p:to>
                                    </p:set>
                                    <p:animEffect transition="in" filter="wipe(down)">
                                      <p:cBhvr>
                                        <p:cTn id="11"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0"/>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8" name="Freeform: Shape 147">
            <a:extLst>
              <a:ext uri="{FF2B5EF4-FFF2-40B4-BE49-F238E27FC236}">
                <a16:creationId xmlns:a16="http://schemas.microsoft.com/office/drawing/2014/main" id="{9999A030-571A-4FF8-B11C-AF3BD60B6F28}"/>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1333854 h 7581887"/>
              <a:gd name="connsiteX3" fmla="*/ 651218 w 1527117"/>
              <a:gd name="connsiteY3" fmla="*/ 1333854 h 7581887"/>
              <a:gd name="connsiteX4" fmla="*/ 522502 w 1527117"/>
              <a:gd name="connsiteY4" fmla="*/ 1462570 h 7581887"/>
              <a:gd name="connsiteX5" fmla="*/ 522502 w 1527117"/>
              <a:gd name="connsiteY5" fmla="*/ 1977416 h 7581887"/>
              <a:gd name="connsiteX6" fmla="*/ 651218 w 1527117"/>
              <a:gd name="connsiteY6" fmla="*/ 2106132 h 7581887"/>
              <a:gd name="connsiteX7" fmla="*/ 1527117 w 1527117"/>
              <a:gd name="connsiteY7" fmla="*/ 210613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1333854"/>
                </a:lnTo>
                <a:lnTo>
                  <a:pt x="651218" y="1333854"/>
                </a:lnTo>
                <a:cubicBezTo>
                  <a:pt x="580130" y="1333854"/>
                  <a:pt x="522502" y="1391482"/>
                  <a:pt x="522502" y="1462570"/>
                </a:cubicBezTo>
                <a:lnTo>
                  <a:pt x="522502" y="1977416"/>
                </a:lnTo>
                <a:cubicBezTo>
                  <a:pt x="522502" y="2048504"/>
                  <a:pt x="580130" y="2106132"/>
                  <a:pt x="651218" y="2106132"/>
                </a:cubicBezTo>
                <a:lnTo>
                  <a:pt x="1527117" y="210613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extLst>
              <a:ext uri="{FF2B5EF4-FFF2-40B4-BE49-F238E27FC236}">
                <a16:creationId xmlns:a16="http://schemas.microsoft.com/office/drawing/2014/main" id="{9D80C753-9719-4F84-A0A7-136AC95AD2CD}"/>
              </a:ext>
            </a:extLst>
          </p:cNvPr>
          <p:cNvSpPr/>
          <p:nvPr/>
        </p:nvSpPr>
        <p:spPr>
          <a:xfrm>
            <a:off x="751767" y="925164"/>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2" action="ppaction://hlinksldjump"/>
            <a:extLst>
              <a:ext uri="{FF2B5EF4-FFF2-40B4-BE49-F238E27FC236}">
                <a16:creationId xmlns:a16="http://schemas.microsoft.com/office/drawing/2014/main" id="{A4852EC7-943A-4467-B286-1D9882FF9C1A}"/>
              </a:ext>
            </a:extLst>
          </p:cNvPr>
          <p:cNvSpPr/>
          <p:nvPr/>
        </p:nvSpPr>
        <p:spPr>
          <a:xfrm>
            <a:off x="113823" y="324286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3"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4"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5"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152" name="Picture 3">
            <a:extLst>
              <a:ext uri="{FF2B5EF4-FFF2-40B4-BE49-F238E27FC236}">
                <a16:creationId xmlns:a16="http://schemas.microsoft.com/office/drawing/2014/main" id="{1FE08E4E-E0F4-4F21-A040-B303D63285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635870" y="-13256"/>
            <a:ext cx="1494240" cy="1653586"/>
          </a:xfrm>
          <a:prstGeom prst="rect">
            <a:avLst/>
          </a:prstGeom>
        </p:spPr>
      </p:pic>
      <p:sp>
        <p:nvSpPr>
          <p:cNvPr id="2" name="Rectangle: Rounded Corners 1">
            <a:extLst>
              <a:ext uri="{FF2B5EF4-FFF2-40B4-BE49-F238E27FC236}">
                <a16:creationId xmlns:a16="http://schemas.microsoft.com/office/drawing/2014/main" id="{DD1B06D8-627E-4033-8156-C9393FFFFA26}"/>
              </a:ext>
            </a:extLst>
          </p:cNvPr>
          <p:cNvSpPr/>
          <p:nvPr/>
        </p:nvSpPr>
        <p:spPr>
          <a:xfrm>
            <a:off x="2084863" y="1479959"/>
            <a:ext cx="8789820" cy="4223267"/>
          </a:xfrm>
          <a:prstGeom prst="roundRect">
            <a:avLst>
              <a:gd name="adj" fmla="val 50000"/>
            </a:avLst>
          </a:prstGeom>
          <a:solidFill>
            <a:srgbClr val="FCF5E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7" name="Picture 6">
            <a:extLst>
              <a:ext uri="{FF2B5EF4-FFF2-40B4-BE49-F238E27FC236}">
                <a16:creationId xmlns:a16="http://schemas.microsoft.com/office/drawing/2014/main" id="{980D1FA9-02F8-4E0C-BC84-E372801A7311}"/>
              </a:ext>
            </a:extLst>
          </p:cNvPr>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04259" y="1267376"/>
            <a:ext cx="695732" cy="841749"/>
          </a:xfrm>
          <a:prstGeom prst="rect">
            <a:avLst/>
          </a:prstGeom>
        </p:spPr>
      </p:pic>
      <p:pic>
        <p:nvPicPr>
          <p:cNvPr id="167" name="Picture 166">
            <a:extLst>
              <a:ext uri="{FF2B5EF4-FFF2-40B4-BE49-F238E27FC236}">
                <a16:creationId xmlns:a16="http://schemas.microsoft.com/office/drawing/2014/main" id="{8166A55B-4AB8-4932-A1B0-6809BA7DD8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4778" y="4162839"/>
            <a:ext cx="779679" cy="943315"/>
          </a:xfrm>
          <a:prstGeom prst="rect">
            <a:avLst/>
          </a:prstGeom>
        </p:spPr>
      </p:pic>
      <p:sp>
        <p:nvSpPr>
          <p:cNvPr id="169" name="Freeform: Shape 168">
            <a:extLst>
              <a:ext uri="{FF2B5EF4-FFF2-40B4-BE49-F238E27FC236}">
                <a16:creationId xmlns:a16="http://schemas.microsoft.com/office/drawing/2014/main" id="{354603BF-FCB6-4B52-AC7B-B0E02FEB83AC}"/>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4EFE3A55-F493-4B3A-B335-E00DC926837F}"/>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170">
            <a:extLst>
              <a:ext uri="{FF2B5EF4-FFF2-40B4-BE49-F238E27FC236}">
                <a16:creationId xmlns:a16="http://schemas.microsoft.com/office/drawing/2014/main" id="{3E956F3F-A06F-4D2D-B9F5-E2E5A2FCB2B3}"/>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5443ECE8-B7D1-4FAD-A6F6-BCEAD31EB424}"/>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Picture 16">
            <a:extLst>
              <a:ext uri="{FF2B5EF4-FFF2-40B4-BE49-F238E27FC236}">
                <a16:creationId xmlns:a16="http://schemas.microsoft.com/office/drawing/2014/main" id="{568D1C82-D9DE-4B67-B478-D451F1C0038A}"/>
              </a:ext>
            </a:extLst>
          </p:cNvPr>
          <p:cNvPicPr>
            <a:picLocks noChangeAspect="1"/>
          </p:cNvPicPr>
          <p:nvPr/>
        </p:nvPicPr>
        <p:blipFill>
          <a:blip r:embed="rId9"/>
          <a:srcRect/>
          <a:stretch>
            <a:fillRect/>
          </a:stretch>
        </p:blipFill>
        <p:spPr>
          <a:xfrm>
            <a:off x="10803400" y="2839401"/>
            <a:ext cx="2039474" cy="4304959"/>
          </a:xfrm>
          <a:prstGeom prst="rect">
            <a:avLst/>
          </a:prstGeom>
        </p:spPr>
      </p:pic>
      <p:sp>
        <p:nvSpPr>
          <p:cNvPr id="4" name="Rectangle 3"/>
          <p:cNvSpPr/>
          <p:nvPr/>
        </p:nvSpPr>
        <p:spPr>
          <a:xfrm>
            <a:off x="3077667" y="2035270"/>
            <a:ext cx="7084494" cy="3170099"/>
          </a:xfrm>
          <a:prstGeom prst="rect">
            <a:avLst/>
          </a:prstGeom>
        </p:spPr>
        <p:txBody>
          <a:bodyPr wrap="square">
            <a:spAutoFit/>
          </a:bodyPr>
          <a:lstStyle/>
          <a:p>
            <a:r>
              <a:rPr lang="en-US" sz="2000" dirty="0"/>
              <a:t>Fitur </a:t>
            </a:r>
            <a:r>
              <a:rPr lang="en-US" sz="2000" dirty="0" err="1"/>
              <a:t>utama</a:t>
            </a:r>
            <a:r>
              <a:rPr lang="en-US" sz="2000" dirty="0"/>
              <a:t> </a:t>
            </a:r>
            <a:r>
              <a:rPr lang="en-US" sz="2000" dirty="0" err="1"/>
              <a:t>Aplikasi</a:t>
            </a:r>
            <a:r>
              <a:rPr lang="en-US" sz="2000" dirty="0"/>
              <a:t> </a:t>
            </a:r>
            <a:r>
              <a:rPr lang="en-US" sz="2000" dirty="0" err="1"/>
              <a:t>ini</a:t>
            </a:r>
            <a:r>
              <a:rPr lang="en-US" sz="2000" dirty="0"/>
              <a:t> </a:t>
            </a:r>
            <a:r>
              <a:rPr lang="en-US" sz="2000" dirty="0" err="1"/>
              <a:t>adalah</a:t>
            </a:r>
            <a:r>
              <a:rPr lang="en-US" sz="2000" dirty="0"/>
              <a:t> </a:t>
            </a:r>
            <a:r>
              <a:rPr lang="en-US" sz="2000" dirty="0" err="1"/>
              <a:t>mengubah</a:t>
            </a:r>
            <a:r>
              <a:rPr lang="en-US" sz="2000" dirty="0"/>
              <a:t> </a:t>
            </a:r>
            <a:r>
              <a:rPr lang="en-US" sz="2000" dirty="0" err="1"/>
              <a:t>suhu</a:t>
            </a:r>
            <a:r>
              <a:rPr lang="en-US" sz="2000" dirty="0"/>
              <a:t> </a:t>
            </a:r>
            <a:r>
              <a:rPr lang="en-US" sz="2000" dirty="0" err="1"/>
              <a:t>dari</a:t>
            </a:r>
            <a:r>
              <a:rPr lang="en-US" sz="2000" dirty="0"/>
              <a:t> </a:t>
            </a:r>
            <a:r>
              <a:rPr lang="en-US" sz="2000" dirty="0" err="1"/>
              <a:t>celcius</a:t>
            </a:r>
            <a:r>
              <a:rPr lang="en-US" sz="2000" dirty="0"/>
              <a:t> </a:t>
            </a:r>
            <a:r>
              <a:rPr lang="en-US" sz="2000" dirty="0" err="1"/>
              <a:t>ke</a:t>
            </a:r>
            <a:r>
              <a:rPr lang="en-US" sz="2000" dirty="0"/>
              <a:t> Fahrenheit, kelvin dan </a:t>
            </a:r>
            <a:r>
              <a:rPr lang="en-US" sz="2000" dirty="0" err="1"/>
              <a:t>rheamur</a:t>
            </a:r>
            <a:r>
              <a:rPr lang="en-US" sz="2000" dirty="0"/>
              <a:t> </a:t>
            </a:r>
            <a:r>
              <a:rPr lang="en-US" sz="2000" dirty="0" err="1"/>
              <a:t>dengan</a:t>
            </a:r>
            <a:r>
              <a:rPr lang="en-US" sz="2000" dirty="0"/>
              <a:t> </a:t>
            </a:r>
            <a:r>
              <a:rPr lang="en-US" sz="2000" dirty="0" err="1"/>
              <a:t>menggunakan</a:t>
            </a:r>
            <a:r>
              <a:rPr lang="en-US" sz="2000" dirty="0"/>
              <a:t> </a:t>
            </a:r>
            <a:r>
              <a:rPr lang="en-US" sz="2000" dirty="0" err="1"/>
              <a:t>rumus</a:t>
            </a:r>
            <a:r>
              <a:rPr lang="en-US" sz="2000" dirty="0"/>
              <a:t> yang </a:t>
            </a:r>
            <a:r>
              <a:rPr lang="en-US" sz="2000" dirty="0" err="1"/>
              <a:t>sudah</a:t>
            </a:r>
            <a:r>
              <a:rPr lang="en-US" sz="2000" dirty="0"/>
              <a:t> </a:t>
            </a:r>
            <a:r>
              <a:rPr lang="en-US" sz="2000" dirty="0" err="1"/>
              <a:t>ditentukan</a:t>
            </a:r>
            <a:r>
              <a:rPr lang="en-US" sz="2000" dirty="0"/>
              <a:t>.</a:t>
            </a:r>
          </a:p>
          <a:p>
            <a:endParaRPr lang="en-US" sz="2000" dirty="0"/>
          </a:p>
          <a:p>
            <a:endParaRPr lang="en-US" sz="2000" dirty="0"/>
          </a:p>
          <a:p>
            <a:r>
              <a:rPr lang="en-US" sz="2000" dirty="0"/>
              <a:t>Fitur </a:t>
            </a:r>
            <a:r>
              <a:rPr lang="en-US" sz="2000" dirty="0" err="1"/>
              <a:t>penyimpanan</a:t>
            </a:r>
            <a:r>
              <a:rPr lang="en-US" sz="2000" dirty="0"/>
              <a:t> </a:t>
            </a:r>
            <a:r>
              <a:rPr lang="en-US" sz="2000" dirty="0" err="1"/>
              <a:t>hasil</a:t>
            </a:r>
            <a:r>
              <a:rPr lang="en-US" sz="2000" dirty="0"/>
              <a:t> </a:t>
            </a:r>
            <a:r>
              <a:rPr lang="en-US" sz="2000" dirty="0" err="1"/>
              <a:t>konversi</a:t>
            </a:r>
            <a:r>
              <a:rPr lang="en-US" sz="2000" dirty="0"/>
              <a:t> , </a:t>
            </a:r>
            <a:r>
              <a:rPr lang="en-US" sz="2000" dirty="0" err="1"/>
              <a:t>fitur</a:t>
            </a:r>
            <a:r>
              <a:rPr lang="en-US" sz="2000" dirty="0"/>
              <a:t> </a:t>
            </a:r>
            <a:r>
              <a:rPr lang="en-US" sz="2000" dirty="0" err="1"/>
              <a:t>ini</a:t>
            </a:r>
            <a:r>
              <a:rPr lang="en-US" sz="2000" dirty="0"/>
              <a:t> </a:t>
            </a:r>
            <a:r>
              <a:rPr lang="en-US" sz="2000" dirty="0" err="1"/>
              <a:t>memungkinkan</a:t>
            </a:r>
            <a:r>
              <a:rPr lang="en-US" sz="2000" dirty="0"/>
              <a:t> </a:t>
            </a:r>
            <a:r>
              <a:rPr lang="en-US" sz="2000" dirty="0" err="1"/>
              <a:t>pengguna</a:t>
            </a:r>
            <a:r>
              <a:rPr lang="en-US" sz="2000" dirty="0"/>
              <a:t> </a:t>
            </a:r>
            <a:r>
              <a:rPr lang="en-US" sz="2000" dirty="0" err="1"/>
              <a:t>untuk</a:t>
            </a:r>
            <a:r>
              <a:rPr lang="en-US" sz="2000" dirty="0"/>
              <a:t> </a:t>
            </a:r>
            <a:r>
              <a:rPr lang="en-US" sz="2000" dirty="0" err="1"/>
              <a:t>menyimpan</a:t>
            </a:r>
            <a:r>
              <a:rPr lang="en-US" sz="2000" dirty="0"/>
              <a:t> </a:t>
            </a:r>
            <a:r>
              <a:rPr lang="en-US" sz="2000" dirty="0" err="1"/>
              <a:t>hasil</a:t>
            </a:r>
            <a:r>
              <a:rPr lang="en-US" sz="2000" dirty="0"/>
              <a:t> </a:t>
            </a:r>
            <a:r>
              <a:rPr lang="en-US" sz="2000" dirty="0" err="1"/>
              <a:t>konversi</a:t>
            </a:r>
            <a:r>
              <a:rPr lang="en-US" sz="2000" dirty="0"/>
              <a:t> </a:t>
            </a:r>
            <a:r>
              <a:rPr lang="en-US" sz="2000" dirty="0" err="1"/>
              <a:t>suhu</a:t>
            </a:r>
            <a:r>
              <a:rPr lang="en-US" sz="2000" dirty="0"/>
              <a:t> </a:t>
            </a:r>
            <a:r>
              <a:rPr lang="en-US" sz="2000" dirty="0" err="1"/>
              <a:t>dari</a:t>
            </a:r>
            <a:r>
              <a:rPr lang="en-US" sz="2000" dirty="0"/>
              <a:t> </a:t>
            </a:r>
            <a:r>
              <a:rPr lang="en-US" sz="2000" dirty="0" err="1"/>
              <a:t>celcius</a:t>
            </a:r>
            <a:r>
              <a:rPr lang="en-US" sz="2000" dirty="0"/>
              <a:t> </a:t>
            </a:r>
            <a:r>
              <a:rPr lang="en-US" sz="2000" dirty="0" err="1"/>
              <a:t>ke</a:t>
            </a:r>
            <a:r>
              <a:rPr lang="en-US" sz="2000" dirty="0"/>
              <a:t> Fahrenheit, kelvin dan </a:t>
            </a:r>
            <a:r>
              <a:rPr lang="en-US" sz="2000" dirty="0" err="1"/>
              <a:t>rheamur</a:t>
            </a:r>
            <a:r>
              <a:rPr lang="en-US" sz="2000" dirty="0"/>
              <a:t> yang </a:t>
            </a:r>
            <a:r>
              <a:rPr lang="en-US" sz="2000" dirty="0" err="1"/>
              <a:t>telah</a:t>
            </a:r>
            <a:r>
              <a:rPr lang="en-US" sz="2000" dirty="0"/>
              <a:t> </a:t>
            </a:r>
            <a:r>
              <a:rPr lang="en-US" sz="2000" dirty="0" err="1"/>
              <a:t>dikonversikan</a:t>
            </a:r>
            <a:r>
              <a:rPr lang="en-US" sz="2000" dirty="0"/>
              <a:t> oleh </a:t>
            </a:r>
            <a:r>
              <a:rPr lang="en-US" sz="2000" dirty="0" err="1"/>
              <a:t>aplikasi</a:t>
            </a:r>
            <a:r>
              <a:rPr lang="en-US" sz="2000" dirty="0"/>
              <a:t>.</a:t>
            </a:r>
          </a:p>
          <a:p>
            <a:r>
              <a:rPr lang="en-US" sz="2000" dirty="0" err="1"/>
              <a:t>Pengguna</a:t>
            </a:r>
            <a:r>
              <a:rPr lang="en-US" sz="2000" dirty="0"/>
              <a:t> </a:t>
            </a:r>
            <a:r>
              <a:rPr lang="en-US" sz="2000" dirty="0" err="1"/>
              <a:t>dapat</a:t>
            </a:r>
            <a:r>
              <a:rPr lang="en-US" sz="2000" dirty="0"/>
              <a:t> </a:t>
            </a:r>
            <a:r>
              <a:rPr lang="en-US" sz="2000" dirty="0" err="1"/>
              <a:t>melihat</a:t>
            </a:r>
            <a:r>
              <a:rPr lang="en-US" sz="2000" dirty="0"/>
              <a:t> </a:t>
            </a:r>
            <a:r>
              <a:rPr lang="en-US" sz="2000" dirty="0" err="1"/>
              <a:t>hasil</a:t>
            </a:r>
            <a:r>
              <a:rPr lang="en-US" sz="2000" dirty="0"/>
              <a:t> </a:t>
            </a:r>
            <a:r>
              <a:rPr lang="en-US" sz="2000" dirty="0" err="1"/>
              <a:t>konversi</a:t>
            </a:r>
            <a:r>
              <a:rPr lang="en-US" sz="2000" dirty="0"/>
              <a:t> </a:t>
            </a:r>
            <a:r>
              <a:rPr lang="en-US" sz="2000" dirty="0" err="1"/>
              <a:t>suhu</a:t>
            </a:r>
            <a:r>
              <a:rPr lang="en-US" sz="2000" dirty="0"/>
              <a:t> </a:t>
            </a:r>
            <a:r>
              <a:rPr lang="en-US" sz="2000" dirty="0" err="1"/>
              <a:t>tersebut</a:t>
            </a:r>
            <a:r>
              <a:rPr lang="en-US" sz="2000" dirty="0"/>
              <a:t>.    </a:t>
            </a:r>
          </a:p>
        </p:txBody>
      </p:sp>
      <p:sp>
        <p:nvSpPr>
          <p:cNvPr id="157" name="Rectangle: Rounded Corners 156">
            <a:extLst>
              <a:ext uri="{FF2B5EF4-FFF2-40B4-BE49-F238E27FC236}">
                <a16:creationId xmlns:a16="http://schemas.microsoft.com/office/drawing/2014/main" id="{B8F202FF-DA56-4E5B-A768-7E80BC3405BB}"/>
              </a:ext>
            </a:extLst>
          </p:cNvPr>
          <p:cNvSpPr/>
          <p:nvPr/>
        </p:nvSpPr>
        <p:spPr>
          <a:xfrm>
            <a:off x="3990307" y="561832"/>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Fitur – </a:t>
            </a:r>
            <a:r>
              <a:rPr lang="en-US" sz="3200" b="1" dirty="0" err="1">
                <a:solidFill>
                  <a:schemeClr val="bg1"/>
                </a:solidFill>
                <a:latin typeface="Amellinda Weddings" pitchFamily="50" charset="0"/>
              </a:rPr>
              <a:t>fitur</a:t>
            </a:r>
            <a:r>
              <a:rPr lang="en-US" sz="3200" b="1" dirty="0">
                <a:solidFill>
                  <a:schemeClr val="bg1"/>
                </a:solidFill>
                <a:latin typeface="Amellinda Weddings" pitchFamily="50" charset="0"/>
              </a:rPr>
              <a:t> </a:t>
            </a:r>
            <a:r>
              <a:rPr lang="en-US" sz="3200" b="1" dirty="0" err="1">
                <a:solidFill>
                  <a:schemeClr val="bg1"/>
                </a:solidFill>
                <a:latin typeface="Amellinda Weddings" pitchFamily="50" charset="0"/>
              </a:rPr>
              <a:t>Aplikasi</a:t>
            </a:r>
            <a:r>
              <a:rPr lang="en-US" sz="3200" b="1" dirty="0">
                <a:solidFill>
                  <a:schemeClr val="bg1"/>
                </a:solidFill>
                <a:latin typeface="Amellinda Weddings" pitchFamily="50" charset="0"/>
              </a:rPr>
              <a:t> </a:t>
            </a:r>
          </a:p>
        </p:txBody>
      </p:sp>
    </p:spTree>
    <p:extLst>
      <p:ext uri="{BB962C8B-B14F-4D97-AF65-F5344CB8AC3E}">
        <p14:creationId xmlns:p14="http://schemas.microsoft.com/office/powerpoint/2010/main" val="56804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1000"/>
                                        <p:tgtEl>
                                          <p:spTgt spid="7"/>
                                        </p:tgtEl>
                                      </p:cBhvr>
                                    </p:animEffect>
                                  </p:childTnLst>
                                </p:cTn>
                              </p:par>
                            </p:childTnLst>
                          </p:cTn>
                        </p:par>
                        <p:par>
                          <p:cTn id="12" fill="hold">
                            <p:stCondLst>
                              <p:cond delay="2000"/>
                            </p:stCondLst>
                            <p:childTnLst>
                              <p:par>
                                <p:cTn id="13" presetID="6" presetClass="entr" presetSubtype="16"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transition="in" filter="circle(in)">
                                      <p:cBhvr>
                                        <p:cTn id="15" dur="1000"/>
                                        <p:tgtEl>
                                          <p:spTgt spid="167"/>
                                        </p:tgtEl>
                                      </p:cBhvr>
                                    </p:animEffect>
                                  </p:childTnLst>
                                </p:cTn>
                              </p:par>
                              <p:par>
                                <p:cTn id="16" presetID="6" presetClass="entr" presetSubtype="16" fill="hold" nodeType="withEffect">
                                  <p:stCondLst>
                                    <p:cond delay="0"/>
                                  </p:stCondLst>
                                  <p:childTnLst>
                                    <p:set>
                                      <p:cBhvr>
                                        <p:cTn id="17" dur="1" fill="hold">
                                          <p:stCondLst>
                                            <p:cond delay="0"/>
                                          </p:stCondLst>
                                        </p:cTn>
                                        <p:tgtEl>
                                          <p:spTgt spid="157">
                                            <p:txEl>
                                              <p:pRg st="0" end="0"/>
                                            </p:txEl>
                                          </p:spTgt>
                                        </p:tgtEl>
                                        <p:attrNameLst>
                                          <p:attrName>style.visibility</p:attrName>
                                        </p:attrNameLst>
                                      </p:cBhvr>
                                      <p:to>
                                        <p:strVal val="visible"/>
                                      </p:to>
                                    </p:set>
                                    <p:animEffect transition="in" filter="circle(in)">
                                      <p:cBhvr>
                                        <p:cTn id="18" dur="500"/>
                                        <p:tgtEl>
                                          <p:spTgt spid="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173912" y="-13256"/>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152" y="409573"/>
              <a:ext cx="6882448" cy="3321180"/>
              <a:chOff x="198" y="0"/>
              <a:chExt cx="13418243"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198" y="561693"/>
                <a:ext cx="13418243" cy="5793500"/>
                <a:chOff x="-285545" y="580743"/>
                <a:chExt cx="13984327" cy="57935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7344851" y="-4623308"/>
                  <a:ext cx="0" cy="12707863"/>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8" name="Freeform: Shape 147">
            <a:extLst>
              <a:ext uri="{FF2B5EF4-FFF2-40B4-BE49-F238E27FC236}">
                <a16:creationId xmlns:a16="http://schemas.microsoft.com/office/drawing/2014/main" id="{9999A030-571A-4FF8-B11C-AF3BD60B6F28}"/>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1333854 h 7581887"/>
              <a:gd name="connsiteX3" fmla="*/ 651218 w 1527117"/>
              <a:gd name="connsiteY3" fmla="*/ 1333854 h 7581887"/>
              <a:gd name="connsiteX4" fmla="*/ 522502 w 1527117"/>
              <a:gd name="connsiteY4" fmla="*/ 1462570 h 7581887"/>
              <a:gd name="connsiteX5" fmla="*/ 522502 w 1527117"/>
              <a:gd name="connsiteY5" fmla="*/ 1977416 h 7581887"/>
              <a:gd name="connsiteX6" fmla="*/ 651218 w 1527117"/>
              <a:gd name="connsiteY6" fmla="*/ 2106132 h 7581887"/>
              <a:gd name="connsiteX7" fmla="*/ 1527117 w 1527117"/>
              <a:gd name="connsiteY7" fmla="*/ 2106132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1333854"/>
                </a:lnTo>
                <a:lnTo>
                  <a:pt x="651218" y="1333854"/>
                </a:lnTo>
                <a:cubicBezTo>
                  <a:pt x="580130" y="1333854"/>
                  <a:pt x="522502" y="1391482"/>
                  <a:pt x="522502" y="1462570"/>
                </a:cubicBezTo>
                <a:lnTo>
                  <a:pt x="522502" y="1977416"/>
                </a:lnTo>
                <a:cubicBezTo>
                  <a:pt x="522502" y="2048504"/>
                  <a:pt x="580130" y="2106132"/>
                  <a:pt x="651218" y="2106132"/>
                </a:cubicBezTo>
                <a:lnTo>
                  <a:pt x="1527117" y="2106132"/>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extLst>
              <a:ext uri="{FF2B5EF4-FFF2-40B4-BE49-F238E27FC236}">
                <a16:creationId xmlns:a16="http://schemas.microsoft.com/office/drawing/2014/main" id="{9D80C753-9719-4F84-A0A7-136AC95AD2CD}"/>
              </a:ext>
            </a:extLst>
          </p:cNvPr>
          <p:cNvSpPr/>
          <p:nvPr/>
        </p:nvSpPr>
        <p:spPr>
          <a:xfrm>
            <a:off x="719818" y="924553"/>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2"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2"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hlinkClick r:id="rId3" action="ppaction://hlinksldjump"/>
            <a:extLst>
              <a:ext uri="{FF2B5EF4-FFF2-40B4-BE49-F238E27FC236}">
                <a16:creationId xmlns:a16="http://schemas.microsoft.com/office/drawing/2014/main" id="{B127496F-C5A7-4B5F-89CA-B33066811FD5}"/>
              </a:ext>
            </a:extLst>
          </p:cNvPr>
          <p:cNvSpPr/>
          <p:nvPr/>
        </p:nvSpPr>
        <p:spPr>
          <a:xfrm>
            <a:off x="98860"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4" action="ppaction://hlinksldjump"/>
            <a:extLst>
              <a:ext uri="{FF2B5EF4-FFF2-40B4-BE49-F238E27FC236}">
                <a16:creationId xmlns:a16="http://schemas.microsoft.com/office/drawing/2014/main" id="{413E3DCD-38DC-4034-8BEA-9D72A39236C4}"/>
              </a:ext>
            </a:extLst>
          </p:cNvPr>
          <p:cNvSpPr/>
          <p:nvPr/>
        </p:nvSpPr>
        <p:spPr>
          <a:xfrm>
            <a:off x="98606" y="4361941"/>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152" name="Picture 3">
            <a:extLst>
              <a:ext uri="{FF2B5EF4-FFF2-40B4-BE49-F238E27FC236}">
                <a16:creationId xmlns:a16="http://schemas.microsoft.com/office/drawing/2014/main" id="{1FE08E4E-E0F4-4F21-A040-B303D63285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635870" y="-13256"/>
            <a:ext cx="1494240" cy="1653586"/>
          </a:xfrm>
          <a:prstGeom prst="rect">
            <a:avLst/>
          </a:prstGeom>
        </p:spPr>
      </p:pic>
      <p:sp>
        <p:nvSpPr>
          <p:cNvPr id="153" name="Freeform: Shape 152">
            <a:extLst>
              <a:ext uri="{FF2B5EF4-FFF2-40B4-BE49-F238E27FC236}">
                <a16:creationId xmlns:a16="http://schemas.microsoft.com/office/drawing/2014/main" id="{DD97DB17-99A0-4879-BB57-0B02E314C67F}"/>
              </a:ext>
            </a:extLst>
          </p:cNvPr>
          <p:cNvSpPr/>
          <p:nvPr/>
        </p:nvSpPr>
        <p:spPr>
          <a:xfrm rot="10389819">
            <a:off x="9120901" y="4109551"/>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rgbClr val="9B7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A7465BD0-A79C-4BC6-B136-C518C8F5900B}"/>
              </a:ext>
            </a:extLst>
          </p:cNvPr>
          <p:cNvSpPr/>
          <p:nvPr/>
        </p:nvSpPr>
        <p:spPr>
          <a:xfrm rot="10389819">
            <a:off x="9120902" y="4181592"/>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F03F9692-9101-420D-8014-D9EABB1FE65C}"/>
              </a:ext>
            </a:extLst>
          </p:cNvPr>
          <p:cNvSpPr/>
          <p:nvPr/>
        </p:nvSpPr>
        <p:spPr>
          <a:xfrm rot="10389819">
            <a:off x="9120902" y="4295790"/>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E46B12C8-3899-4E02-A2F7-32F36FB2B310}"/>
              </a:ext>
            </a:extLst>
          </p:cNvPr>
          <p:cNvSpPr/>
          <p:nvPr/>
        </p:nvSpPr>
        <p:spPr>
          <a:xfrm rot="10389819">
            <a:off x="9120902" y="4409989"/>
            <a:ext cx="4866332" cy="4830075"/>
          </a:xfrm>
          <a:custGeom>
            <a:avLst/>
            <a:gdLst>
              <a:gd name="connsiteX0" fmla="*/ 110837 w 4858987"/>
              <a:gd name="connsiteY0" fmla="*/ 390749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72247"/>
              <a:gd name="connsiteX1" fmla="*/ 554182 w 4858987"/>
              <a:gd name="connsiteY1" fmla="*/ 1358255 h 4872247"/>
              <a:gd name="connsiteX2" fmla="*/ 3602182 w 4858987"/>
              <a:gd name="connsiteY2" fmla="*/ 509 h 4872247"/>
              <a:gd name="connsiteX3" fmla="*/ 4849091 w 4858987"/>
              <a:gd name="connsiteY3" fmla="*/ 1219709 h 4872247"/>
              <a:gd name="connsiteX4" fmla="*/ 4100946 w 4858987"/>
              <a:gd name="connsiteY4" fmla="*/ 2854546 h 4872247"/>
              <a:gd name="connsiteX5" fmla="*/ 2604655 w 4858987"/>
              <a:gd name="connsiteY5" fmla="*/ 3325600 h 4872247"/>
              <a:gd name="connsiteX6" fmla="*/ 1884219 w 4858987"/>
              <a:gd name="connsiteY6" fmla="*/ 4600219 h 4872247"/>
              <a:gd name="connsiteX7" fmla="*/ 1025237 w 4858987"/>
              <a:gd name="connsiteY7" fmla="*/ 4794182 h 4872247"/>
              <a:gd name="connsiteX8" fmla="*/ 0 w 4858987"/>
              <a:gd name="connsiteY8" fmla="*/ 3602691 h 4872247"/>
              <a:gd name="connsiteX9" fmla="*/ 0 w 4858987"/>
              <a:gd name="connsiteY9" fmla="*/ 3602691 h 4872247"/>
              <a:gd name="connsiteX0" fmla="*/ 55419 w 4858987"/>
              <a:gd name="connsiteY0" fmla="*/ 4184581 h 4830091"/>
              <a:gd name="connsiteX1" fmla="*/ 554182 w 4858987"/>
              <a:gd name="connsiteY1" fmla="*/ 1358255 h 4830091"/>
              <a:gd name="connsiteX2" fmla="*/ 3602182 w 4858987"/>
              <a:gd name="connsiteY2" fmla="*/ 509 h 4830091"/>
              <a:gd name="connsiteX3" fmla="*/ 4849091 w 4858987"/>
              <a:gd name="connsiteY3" fmla="*/ 1219709 h 4830091"/>
              <a:gd name="connsiteX4" fmla="*/ 4100946 w 4858987"/>
              <a:gd name="connsiteY4" fmla="*/ 2854546 h 4830091"/>
              <a:gd name="connsiteX5" fmla="*/ 2604655 w 4858987"/>
              <a:gd name="connsiteY5" fmla="*/ 3325600 h 4830091"/>
              <a:gd name="connsiteX6" fmla="*/ 1884219 w 4858987"/>
              <a:gd name="connsiteY6" fmla="*/ 4600219 h 4830091"/>
              <a:gd name="connsiteX7" fmla="*/ 554183 w 4858987"/>
              <a:gd name="connsiteY7" fmla="*/ 4738763 h 4830091"/>
              <a:gd name="connsiteX8" fmla="*/ 0 w 4858987"/>
              <a:gd name="connsiteY8" fmla="*/ 3602691 h 4830091"/>
              <a:gd name="connsiteX9" fmla="*/ 0 w 4858987"/>
              <a:gd name="connsiteY9" fmla="*/ 3602691 h 4830091"/>
              <a:gd name="connsiteX0" fmla="*/ 55419 w 4866332"/>
              <a:gd name="connsiteY0" fmla="*/ 4184565 h 4830075"/>
              <a:gd name="connsiteX1" fmla="*/ 554182 w 4866332"/>
              <a:gd name="connsiteY1" fmla="*/ 1358239 h 4830075"/>
              <a:gd name="connsiteX2" fmla="*/ 3602182 w 4866332"/>
              <a:gd name="connsiteY2" fmla="*/ 493 h 4830075"/>
              <a:gd name="connsiteX3" fmla="*/ 4849091 w 4866332"/>
              <a:gd name="connsiteY3" fmla="*/ 1219693 h 4830075"/>
              <a:gd name="connsiteX4" fmla="*/ 4211782 w 4866332"/>
              <a:gd name="connsiteY4" fmla="*/ 2688276 h 4830075"/>
              <a:gd name="connsiteX5" fmla="*/ 2604655 w 4866332"/>
              <a:gd name="connsiteY5" fmla="*/ 3325584 h 4830075"/>
              <a:gd name="connsiteX6" fmla="*/ 1884219 w 4866332"/>
              <a:gd name="connsiteY6" fmla="*/ 4600203 h 4830075"/>
              <a:gd name="connsiteX7" fmla="*/ 554183 w 4866332"/>
              <a:gd name="connsiteY7" fmla="*/ 4738747 h 4830075"/>
              <a:gd name="connsiteX8" fmla="*/ 0 w 4866332"/>
              <a:gd name="connsiteY8" fmla="*/ 3602675 h 4830075"/>
              <a:gd name="connsiteX9" fmla="*/ 0 w 4866332"/>
              <a:gd name="connsiteY9" fmla="*/ 3602675 h 483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332" h="4830075">
                <a:moveTo>
                  <a:pt x="55419" y="4184565"/>
                </a:moveTo>
                <a:cubicBezTo>
                  <a:pt x="-13854" y="3235529"/>
                  <a:pt x="-36945" y="2055584"/>
                  <a:pt x="554182" y="1358239"/>
                </a:cubicBezTo>
                <a:cubicBezTo>
                  <a:pt x="1145309" y="660894"/>
                  <a:pt x="2886364" y="23584"/>
                  <a:pt x="3602182" y="493"/>
                </a:cubicBezTo>
                <a:cubicBezTo>
                  <a:pt x="4318000" y="-22598"/>
                  <a:pt x="4747491" y="771729"/>
                  <a:pt x="4849091" y="1219693"/>
                </a:cubicBezTo>
                <a:cubicBezTo>
                  <a:pt x="4950691" y="1667657"/>
                  <a:pt x="4585855" y="2337294"/>
                  <a:pt x="4211782" y="2688276"/>
                </a:cubicBezTo>
                <a:cubicBezTo>
                  <a:pt x="3837709" y="3039258"/>
                  <a:pt x="2992582" y="3006930"/>
                  <a:pt x="2604655" y="3325584"/>
                </a:cubicBezTo>
                <a:cubicBezTo>
                  <a:pt x="2216728" y="3644239"/>
                  <a:pt x="2225964" y="4364676"/>
                  <a:pt x="1884219" y="4600203"/>
                </a:cubicBezTo>
                <a:cubicBezTo>
                  <a:pt x="1542474" y="4835730"/>
                  <a:pt x="868219" y="4905002"/>
                  <a:pt x="554183" y="4738747"/>
                </a:cubicBezTo>
                <a:cubicBezTo>
                  <a:pt x="240147" y="4572492"/>
                  <a:pt x="0" y="3602675"/>
                  <a:pt x="0" y="3602675"/>
                </a:cubicBezTo>
                <a:lnTo>
                  <a:pt x="0" y="3602675"/>
                </a:lnTo>
              </a:path>
            </a:pathLst>
          </a:custGeom>
          <a:solidFill>
            <a:srgbClr val="9B7B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16">
            <a:extLst>
              <a:ext uri="{FF2B5EF4-FFF2-40B4-BE49-F238E27FC236}">
                <a16:creationId xmlns:a16="http://schemas.microsoft.com/office/drawing/2014/main" id="{2CE92902-5FEE-4CF7-9900-266E2A704D60}"/>
              </a:ext>
            </a:extLst>
          </p:cNvPr>
          <p:cNvPicPr>
            <a:picLocks noChangeAspect="1"/>
          </p:cNvPicPr>
          <p:nvPr/>
        </p:nvPicPr>
        <p:blipFill>
          <a:blip r:embed="rId7"/>
          <a:srcRect/>
          <a:stretch>
            <a:fillRect/>
          </a:stretch>
        </p:blipFill>
        <p:spPr>
          <a:xfrm>
            <a:off x="10803400" y="2839401"/>
            <a:ext cx="2039474" cy="4304959"/>
          </a:xfrm>
          <a:prstGeom prst="rect">
            <a:avLst/>
          </a:prstGeom>
        </p:spPr>
      </p:pic>
      <p:sp>
        <p:nvSpPr>
          <p:cNvPr id="184" name="TextBox 183">
            <a:extLst>
              <a:ext uri="{FF2B5EF4-FFF2-40B4-BE49-F238E27FC236}">
                <a16:creationId xmlns:a16="http://schemas.microsoft.com/office/drawing/2014/main" id="{C699EA46-18DE-42B3-9B3D-A5E7C6017C0D}"/>
              </a:ext>
            </a:extLst>
          </p:cNvPr>
          <p:cNvSpPr txBox="1"/>
          <p:nvPr/>
        </p:nvSpPr>
        <p:spPr>
          <a:xfrm>
            <a:off x="2313461" y="1398481"/>
            <a:ext cx="8231193" cy="4401205"/>
          </a:xfrm>
          <a:prstGeom prst="rect">
            <a:avLst/>
          </a:prstGeom>
          <a:noFill/>
        </p:spPr>
        <p:txBody>
          <a:bodyPr wrap="square">
            <a:spAutoFit/>
          </a:bodyPr>
          <a:lstStyle/>
          <a:p>
            <a:r>
              <a:rPr lang="en-US" sz="2400" dirty="0" err="1"/>
              <a:t>Berikut</a:t>
            </a:r>
            <a:r>
              <a:rPr lang="en-US" sz="2400" dirty="0"/>
              <a:t>  </a:t>
            </a:r>
            <a:r>
              <a:rPr lang="en-US" sz="2400" dirty="0" err="1"/>
              <a:t>ini</a:t>
            </a:r>
            <a:r>
              <a:rPr lang="en-US" sz="2400" dirty="0"/>
              <a:t> </a:t>
            </a:r>
            <a:r>
              <a:rPr lang="en-US" sz="2400" dirty="0" err="1"/>
              <a:t>adalah</a:t>
            </a:r>
            <a:r>
              <a:rPr lang="en-US" sz="2400" dirty="0"/>
              <a:t> </a:t>
            </a:r>
            <a:r>
              <a:rPr lang="en-US" sz="2400" dirty="0" err="1"/>
              <a:t>cara</a:t>
            </a:r>
            <a:r>
              <a:rPr lang="en-US" sz="2400" dirty="0"/>
              <a:t> </a:t>
            </a:r>
            <a:r>
              <a:rPr lang="en-US" sz="2400" dirty="0" err="1"/>
              <a:t>kerja</a:t>
            </a:r>
            <a:r>
              <a:rPr lang="en-US" sz="2400" dirty="0"/>
              <a:t> / </a:t>
            </a:r>
            <a:r>
              <a:rPr lang="en-US" sz="2400" dirty="0" err="1"/>
              <a:t>alur</a:t>
            </a:r>
            <a:r>
              <a:rPr lang="en-US" sz="2400" dirty="0"/>
              <a:t> program </a:t>
            </a:r>
            <a:r>
              <a:rPr lang="en-US" sz="2400" dirty="0" err="1"/>
              <a:t>dari</a:t>
            </a:r>
            <a:r>
              <a:rPr lang="en-US" sz="2400" dirty="0"/>
              <a:t> </a:t>
            </a:r>
            <a:r>
              <a:rPr lang="en-US" sz="2400" dirty="0" err="1"/>
              <a:t>aplikasi</a:t>
            </a:r>
            <a:r>
              <a:rPr lang="en-US" sz="2400" dirty="0"/>
              <a:t> “ </a:t>
            </a:r>
            <a:r>
              <a:rPr lang="en-US" sz="2400" dirty="0" err="1"/>
              <a:t>konversi</a:t>
            </a:r>
            <a:r>
              <a:rPr lang="en-US" sz="2400" dirty="0"/>
              <a:t> </a:t>
            </a:r>
            <a:r>
              <a:rPr lang="en-US" sz="2400" dirty="0" err="1"/>
              <a:t>suhu</a:t>
            </a:r>
            <a:r>
              <a:rPr lang="en-US" sz="2400" dirty="0"/>
              <a:t> “.</a:t>
            </a:r>
          </a:p>
          <a:p>
            <a:endParaRPr lang="en-US" sz="2400" dirty="0"/>
          </a:p>
          <a:p>
            <a:pPr lvl="0"/>
            <a:r>
              <a:rPr lang="en-US" sz="2400" dirty="0"/>
              <a:t>1. </a:t>
            </a:r>
            <a:r>
              <a:rPr lang="id-ID" sz="2400" dirty="0"/>
              <a:t>Mulai</a:t>
            </a:r>
            <a:endParaRPr lang="en-US" sz="2400" dirty="0"/>
          </a:p>
          <a:p>
            <a:pPr lvl="0"/>
            <a:r>
              <a:rPr lang="en-US" sz="2400" dirty="0"/>
              <a:t>2. </a:t>
            </a:r>
            <a:r>
              <a:rPr lang="id-ID" sz="2400" dirty="0"/>
              <a:t>Masukkan derajat celcius yang ingin dikonversi</a:t>
            </a:r>
            <a:endParaRPr lang="en-US" sz="2400" dirty="0"/>
          </a:p>
          <a:p>
            <a:pPr lvl="0"/>
            <a:r>
              <a:rPr lang="en-US" sz="2400" dirty="0"/>
              <a:t>3. </a:t>
            </a:r>
            <a:r>
              <a:rPr lang="id-ID" sz="2400" dirty="0"/>
              <a:t>Jika dikonversi ke fahrenheit (c*1.8) +32</a:t>
            </a:r>
            <a:endParaRPr lang="en-US" sz="2400" dirty="0"/>
          </a:p>
          <a:p>
            <a:pPr lvl="0"/>
            <a:r>
              <a:rPr lang="en-US" sz="2400" dirty="0"/>
              <a:t>4. </a:t>
            </a:r>
            <a:r>
              <a:rPr lang="id-ID" sz="2400" dirty="0"/>
              <a:t>Jika dikonversi ke kelvin, maka c + 273.15</a:t>
            </a:r>
            <a:endParaRPr lang="en-US" sz="2400" dirty="0"/>
          </a:p>
          <a:p>
            <a:pPr lvl="0"/>
            <a:r>
              <a:rPr lang="en-US" sz="2400" dirty="0"/>
              <a:t>5. </a:t>
            </a:r>
            <a:r>
              <a:rPr lang="id-ID" sz="2400" dirty="0"/>
              <a:t>Jika dikonversi ke rheamur, maka r = c * 0.8</a:t>
            </a:r>
            <a:endParaRPr lang="en-US" sz="2400" dirty="0"/>
          </a:p>
          <a:p>
            <a:pPr lvl="0"/>
            <a:r>
              <a:rPr lang="en-US" sz="2400" dirty="0"/>
              <a:t>6. </a:t>
            </a:r>
            <a:r>
              <a:rPr lang="id-ID" sz="2400" dirty="0"/>
              <a:t>Cetak hasil konversi suhu celcius ke fahrenheit, kelvin, dan rheamur</a:t>
            </a:r>
            <a:endParaRPr lang="en-US" sz="2400" dirty="0"/>
          </a:p>
          <a:p>
            <a:pPr lvl="0"/>
            <a:r>
              <a:rPr lang="en-US" sz="2400" dirty="0"/>
              <a:t>7. </a:t>
            </a:r>
            <a:r>
              <a:rPr lang="id-ID" sz="2400" dirty="0"/>
              <a:t>Selesai</a:t>
            </a:r>
            <a:endParaRPr lang="en-US" sz="2400" dirty="0"/>
          </a:p>
          <a:p>
            <a:endParaRPr lang="en-US" altLang="id-ID" sz="1600" dirty="0">
              <a:solidFill>
                <a:srgbClr val="72573A"/>
              </a:solidFill>
              <a:latin typeface="Baar Sophia" panose="00000400000000000000" pitchFamily="2" charset="0"/>
            </a:endParaRPr>
          </a:p>
        </p:txBody>
      </p:sp>
      <p:sp>
        <p:nvSpPr>
          <p:cNvPr id="185" name="TextBox 184">
            <a:extLst>
              <a:ext uri="{FF2B5EF4-FFF2-40B4-BE49-F238E27FC236}">
                <a16:creationId xmlns:a16="http://schemas.microsoft.com/office/drawing/2014/main" id="{8405A419-1EAA-40D7-AE0B-C65F64823F98}"/>
              </a:ext>
            </a:extLst>
          </p:cNvPr>
          <p:cNvSpPr txBox="1"/>
          <p:nvPr/>
        </p:nvSpPr>
        <p:spPr>
          <a:xfrm>
            <a:off x="3015646" y="5031222"/>
            <a:ext cx="3576494" cy="338554"/>
          </a:xfrm>
          <a:prstGeom prst="rect">
            <a:avLst/>
          </a:prstGeom>
          <a:noFill/>
        </p:spPr>
        <p:txBody>
          <a:bodyPr wrap="square">
            <a:spAutoFit/>
          </a:bodyPr>
          <a:lstStyle/>
          <a:p>
            <a:pPr algn="ctr"/>
            <a:endParaRPr lang="en-US" altLang="id-ID" sz="1600" dirty="0">
              <a:solidFill>
                <a:srgbClr val="72573A"/>
              </a:solidFill>
              <a:latin typeface="Baar Sophia" panose="00000400000000000000" pitchFamily="2" charset="0"/>
            </a:endParaRPr>
          </a:p>
        </p:txBody>
      </p:sp>
      <p:sp>
        <p:nvSpPr>
          <p:cNvPr id="167" name="Rectangle: Rounded Corners 166">
            <a:extLst>
              <a:ext uri="{FF2B5EF4-FFF2-40B4-BE49-F238E27FC236}">
                <a16:creationId xmlns:a16="http://schemas.microsoft.com/office/drawing/2014/main" id="{03CA1D70-2E2F-43A7-809D-E8BEABD796FD}"/>
              </a:ext>
            </a:extLst>
          </p:cNvPr>
          <p:cNvSpPr/>
          <p:nvPr/>
        </p:nvSpPr>
        <p:spPr>
          <a:xfrm>
            <a:off x="3990307" y="561832"/>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Alur </a:t>
            </a:r>
            <a:r>
              <a:rPr lang="en-US" sz="3200" b="1" dirty="0" err="1">
                <a:solidFill>
                  <a:schemeClr val="bg1"/>
                </a:solidFill>
                <a:latin typeface="Amellinda Weddings" pitchFamily="50" charset="0"/>
              </a:rPr>
              <a:t>Kerja</a:t>
            </a:r>
            <a:r>
              <a:rPr lang="en-US" sz="3200" b="1" dirty="0">
                <a:solidFill>
                  <a:schemeClr val="bg1"/>
                </a:solidFill>
                <a:latin typeface="Amellinda Weddings" pitchFamily="50" charset="0"/>
              </a:rPr>
              <a:t>  </a:t>
            </a:r>
          </a:p>
        </p:txBody>
      </p:sp>
    </p:spTree>
    <p:extLst>
      <p:ext uri="{BB962C8B-B14F-4D97-AF65-F5344CB8AC3E}">
        <p14:creationId xmlns:p14="http://schemas.microsoft.com/office/powerpoint/2010/main" val="11297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185"/>
                                        </p:tgtEl>
                                        <p:attrNameLst>
                                          <p:attrName>style.visibility</p:attrName>
                                        </p:attrNameLst>
                                      </p:cBhvr>
                                      <p:to>
                                        <p:strVal val="visible"/>
                                      </p:to>
                                    </p:set>
                                    <p:animEffect transition="in" filter="barn(inVertical)">
                                      <p:cBhvr>
                                        <p:cTn id="7" dur="500"/>
                                        <p:tgtEl>
                                          <p:spTgt spid="18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barn(inVertical)">
                                      <p:cBhvr>
                                        <p:cTn id="11" dur="500"/>
                                        <p:tgtEl>
                                          <p:spTgt spid="184"/>
                                        </p:tgtEl>
                                      </p:cBhvr>
                                    </p:animEffect>
                                  </p:childTnLst>
                                </p:cTn>
                              </p:par>
                              <p:par>
                                <p:cTn id="12" presetID="6" presetClass="entr" presetSubtype="16" fill="hold" nodeType="withEffect">
                                  <p:stCondLst>
                                    <p:cond delay="0"/>
                                  </p:stCondLst>
                                  <p:childTnLst>
                                    <p:set>
                                      <p:cBhvr>
                                        <p:cTn id="13" dur="1" fill="hold">
                                          <p:stCondLst>
                                            <p:cond delay="0"/>
                                          </p:stCondLst>
                                        </p:cTn>
                                        <p:tgtEl>
                                          <p:spTgt spid="167">
                                            <p:txEl>
                                              <p:pRg st="0" end="0"/>
                                            </p:txEl>
                                          </p:spTgt>
                                        </p:tgtEl>
                                        <p:attrNameLst>
                                          <p:attrName>style.visibility</p:attrName>
                                        </p:attrNameLst>
                                      </p:cBhvr>
                                      <p:to>
                                        <p:strVal val="visible"/>
                                      </p:to>
                                    </p:set>
                                    <p:animEffect transition="in" filter="circle(in)">
                                      <p:cBhvr>
                                        <p:cTn id="14" dur="5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34501074" y="2261726"/>
            <a:ext cx="28577835" cy="10852706"/>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9D8FC453-09F5-49CE-84C4-A5C2D1D8B6C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2471970 h 7581887"/>
              <a:gd name="connsiteX3" fmla="*/ 655064 w 1527117"/>
              <a:gd name="connsiteY3" fmla="*/ 2471970 h 7581887"/>
              <a:gd name="connsiteX4" fmla="*/ 526348 w 1527117"/>
              <a:gd name="connsiteY4" fmla="*/ 2600686 h 7581887"/>
              <a:gd name="connsiteX5" fmla="*/ 526348 w 1527117"/>
              <a:gd name="connsiteY5" fmla="*/ 3115532 h 7581887"/>
              <a:gd name="connsiteX6" fmla="*/ 655064 w 1527117"/>
              <a:gd name="connsiteY6" fmla="*/ 3244248 h 7581887"/>
              <a:gd name="connsiteX7" fmla="*/ 1527117 w 1527117"/>
              <a:gd name="connsiteY7" fmla="*/ 3244248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2471970"/>
                </a:lnTo>
                <a:lnTo>
                  <a:pt x="655064" y="2471970"/>
                </a:lnTo>
                <a:cubicBezTo>
                  <a:pt x="583976" y="2471970"/>
                  <a:pt x="526348" y="2529598"/>
                  <a:pt x="526348" y="2600686"/>
                </a:cubicBezTo>
                <a:lnTo>
                  <a:pt x="526348" y="3115532"/>
                </a:lnTo>
                <a:cubicBezTo>
                  <a:pt x="526348" y="3186620"/>
                  <a:pt x="583976" y="3244248"/>
                  <a:pt x="655064" y="3244248"/>
                </a:cubicBezTo>
                <a:lnTo>
                  <a:pt x="1527117" y="3244248"/>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3"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4"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5" action="ppaction://hlinksldjump"/>
            <a:extLst>
              <a:ext uri="{FF2B5EF4-FFF2-40B4-BE49-F238E27FC236}">
                <a16:creationId xmlns:a16="http://schemas.microsoft.com/office/drawing/2014/main" id="{0B1D7A02-A1E5-4107-B60B-843C9F1AAD01}"/>
              </a:ext>
            </a:extLst>
          </p:cNvPr>
          <p:cNvSpPr/>
          <p:nvPr/>
        </p:nvSpPr>
        <p:spPr>
          <a:xfrm>
            <a:off x="98860" y="5462852"/>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extLst>
              <a:ext uri="{FF2B5EF4-FFF2-40B4-BE49-F238E27FC236}">
                <a16:creationId xmlns:a16="http://schemas.microsoft.com/office/drawing/2014/main" id="{B127496F-C5A7-4B5F-89CA-B33066811FD5}"/>
              </a:ext>
            </a:extLst>
          </p:cNvPr>
          <p:cNvSpPr/>
          <p:nvPr/>
        </p:nvSpPr>
        <p:spPr>
          <a:xfrm>
            <a:off x="763558" y="2076498"/>
            <a:ext cx="1324897"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6" action="ppaction://hlinksldjump"/>
            <a:extLst>
              <a:ext uri="{FF2B5EF4-FFF2-40B4-BE49-F238E27FC236}">
                <a16:creationId xmlns:a16="http://schemas.microsoft.com/office/drawing/2014/main" id="{413E3DCD-38DC-4034-8BEA-9D72A39236C4}"/>
              </a:ext>
            </a:extLst>
          </p:cNvPr>
          <p:cNvSpPr/>
          <p:nvPr/>
        </p:nvSpPr>
        <p:spPr>
          <a:xfrm>
            <a:off x="98860" y="4344961"/>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sp>
        <p:nvSpPr>
          <p:cNvPr id="183" name="TextBox 182">
            <a:extLst>
              <a:ext uri="{FF2B5EF4-FFF2-40B4-BE49-F238E27FC236}">
                <a16:creationId xmlns:a16="http://schemas.microsoft.com/office/drawing/2014/main" id="{C2EBE6AE-A6E5-4BE0-89F2-8DF31DD127F7}"/>
              </a:ext>
            </a:extLst>
          </p:cNvPr>
          <p:cNvSpPr txBox="1"/>
          <p:nvPr/>
        </p:nvSpPr>
        <p:spPr>
          <a:xfrm>
            <a:off x="7438965" y="2548058"/>
            <a:ext cx="4419813" cy="646331"/>
          </a:xfrm>
          <a:prstGeom prst="rect">
            <a:avLst/>
          </a:prstGeom>
          <a:noFill/>
        </p:spPr>
        <p:txBody>
          <a:bodyPr wrap="square">
            <a:spAutoFit/>
          </a:bodyPr>
          <a:lstStyle/>
          <a:p>
            <a:pPr algn="ctr"/>
            <a:endParaRPr lang="en-US" dirty="0">
              <a:solidFill>
                <a:schemeClr val="bg1"/>
              </a:solidFill>
              <a:latin typeface="Comic Sans MS" panose="030F0702030302020204" pitchFamily="66" charset="0"/>
            </a:endParaRPr>
          </a:p>
          <a:p>
            <a:pPr algn="ctr"/>
            <a:endParaRPr lang="en-US" dirty="0">
              <a:solidFill>
                <a:schemeClr val="bg1"/>
              </a:solidFill>
              <a:latin typeface="Comic Sans MS" panose="030F0702030302020204" pitchFamily="66" charset="0"/>
            </a:endParaRPr>
          </a:p>
        </p:txBody>
      </p:sp>
      <p:pic>
        <p:nvPicPr>
          <p:cNvPr id="157" name="Picture 3">
            <a:extLst>
              <a:ext uri="{FF2B5EF4-FFF2-40B4-BE49-F238E27FC236}">
                <a16:creationId xmlns:a16="http://schemas.microsoft.com/office/drawing/2014/main" id="{51C2F024-56A5-4410-A691-0F98B36B56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635870" y="-13256"/>
            <a:ext cx="1494240" cy="1653586"/>
          </a:xfrm>
          <a:prstGeom prst="rect">
            <a:avLst/>
          </a:prstGeom>
        </p:spPr>
      </p:pic>
      <p:sp>
        <p:nvSpPr>
          <p:cNvPr id="158" name="Star: 4 Points 157">
            <a:extLst>
              <a:ext uri="{FF2B5EF4-FFF2-40B4-BE49-F238E27FC236}">
                <a16:creationId xmlns:a16="http://schemas.microsoft.com/office/drawing/2014/main" id="{AC64669B-BAE8-4AA1-9BBA-346278C31F09}"/>
              </a:ext>
            </a:extLst>
          </p:cNvPr>
          <p:cNvSpPr/>
          <p:nvPr/>
        </p:nvSpPr>
        <p:spPr>
          <a:xfrm>
            <a:off x="4646246" y="137813"/>
            <a:ext cx="304040" cy="527343"/>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Star: 4 Points 160">
            <a:extLst>
              <a:ext uri="{FF2B5EF4-FFF2-40B4-BE49-F238E27FC236}">
                <a16:creationId xmlns:a16="http://schemas.microsoft.com/office/drawing/2014/main" id="{7E455A96-AB9A-4797-A996-D20419BDB35C}"/>
              </a:ext>
            </a:extLst>
          </p:cNvPr>
          <p:cNvSpPr/>
          <p:nvPr/>
        </p:nvSpPr>
        <p:spPr>
          <a:xfrm>
            <a:off x="5031962" y="536675"/>
            <a:ext cx="181800" cy="260225"/>
          </a:xfrm>
          <a:prstGeom prst="star4">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Rounded Corners 161">
            <a:extLst>
              <a:ext uri="{FF2B5EF4-FFF2-40B4-BE49-F238E27FC236}">
                <a16:creationId xmlns:a16="http://schemas.microsoft.com/office/drawing/2014/main" id="{FAC4EEA1-6431-4A50-A6CC-4FB0A12E00DF}"/>
              </a:ext>
            </a:extLst>
          </p:cNvPr>
          <p:cNvSpPr/>
          <p:nvPr/>
        </p:nvSpPr>
        <p:spPr>
          <a:xfrm>
            <a:off x="3990307" y="561832"/>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mellinda Weddings" pitchFamily="50" charset="0"/>
              </a:rPr>
              <a:t>Flowchart   </a:t>
            </a:r>
          </a:p>
        </p:txBody>
      </p:sp>
      <p:sp>
        <p:nvSpPr>
          <p:cNvPr id="5" name="Rectangle 2">
            <a:extLst>
              <a:ext uri="{FF2B5EF4-FFF2-40B4-BE49-F238E27FC236}">
                <a16:creationId xmlns:a16="http://schemas.microsoft.com/office/drawing/2014/main" id="{EB36767E-8773-4E01-8A77-F6B8457AF98A}"/>
              </a:ext>
            </a:extLst>
          </p:cNvPr>
          <p:cNvSpPr>
            <a:spLocks noChangeArrowheads="1"/>
          </p:cNvSpPr>
          <p:nvPr/>
        </p:nvSpPr>
        <p:spPr bwMode="auto">
          <a:xfrm>
            <a:off x="32584717" y="0"/>
            <a:ext cx="2612298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D9E69261-7C35-46F4-AE88-2219723E7A4D}"/>
              </a:ext>
            </a:extLst>
          </p:cNvPr>
          <p:cNvGraphicFramePr>
            <a:graphicFrameLocks noChangeAspect="1"/>
          </p:cNvGraphicFramePr>
          <p:nvPr>
            <p:extLst>
              <p:ext uri="{D42A27DB-BD31-4B8C-83A1-F6EECF244321}">
                <p14:modId xmlns:p14="http://schemas.microsoft.com/office/powerpoint/2010/main" val="4063835679"/>
              </p:ext>
            </p:extLst>
          </p:nvPr>
        </p:nvGraphicFramePr>
        <p:xfrm>
          <a:off x="5031962" y="1408866"/>
          <a:ext cx="4122019" cy="5264649"/>
        </p:xfrm>
        <a:graphic>
          <a:graphicData uri="http://schemas.openxmlformats.org/presentationml/2006/ole">
            <mc:AlternateContent xmlns:mc="http://schemas.openxmlformats.org/markup-compatibility/2006">
              <mc:Choice xmlns:v="urn:schemas-microsoft-com:vml" Requires="v">
                <p:oleObj spid="_x0000_s1031" name="Visio" r:id="rId9" imgW="1881963" imgH="4259454" progId="Visio.Drawing.15">
                  <p:embed/>
                </p:oleObj>
              </mc:Choice>
              <mc:Fallback>
                <p:oleObj name="Visio" r:id="rId9" imgW="1881963" imgH="4259454" progId="Visio.Drawing.15">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1962" y="1408866"/>
                        <a:ext cx="4122019" cy="5264649"/>
                      </a:xfrm>
                      <a:prstGeom prst="rect">
                        <a:avLst/>
                      </a:prstGeom>
                      <a:noFill/>
                    </p:spPr>
                  </p:pic>
                </p:oleObj>
              </mc:Fallback>
            </mc:AlternateContent>
          </a:graphicData>
        </a:graphic>
      </p:graphicFrame>
    </p:spTree>
    <p:extLst>
      <p:ext uri="{BB962C8B-B14F-4D97-AF65-F5344CB8AC3E}">
        <p14:creationId xmlns:p14="http://schemas.microsoft.com/office/powerpoint/2010/main" val="50111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83"/>
                                        </p:tgtEl>
                                        <p:attrNameLst>
                                          <p:attrName>style.visibility</p:attrName>
                                        </p:attrNameLst>
                                      </p:cBhvr>
                                      <p:to>
                                        <p:strVal val="visible"/>
                                      </p:to>
                                    </p:set>
                                    <p:animEffect transition="in" filter="wipe(down)">
                                      <p:cBhvr>
                                        <p:cTn id="7" dur="500"/>
                                        <p:tgtEl>
                                          <p:spTgt spid="183"/>
                                        </p:tgtEl>
                                      </p:cBhvr>
                                    </p:animEffect>
                                  </p:childTnLst>
                                </p:cTn>
                              </p:par>
                              <p:par>
                                <p:cTn id="8" presetID="6" presetClass="entr" presetSubtype="16" fill="hold" nodeType="withEffect">
                                  <p:stCondLst>
                                    <p:cond delay="0"/>
                                  </p:stCondLst>
                                  <p:childTnLst>
                                    <p:set>
                                      <p:cBhvr>
                                        <p:cTn id="9" dur="1" fill="hold">
                                          <p:stCondLst>
                                            <p:cond delay="0"/>
                                          </p:stCondLst>
                                        </p:cTn>
                                        <p:tgtEl>
                                          <p:spTgt spid="162">
                                            <p:txEl>
                                              <p:pRg st="0" end="0"/>
                                            </p:txEl>
                                          </p:spTgt>
                                        </p:tgtEl>
                                        <p:attrNameLst>
                                          <p:attrName>style.visibility</p:attrName>
                                        </p:attrNameLst>
                                      </p:cBhvr>
                                      <p:to>
                                        <p:strVal val="visible"/>
                                      </p:to>
                                    </p:set>
                                    <p:animEffect transition="in" filter="circle(in)">
                                      <p:cBhvr>
                                        <p:cTn id="10" dur="500"/>
                                        <p:tgtEl>
                                          <p:spTgt spid="1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sp>
        <p:nvSpPr>
          <p:cNvPr id="146" name="Freeform: Shape 145">
            <a:extLst>
              <a:ext uri="{FF2B5EF4-FFF2-40B4-BE49-F238E27FC236}">
                <a16:creationId xmlns:a16="http://schemas.microsoft.com/office/drawing/2014/main" id="{9D8FC453-09F5-49CE-84C4-A5C2D1D8B6C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2471970 h 7581887"/>
              <a:gd name="connsiteX3" fmla="*/ 655064 w 1527117"/>
              <a:gd name="connsiteY3" fmla="*/ 2471970 h 7581887"/>
              <a:gd name="connsiteX4" fmla="*/ 526348 w 1527117"/>
              <a:gd name="connsiteY4" fmla="*/ 2600686 h 7581887"/>
              <a:gd name="connsiteX5" fmla="*/ 526348 w 1527117"/>
              <a:gd name="connsiteY5" fmla="*/ 3115532 h 7581887"/>
              <a:gd name="connsiteX6" fmla="*/ 655064 w 1527117"/>
              <a:gd name="connsiteY6" fmla="*/ 3244248 h 7581887"/>
              <a:gd name="connsiteX7" fmla="*/ 1527117 w 1527117"/>
              <a:gd name="connsiteY7" fmla="*/ 3244248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2471970"/>
                </a:lnTo>
                <a:lnTo>
                  <a:pt x="655064" y="2471970"/>
                </a:lnTo>
                <a:cubicBezTo>
                  <a:pt x="583976" y="2471970"/>
                  <a:pt x="526348" y="2529598"/>
                  <a:pt x="526348" y="2600686"/>
                </a:cubicBezTo>
                <a:lnTo>
                  <a:pt x="526348" y="3115532"/>
                </a:lnTo>
                <a:cubicBezTo>
                  <a:pt x="526348" y="3186620"/>
                  <a:pt x="583976" y="3244248"/>
                  <a:pt x="655064" y="3244248"/>
                </a:cubicBezTo>
                <a:lnTo>
                  <a:pt x="1527117" y="3244248"/>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462851"/>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extLst>
              <a:ext uri="{FF2B5EF4-FFF2-40B4-BE49-F238E27FC236}">
                <a16:creationId xmlns:a16="http://schemas.microsoft.com/office/drawing/2014/main" id="{B127496F-C5A7-4B5F-89CA-B33066811FD5}"/>
              </a:ext>
            </a:extLst>
          </p:cNvPr>
          <p:cNvSpPr/>
          <p:nvPr/>
        </p:nvSpPr>
        <p:spPr>
          <a:xfrm>
            <a:off x="732559" y="206015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5"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pic>
        <p:nvPicPr>
          <p:cNvPr id="180" name="Picture 6">
            <a:extLst>
              <a:ext uri="{FF2B5EF4-FFF2-40B4-BE49-F238E27FC236}">
                <a16:creationId xmlns:a16="http://schemas.microsoft.com/office/drawing/2014/main" id="{B38262EA-7739-439B-AD9D-331531AF13C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753566" y="15329"/>
            <a:ext cx="1016528" cy="1502932"/>
          </a:xfrm>
          <a:prstGeom prst="rect">
            <a:avLst/>
          </a:prstGeom>
        </p:spPr>
      </p:pic>
      <p:sp>
        <p:nvSpPr>
          <p:cNvPr id="2" name="Rectangle 1"/>
          <p:cNvSpPr/>
          <p:nvPr/>
        </p:nvSpPr>
        <p:spPr>
          <a:xfrm>
            <a:off x="2181664" y="1033698"/>
            <a:ext cx="8959734" cy="5483601"/>
          </a:xfrm>
          <a:prstGeom prst="rect">
            <a:avLst/>
          </a:prstGeom>
        </p:spPr>
        <p:txBody>
          <a:bodyPr wrap="square">
            <a:spAutoFit/>
          </a:bodyPr>
          <a:lstStyle/>
          <a:p>
            <a:endParaRPr lang="en-US" dirty="0"/>
          </a:p>
        </p:txBody>
      </p:sp>
      <p:sp>
        <p:nvSpPr>
          <p:cNvPr id="151" name="Rectangle: Rounded Corners 150">
            <a:extLst>
              <a:ext uri="{FF2B5EF4-FFF2-40B4-BE49-F238E27FC236}">
                <a16:creationId xmlns:a16="http://schemas.microsoft.com/office/drawing/2014/main" id="{D31EC841-B821-420D-9DBC-F9E00746CDB7}"/>
              </a:ext>
            </a:extLst>
          </p:cNvPr>
          <p:cNvSpPr/>
          <p:nvPr/>
        </p:nvSpPr>
        <p:spPr>
          <a:xfrm>
            <a:off x="3702628" y="500953"/>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bg1"/>
                </a:solidFill>
                <a:latin typeface="Amellinda Weddings" pitchFamily="50" charset="0"/>
              </a:rPr>
              <a:t>Sketsa</a:t>
            </a:r>
            <a:r>
              <a:rPr lang="en-US" sz="3200" b="1" dirty="0">
                <a:solidFill>
                  <a:schemeClr val="bg1"/>
                </a:solidFill>
                <a:latin typeface="Amellinda Weddings" pitchFamily="50" charset="0"/>
              </a:rPr>
              <a:t> </a:t>
            </a:r>
            <a:r>
              <a:rPr lang="en-US" sz="3200" b="1" dirty="0" err="1">
                <a:solidFill>
                  <a:schemeClr val="bg1"/>
                </a:solidFill>
                <a:latin typeface="Amellinda Weddings" pitchFamily="50" charset="0"/>
              </a:rPr>
              <a:t>Antarmuka</a:t>
            </a:r>
            <a:r>
              <a:rPr lang="en-US" sz="3200" b="1" dirty="0">
                <a:solidFill>
                  <a:schemeClr val="bg1"/>
                </a:solidFill>
                <a:latin typeface="Amellinda Weddings" pitchFamily="50" charset="0"/>
              </a:rPr>
              <a:t>  </a:t>
            </a:r>
          </a:p>
        </p:txBody>
      </p:sp>
      <p:sp>
        <p:nvSpPr>
          <p:cNvPr id="157" name="TextBox 156">
            <a:extLst>
              <a:ext uri="{FF2B5EF4-FFF2-40B4-BE49-F238E27FC236}">
                <a16:creationId xmlns:a16="http://schemas.microsoft.com/office/drawing/2014/main" id="{AD31152B-8567-4D0D-8391-2655CF12F1A0}"/>
              </a:ext>
            </a:extLst>
          </p:cNvPr>
          <p:cNvSpPr txBox="1"/>
          <p:nvPr/>
        </p:nvSpPr>
        <p:spPr>
          <a:xfrm>
            <a:off x="3048000" y="1610711"/>
            <a:ext cx="7571874" cy="3274614"/>
          </a:xfrm>
          <a:prstGeom prst="rect">
            <a:avLst/>
          </a:prstGeom>
          <a:noFill/>
        </p:spPr>
        <p:txBody>
          <a:bodyPr wrap="square">
            <a:spAutoFit/>
          </a:bodyPr>
          <a:lstStyle/>
          <a:p>
            <a:pPr indent="457200" algn="just">
              <a:lnSpc>
                <a:spcPct val="150000"/>
              </a:lnSpc>
              <a:spcAft>
                <a:spcPts val="1000"/>
              </a:spcAft>
            </a:pPr>
            <a:r>
              <a:rPr lang="id-ID" sz="2000" dirty="0">
                <a:effectLst/>
                <a:latin typeface="Times New Roman" panose="02020603050405020304" pitchFamily="18" charset="0"/>
                <a:ea typeface="Calibri" panose="020F0502020204030204" pitchFamily="34" charset="0"/>
                <a:cs typeface="Cordia New" panose="020B0304020202020204" pitchFamily="34" charset="-34"/>
              </a:rPr>
              <a:t>Aplikasi </a:t>
            </a:r>
            <a:r>
              <a:rPr lang="en-US" sz="2000" dirty="0">
                <a:effectLst/>
                <a:latin typeface="Times New Roman" panose="02020603050405020304" pitchFamily="18" charset="0"/>
                <a:ea typeface="Calibri" panose="020F0502020204030204" pitchFamily="34" charset="0"/>
                <a:cs typeface="Cordia New" panose="020B0304020202020204" pitchFamily="34" charset="-34"/>
              </a:rPr>
              <a:t>“</a:t>
            </a:r>
            <a:r>
              <a:rPr lang="en-US" sz="2000" dirty="0" err="1">
                <a:effectLst/>
                <a:latin typeface="Times New Roman" panose="02020603050405020304" pitchFamily="18" charset="0"/>
                <a:ea typeface="Calibri" panose="020F0502020204030204" pitchFamily="34" charset="0"/>
                <a:cs typeface="Cordia New" panose="020B0304020202020204" pitchFamily="34" charset="-34"/>
              </a:rPr>
              <a:t>Konversi</a:t>
            </a:r>
            <a:r>
              <a:rPr lang="en-US" sz="2000" dirty="0">
                <a:effectLst/>
                <a:latin typeface="Times New Roman" panose="02020603050405020304" pitchFamily="18" charset="0"/>
                <a:ea typeface="Calibri" panose="020F0502020204030204" pitchFamily="34" charset="0"/>
                <a:cs typeface="Cordia New" panose="020B0304020202020204" pitchFamily="34" charset="-34"/>
              </a:rPr>
              <a:t> </a:t>
            </a:r>
            <a:r>
              <a:rPr lang="en-US" sz="2000" dirty="0" err="1">
                <a:effectLst/>
                <a:latin typeface="Times New Roman" panose="02020603050405020304" pitchFamily="18" charset="0"/>
                <a:ea typeface="Calibri" panose="020F0502020204030204" pitchFamily="34" charset="0"/>
                <a:cs typeface="Cordia New" panose="020B0304020202020204" pitchFamily="34" charset="-34"/>
              </a:rPr>
              <a:t>Suhu</a:t>
            </a:r>
            <a:r>
              <a:rPr lang="en-US" sz="2000" dirty="0">
                <a:effectLst/>
                <a:latin typeface="Times New Roman" panose="02020603050405020304" pitchFamily="18" charset="0"/>
                <a:ea typeface="Calibri" panose="020F0502020204030204" pitchFamily="34" charset="0"/>
                <a:cs typeface="Cordia New" panose="020B0304020202020204" pitchFamily="34" charset="-34"/>
              </a:rPr>
              <a:t> Celsius </a:t>
            </a:r>
            <a:r>
              <a:rPr lang="en-US" sz="2000" dirty="0" err="1">
                <a:effectLst/>
                <a:latin typeface="Times New Roman" panose="02020603050405020304" pitchFamily="18" charset="0"/>
                <a:ea typeface="Calibri" panose="020F0502020204030204" pitchFamily="34" charset="0"/>
                <a:cs typeface="Cordia New" panose="020B0304020202020204" pitchFamily="34" charset="-34"/>
              </a:rPr>
              <a:t>Ke</a:t>
            </a:r>
            <a:r>
              <a:rPr lang="en-US" sz="2000" dirty="0">
                <a:effectLst/>
                <a:latin typeface="Times New Roman" panose="02020603050405020304" pitchFamily="18" charset="0"/>
                <a:ea typeface="Calibri" panose="020F0502020204030204" pitchFamily="34" charset="0"/>
                <a:cs typeface="Cordia New" panose="020B0304020202020204" pitchFamily="34" charset="-34"/>
              </a:rPr>
              <a:t> Fahrenheit, Kelvin, Dan </a:t>
            </a:r>
            <a:r>
              <a:rPr lang="en-US" sz="2000" dirty="0" err="1">
                <a:effectLst/>
                <a:latin typeface="Times New Roman" panose="02020603050405020304" pitchFamily="18" charset="0"/>
                <a:ea typeface="Calibri" panose="020F0502020204030204" pitchFamily="34" charset="0"/>
                <a:cs typeface="Cordia New" panose="020B0304020202020204" pitchFamily="34" charset="-34"/>
              </a:rPr>
              <a:t>Rheamur</a:t>
            </a:r>
            <a:r>
              <a:rPr lang="en-US" sz="2000" dirty="0">
                <a:effectLst/>
                <a:latin typeface="Times New Roman" panose="02020603050405020304" pitchFamily="18" charset="0"/>
                <a:ea typeface="Calibri" panose="020F0502020204030204" pitchFamily="34" charset="0"/>
                <a:cs typeface="Cordia New" panose="020B0304020202020204" pitchFamily="34" charset="-34"/>
              </a:rPr>
              <a:t>”</a:t>
            </a:r>
            <a:r>
              <a:rPr lang="id-ID" sz="2000" dirty="0">
                <a:effectLst/>
                <a:latin typeface="Times New Roman" panose="02020603050405020304" pitchFamily="18" charset="0"/>
                <a:ea typeface="Calibri" panose="020F0502020204030204" pitchFamily="34" charset="0"/>
                <a:cs typeface="Cordia New" panose="020B0304020202020204" pitchFamily="34" charset="-34"/>
              </a:rPr>
              <a:t> memiliki antarmuka yang sederhana dan mudah digunakan. Pengguna hanya memasukkan derajat suhu celsius yang ingin dikonversikan ke fahrenheit, kelvin, dan reamur pada tempat yang disediakan. Setelah menekan tombol “enter” pada keyboard aplikasi akan menghitung konversi bilangan tersebut dan menampilkan hasil konversi ke dalam format fahrenheit, kelvin, dan reamur.</a:t>
            </a:r>
            <a:endParaRPr lang="en-US" sz="20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35592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circle(in)">
                                      <p:cBhvr>
                                        <p:cTn id="7" dur="500"/>
                                        <p:tgtEl>
                                          <p:spTgt spid="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E7B4"/>
        </a:solidFill>
        <a:effectLst/>
      </p:bgPr>
    </p:bg>
    <p:spTree>
      <p:nvGrpSpPr>
        <p:cNvPr id="1" name=""/>
        <p:cNvGrpSpPr/>
        <p:nvPr/>
      </p:nvGrpSpPr>
      <p:grpSpPr>
        <a:xfrm>
          <a:off x="0" y="0"/>
          <a:ext cx="0" cy="0"/>
          <a:chOff x="0" y="0"/>
          <a:chExt cx="0" cy="0"/>
        </a:xfrm>
      </p:grpSpPr>
      <p:grpSp>
        <p:nvGrpSpPr>
          <p:cNvPr id="295" name="Group 28">
            <a:extLst>
              <a:ext uri="{FF2B5EF4-FFF2-40B4-BE49-F238E27FC236}">
                <a16:creationId xmlns:a16="http://schemas.microsoft.com/office/drawing/2014/main" id="{D3999B96-A97D-48BE-BF26-0DD4F89A2DF6}"/>
              </a:ext>
            </a:extLst>
          </p:cNvPr>
          <p:cNvGrpSpPr>
            <a:grpSpLocks/>
          </p:cNvGrpSpPr>
          <p:nvPr/>
        </p:nvGrpSpPr>
        <p:grpSpPr bwMode="auto">
          <a:xfrm>
            <a:off x="0" y="927505"/>
            <a:ext cx="12191999" cy="6857999"/>
            <a:chOff x="389475" y="404047"/>
            <a:chExt cx="12173953" cy="6392365"/>
          </a:xfrm>
        </p:grpSpPr>
        <p:grpSp>
          <p:nvGrpSpPr>
            <p:cNvPr id="296" name="Group 295">
              <a:extLst>
                <a:ext uri="{FF2B5EF4-FFF2-40B4-BE49-F238E27FC236}">
                  <a16:creationId xmlns:a16="http://schemas.microsoft.com/office/drawing/2014/main" id="{26835A50-19F2-41D9-9465-E3DEBEDF7605}"/>
                </a:ext>
              </a:extLst>
            </p:cNvPr>
            <p:cNvGrpSpPr>
              <a:grpSpLocks/>
            </p:cNvGrpSpPr>
            <p:nvPr/>
          </p:nvGrpSpPr>
          <p:grpSpPr bwMode="auto">
            <a:xfrm>
              <a:off x="400050" y="409573"/>
              <a:ext cx="6253487" cy="3321180"/>
              <a:chOff x="0" y="0"/>
              <a:chExt cx="12192000" cy="6858000"/>
            </a:xfrm>
          </p:grpSpPr>
          <p:grpSp>
            <p:nvGrpSpPr>
              <p:cNvPr id="399" name="Group 24">
                <a:extLst>
                  <a:ext uri="{FF2B5EF4-FFF2-40B4-BE49-F238E27FC236}">
                    <a16:creationId xmlns:a16="http://schemas.microsoft.com/office/drawing/2014/main" id="{E865E8C6-30D7-4C44-B141-C582CD1C677C}"/>
                  </a:ext>
                </a:extLst>
              </p:cNvPr>
              <p:cNvGrpSpPr>
                <a:grpSpLocks/>
              </p:cNvGrpSpPr>
              <p:nvPr/>
            </p:nvGrpSpPr>
            <p:grpSpPr bwMode="auto">
              <a:xfrm>
                <a:off x="590550" y="0"/>
                <a:ext cx="10953750" cy="6858000"/>
                <a:chOff x="590550" y="0"/>
                <a:chExt cx="10953750" cy="6858000"/>
              </a:xfrm>
            </p:grpSpPr>
            <p:cxnSp>
              <p:nvCxnSpPr>
                <p:cNvPr id="412" name="Straight Connector 411">
                  <a:extLst>
                    <a:ext uri="{FF2B5EF4-FFF2-40B4-BE49-F238E27FC236}">
                      <a16:creationId xmlns:a16="http://schemas.microsoft.com/office/drawing/2014/main" id="{8E6639D7-A0DE-4AE8-9A3D-2051C4A3E554}"/>
                    </a:ext>
                  </a:extLst>
                </p:cNvPr>
                <p:cNvCxnSpPr/>
                <p:nvPr/>
              </p:nvCxnSpPr>
              <p:spPr>
                <a:xfrm>
                  <a:off x="58992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E56B2334-702A-47ED-AE5F-9DA2E5B90548}"/>
                    </a:ext>
                  </a:extLst>
                </p:cNvPr>
                <p:cNvCxnSpPr/>
                <p:nvPr/>
              </p:nvCxnSpPr>
              <p:spPr>
                <a:xfrm>
                  <a:off x="11623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48DE76B-9BCE-46AD-BE3E-77D5BBF3C571}"/>
                    </a:ext>
                  </a:extLst>
                </p:cNvPr>
                <p:cNvCxnSpPr/>
                <p:nvPr/>
              </p:nvCxnSpPr>
              <p:spPr>
                <a:xfrm>
                  <a:off x="175203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AF878A3-C7D5-49D4-817A-E33AC5576F27}"/>
                    </a:ext>
                  </a:extLst>
                </p:cNvPr>
                <p:cNvCxnSpPr/>
                <p:nvPr/>
              </p:nvCxnSpPr>
              <p:spPr>
                <a:xfrm>
                  <a:off x="23244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A7959A5-5B4D-4BA0-990E-605B076DFA71}"/>
                    </a:ext>
                  </a:extLst>
                </p:cNvPr>
                <p:cNvCxnSpPr/>
                <p:nvPr/>
              </p:nvCxnSpPr>
              <p:spPr>
                <a:xfrm>
                  <a:off x="289679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0C71BC02-EFCC-4735-894D-4A1C8941259E}"/>
                    </a:ext>
                  </a:extLst>
                </p:cNvPr>
                <p:cNvCxnSpPr/>
                <p:nvPr/>
              </p:nvCxnSpPr>
              <p:spPr>
                <a:xfrm>
                  <a:off x="346570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29CFB1-B9FF-493E-B587-845BB47CFDA6}"/>
                    </a:ext>
                  </a:extLst>
                </p:cNvPr>
                <p:cNvCxnSpPr/>
                <p:nvPr/>
              </p:nvCxnSpPr>
              <p:spPr>
                <a:xfrm>
                  <a:off x="405889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3DA8CC4-708E-4856-B2BA-ADAD07A71EE5}"/>
                    </a:ext>
                  </a:extLst>
                </p:cNvPr>
                <p:cNvCxnSpPr/>
                <p:nvPr/>
              </p:nvCxnSpPr>
              <p:spPr>
                <a:xfrm>
                  <a:off x="462781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C7570B2-B9E1-4C4E-B81E-2064A487FE0D}"/>
                    </a:ext>
                  </a:extLst>
                </p:cNvPr>
                <p:cNvCxnSpPr/>
                <p:nvPr/>
              </p:nvCxnSpPr>
              <p:spPr>
                <a:xfrm>
                  <a:off x="51828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30960C2-26B7-4C3E-A506-0270A074D9FB}"/>
                    </a:ext>
                  </a:extLst>
                </p:cNvPr>
                <p:cNvCxnSpPr/>
                <p:nvPr/>
              </p:nvCxnSpPr>
              <p:spPr>
                <a:xfrm>
                  <a:off x="575175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8187891-0642-4F5E-B3CF-E46666AC40CB}"/>
                    </a:ext>
                  </a:extLst>
                </p:cNvPr>
                <p:cNvCxnSpPr/>
                <p:nvPr/>
              </p:nvCxnSpPr>
              <p:spPr>
                <a:xfrm>
                  <a:off x="63449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037B019-A484-4726-80AD-CDA4DF0CC23D}"/>
                    </a:ext>
                  </a:extLst>
                </p:cNvPr>
                <p:cNvCxnSpPr/>
                <p:nvPr/>
              </p:nvCxnSpPr>
              <p:spPr>
                <a:xfrm>
                  <a:off x="691386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15921A3C-626F-460E-AC4E-6BA983643DCD}"/>
                    </a:ext>
                  </a:extLst>
                </p:cNvPr>
                <p:cNvCxnSpPr/>
                <p:nvPr/>
              </p:nvCxnSpPr>
              <p:spPr>
                <a:xfrm>
                  <a:off x="7486247"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78DB947-6282-40FB-8763-AE3F9557AAAE}"/>
                    </a:ext>
                  </a:extLst>
                </p:cNvPr>
                <p:cNvCxnSpPr/>
                <p:nvPr/>
              </p:nvCxnSpPr>
              <p:spPr>
                <a:xfrm>
                  <a:off x="805862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653A389-0D90-47D6-8E02-A40E5574F129}"/>
                    </a:ext>
                  </a:extLst>
                </p:cNvPr>
                <p:cNvCxnSpPr/>
                <p:nvPr/>
              </p:nvCxnSpPr>
              <p:spPr>
                <a:xfrm>
                  <a:off x="864835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F570EAEA-2039-4258-9EC2-C25F42A7BBA2}"/>
                    </a:ext>
                  </a:extLst>
                </p:cNvPr>
                <p:cNvCxnSpPr/>
                <p:nvPr/>
              </p:nvCxnSpPr>
              <p:spPr>
                <a:xfrm>
                  <a:off x="9220735"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541D0F0-DE4C-40E5-9417-E4ABD32B1485}"/>
                    </a:ext>
                  </a:extLst>
                </p:cNvPr>
                <p:cNvCxnSpPr/>
                <p:nvPr/>
              </p:nvCxnSpPr>
              <p:spPr>
                <a:xfrm>
                  <a:off x="9810461"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1FB22224-744F-4461-939A-9DD19D4AA1C2}"/>
                    </a:ext>
                  </a:extLst>
                </p:cNvPr>
                <p:cNvCxnSpPr/>
                <p:nvPr/>
              </p:nvCxnSpPr>
              <p:spPr>
                <a:xfrm>
                  <a:off x="10382843"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16CFC8-83CC-466C-831B-5290E07AC7EE}"/>
                    </a:ext>
                  </a:extLst>
                </p:cNvPr>
                <p:cNvCxnSpPr/>
                <p:nvPr/>
              </p:nvCxnSpPr>
              <p:spPr>
                <a:xfrm>
                  <a:off x="1097256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33DE36CD-6F85-4E59-BC3A-A1CFC1E50277}"/>
                    </a:ext>
                  </a:extLst>
                </p:cNvPr>
                <p:cNvCxnSpPr/>
                <p:nvPr/>
              </p:nvCxnSpPr>
              <p:spPr>
                <a:xfrm>
                  <a:off x="11544949" y="-391"/>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400" name="Group 46">
                <a:extLst>
                  <a:ext uri="{FF2B5EF4-FFF2-40B4-BE49-F238E27FC236}">
                    <a16:creationId xmlns:a16="http://schemas.microsoft.com/office/drawing/2014/main" id="{0E82FE5A-8B7D-4B12-B015-03E2D220E505}"/>
                  </a:ext>
                </a:extLst>
              </p:cNvPr>
              <p:cNvGrpSpPr>
                <a:grpSpLocks/>
              </p:cNvGrpSpPr>
              <p:nvPr/>
            </p:nvGrpSpPr>
            <p:grpSpPr bwMode="auto">
              <a:xfrm>
                <a:off x="0" y="561974"/>
                <a:ext cx="12192000" cy="5791200"/>
                <a:chOff x="-285751" y="581024"/>
                <a:chExt cx="12706352" cy="5791200"/>
              </a:xfrm>
            </p:grpSpPr>
            <p:cxnSp>
              <p:nvCxnSpPr>
                <p:cNvPr id="401" name="Straight Connector 400">
                  <a:extLst>
                    <a:ext uri="{FF2B5EF4-FFF2-40B4-BE49-F238E27FC236}">
                      <a16:creationId xmlns:a16="http://schemas.microsoft.com/office/drawing/2014/main" id="{E069AC3D-22D6-439B-B249-00C960D7EC51}"/>
                    </a:ext>
                  </a:extLst>
                </p:cNvPr>
                <p:cNvCxnSpPr/>
                <p:nvPr/>
              </p:nvCxnSpPr>
              <p:spPr>
                <a:xfrm rot="16200000">
                  <a:off x="6068387" y="2031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E93E2-B6F5-4F9B-B8E3-0B09766ED60B}"/>
                    </a:ext>
                  </a:extLst>
                </p:cNvPr>
                <p:cNvCxnSpPr/>
                <p:nvPr/>
              </p:nvCxnSpPr>
              <p:spPr>
                <a:xfrm rot="16200000">
                  <a:off x="6068387" y="-5711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81868A6-5AC7-45EC-9CA7-767FB1634614}"/>
                    </a:ext>
                  </a:extLst>
                </p:cNvPr>
                <p:cNvCxnSpPr/>
                <p:nvPr/>
              </p:nvCxnSpPr>
              <p:spPr>
                <a:xfrm rot="16200000">
                  <a:off x="6068387" y="-114059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A4B31377-F5E9-46D4-95F6-98B01E0E9345}"/>
                    </a:ext>
                  </a:extLst>
                </p:cNvPr>
                <p:cNvCxnSpPr/>
                <p:nvPr/>
              </p:nvCxnSpPr>
              <p:spPr>
                <a:xfrm rot="16200000">
                  <a:off x="6068387" y="-171369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6F94BC5-DD9E-4481-8B31-A794502318A9}"/>
                    </a:ext>
                  </a:extLst>
                </p:cNvPr>
                <p:cNvCxnSpPr/>
                <p:nvPr/>
              </p:nvCxnSpPr>
              <p:spPr>
                <a:xfrm rot="16200000">
                  <a:off x="6068387" y="-22868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A4D30C9-CC92-4C07-94FC-742D6A63BA46}"/>
                    </a:ext>
                  </a:extLst>
                </p:cNvPr>
                <p:cNvCxnSpPr/>
                <p:nvPr/>
              </p:nvCxnSpPr>
              <p:spPr>
                <a:xfrm rot="16200000">
                  <a:off x="6068387" y="-287460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523A81D-0EB4-4DCB-863A-F47591AEB334}"/>
                    </a:ext>
                  </a:extLst>
                </p:cNvPr>
                <p:cNvCxnSpPr/>
                <p:nvPr/>
              </p:nvCxnSpPr>
              <p:spPr>
                <a:xfrm rot="16200000">
                  <a:off x="6068387" y="-3447708"/>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6C38961E-835C-49FF-9725-A5C1D31EEE4F}"/>
                    </a:ext>
                  </a:extLst>
                </p:cNvPr>
                <p:cNvCxnSpPr/>
                <p:nvPr/>
              </p:nvCxnSpPr>
              <p:spPr>
                <a:xfrm rot="16200000">
                  <a:off x="6068387" y="-40391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6530674-8BE5-4ECB-8333-78A585AC0423}"/>
                    </a:ext>
                  </a:extLst>
                </p:cNvPr>
                <p:cNvCxnSpPr/>
                <p:nvPr/>
              </p:nvCxnSpPr>
              <p:spPr>
                <a:xfrm rot="16200000">
                  <a:off x="6068387" y="-46122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45744AD2-64AC-45D7-8A00-C64210673411}"/>
                    </a:ext>
                  </a:extLst>
                </p:cNvPr>
                <p:cNvCxnSpPr/>
                <p:nvPr/>
              </p:nvCxnSpPr>
              <p:spPr>
                <a:xfrm rot="16200000">
                  <a:off x="6068387" y="-52000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BD9C0D7-719D-4783-9BC3-51034E2D1035}"/>
                    </a:ext>
                  </a:extLst>
                </p:cNvPr>
                <p:cNvCxnSpPr/>
                <p:nvPr/>
              </p:nvCxnSpPr>
              <p:spPr>
                <a:xfrm rot="16200000">
                  <a:off x="6068387" y="-57731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7" name="Group 296">
              <a:extLst>
                <a:ext uri="{FF2B5EF4-FFF2-40B4-BE49-F238E27FC236}">
                  <a16:creationId xmlns:a16="http://schemas.microsoft.com/office/drawing/2014/main" id="{5ED5B4C1-5C20-4BB7-96B6-A67A9BE23600}"/>
                </a:ext>
              </a:extLst>
            </p:cNvPr>
            <p:cNvGrpSpPr>
              <a:grpSpLocks/>
            </p:cNvGrpSpPr>
            <p:nvPr/>
          </p:nvGrpSpPr>
          <p:grpSpPr bwMode="auto">
            <a:xfrm>
              <a:off x="389475" y="3475232"/>
              <a:ext cx="6253487" cy="3321180"/>
              <a:chOff x="0" y="0"/>
              <a:chExt cx="12192000" cy="6858000"/>
            </a:xfrm>
          </p:grpSpPr>
          <p:grpSp>
            <p:nvGrpSpPr>
              <p:cNvPr id="366" name="Group 49">
                <a:extLst>
                  <a:ext uri="{FF2B5EF4-FFF2-40B4-BE49-F238E27FC236}">
                    <a16:creationId xmlns:a16="http://schemas.microsoft.com/office/drawing/2014/main" id="{29E78E16-3978-4FC7-BD9E-3C69F579381D}"/>
                  </a:ext>
                </a:extLst>
              </p:cNvPr>
              <p:cNvGrpSpPr>
                <a:grpSpLocks/>
              </p:cNvGrpSpPr>
              <p:nvPr/>
            </p:nvGrpSpPr>
            <p:grpSpPr bwMode="auto">
              <a:xfrm>
                <a:off x="590550" y="0"/>
                <a:ext cx="10953750" cy="6858000"/>
                <a:chOff x="590550" y="0"/>
                <a:chExt cx="10953750" cy="6858000"/>
              </a:xfrm>
            </p:grpSpPr>
            <p:cxnSp>
              <p:nvCxnSpPr>
                <p:cNvPr id="379" name="Straight Connector 378">
                  <a:extLst>
                    <a:ext uri="{FF2B5EF4-FFF2-40B4-BE49-F238E27FC236}">
                      <a16:creationId xmlns:a16="http://schemas.microsoft.com/office/drawing/2014/main" id="{CBE3E6BB-CB06-47FC-936A-4BD01E35CF60}"/>
                    </a:ext>
                  </a:extLst>
                </p:cNvPr>
                <p:cNvCxnSpPr/>
                <p:nvPr/>
              </p:nvCxnSpPr>
              <p:spPr>
                <a:xfrm>
                  <a:off x="58972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C6950A6-75BA-4D56-980D-0B51668D0709}"/>
                    </a:ext>
                  </a:extLst>
                </p:cNvPr>
                <p:cNvCxnSpPr/>
                <p:nvPr/>
              </p:nvCxnSpPr>
              <p:spPr>
                <a:xfrm>
                  <a:off x="11621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C39F45F-E794-4650-92FA-3C27E5081735}"/>
                    </a:ext>
                  </a:extLst>
                </p:cNvPr>
                <p:cNvCxnSpPr/>
                <p:nvPr/>
              </p:nvCxnSpPr>
              <p:spPr>
                <a:xfrm>
                  <a:off x="175183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083532-75CC-453E-8681-D5C2DC909CAC}"/>
                    </a:ext>
                  </a:extLst>
                </p:cNvPr>
                <p:cNvCxnSpPr/>
                <p:nvPr/>
              </p:nvCxnSpPr>
              <p:spPr>
                <a:xfrm>
                  <a:off x="23242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483248B-AC61-4133-A512-69C8581E45A0}"/>
                    </a:ext>
                  </a:extLst>
                </p:cNvPr>
                <p:cNvCxnSpPr/>
                <p:nvPr/>
              </p:nvCxnSpPr>
              <p:spPr>
                <a:xfrm>
                  <a:off x="289659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C55CE46-D9B4-4C86-B346-F48EFFBB1FFF}"/>
                    </a:ext>
                  </a:extLst>
                </p:cNvPr>
                <p:cNvCxnSpPr/>
                <p:nvPr/>
              </p:nvCxnSpPr>
              <p:spPr>
                <a:xfrm>
                  <a:off x="346550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759858D-B339-4288-AE48-DB0B8B387882}"/>
                    </a:ext>
                  </a:extLst>
                </p:cNvPr>
                <p:cNvCxnSpPr/>
                <p:nvPr/>
              </p:nvCxnSpPr>
              <p:spPr>
                <a:xfrm>
                  <a:off x="405870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0B30F94-FB12-43AC-B677-A7C6F16B6458}"/>
                    </a:ext>
                  </a:extLst>
                </p:cNvPr>
                <p:cNvCxnSpPr/>
                <p:nvPr/>
              </p:nvCxnSpPr>
              <p:spPr>
                <a:xfrm>
                  <a:off x="462761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BB774D9-2330-4567-85F9-B9397E9F1923}"/>
                    </a:ext>
                  </a:extLst>
                </p:cNvPr>
                <p:cNvCxnSpPr/>
                <p:nvPr/>
              </p:nvCxnSpPr>
              <p:spPr>
                <a:xfrm>
                  <a:off x="51826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DD7FFFD-DFC2-48F0-A64B-01EFBABB8B5F}"/>
                    </a:ext>
                  </a:extLst>
                </p:cNvPr>
                <p:cNvCxnSpPr/>
                <p:nvPr/>
              </p:nvCxnSpPr>
              <p:spPr>
                <a:xfrm>
                  <a:off x="575156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976199B-1EFC-41B0-B497-E4AE7E93D4B9}"/>
                    </a:ext>
                  </a:extLst>
                </p:cNvPr>
                <p:cNvCxnSpPr/>
                <p:nvPr/>
              </p:nvCxnSpPr>
              <p:spPr>
                <a:xfrm>
                  <a:off x="63447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3DDBFCE-A47C-41FC-82CF-FD307E0B7167}"/>
                    </a:ext>
                  </a:extLst>
                </p:cNvPr>
                <p:cNvCxnSpPr/>
                <p:nvPr/>
              </p:nvCxnSpPr>
              <p:spPr>
                <a:xfrm>
                  <a:off x="691367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B089C4F9-C5BC-4761-9047-D00D5906F10B}"/>
                    </a:ext>
                  </a:extLst>
                </p:cNvPr>
                <p:cNvCxnSpPr/>
                <p:nvPr/>
              </p:nvCxnSpPr>
              <p:spPr>
                <a:xfrm>
                  <a:off x="7486050"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5E42552-F30D-41A2-9721-8B87844BDF0E}"/>
                    </a:ext>
                  </a:extLst>
                </p:cNvPr>
                <p:cNvCxnSpPr/>
                <p:nvPr/>
              </p:nvCxnSpPr>
              <p:spPr>
                <a:xfrm>
                  <a:off x="8058433"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B39A3CB-6C80-40E5-BD76-A6A1742B1BAF}"/>
                    </a:ext>
                  </a:extLst>
                </p:cNvPr>
                <p:cNvCxnSpPr/>
                <p:nvPr/>
              </p:nvCxnSpPr>
              <p:spPr>
                <a:xfrm>
                  <a:off x="864815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32CE47-647C-4EBF-BFA4-4B5E12F79E7D}"/>
                    </a:ext>
                  </a:extLst>
                </p:cNvPr>
                <p:cNvCxnSpPr/>
                <p:nvPr/>
              </p:nvCxnSpPr>
              <p:spPr>
                <a:xfrm>
                  <a:off x="9220538"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8A68C4D-02A5-444C-AADD-D177EA1CCB2E}"/>
                    </a:ext>
                  </a:extLst>
                </p:cNvPr>
                <p:cNvCxnSpPr/>
                <p:nvPr/>
              </p:nvCxnSpPr>
              <p:spPr>
                <a:xfrm>
                  <a:off x="9810264"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39A9A5A-24FA-4449-9F7D-43C6993BA2B9}"/>
                    </a:ext>
                  </a:extLst>
                </p:cNvPr>
                <p:cNvCxnSpPr/>
                <p:nvPr/>
              </p:nvCxnSpPr>
              <p:spPr>
                <a:xfrm>
                  <a:off x="10382646"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088982CA-68DB-487F-B3B7-8189FB4C3F84}"/>
                    </a:ext>
                  </a:extLst>
                </p:cNvPr>
                <p:cNvCxnSpPr/>
                <p:nvPr/>
              </p:nvCxnSpPr>
              <p:spPr>
                <a:xfrm>
                  <a:off x="1097237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5A3C701-C29E-426A-8ADF-9EC969B23309}"/>
                    </a:ext>
                  </a:extLst>
                </p:cNvPr>
                <p:cNvCxnSpPr/>
                <p:nvPr/>
              </p:nvCxnSpPr>
              <p:spPr>
                <a:xfrm>
                  <a:off x="11544752" y="-889"/>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67" name="Group 50">
                <a:extLst>
                  <a:ext uri="{FF2B5EF4-FFF2-40B4-BE49-F238E27FC236}">
                    <a16:creationId xmlns:a16="http://schemas.microsoft.com/office/drawing/2014/main" id="{2BF7C968-E7CD-4D33-AE75-7617BD2D3733}"/>
                  </a:ext>
                </a:extLst>
              </p:cNvPr>
              <p:cNvGrpSpPr>
                <a:grpSpLocks/>
              </p:cNvGrpSpPr>
              <p:nvPr/>
            </p:nvGrpSpPr>
            <p:grpSpPr bwMode="auto">
              <a:xfrm>
                <a:off x="0" y="561974"/>
                <a:ext cx="12192000" cy="5791200"/>
                <a:chOff x="-285751" y="581024"/>
                <a:chExt cx="12706352" cy="5791200"/>
              </a:xfrm>
            </p:grpSpPr>
            <p:cxnSp>
              <p:nvCxnSpPr>
                <p:cNvPr id="368" name="Straight Connector 367">
                  <a:extLst>
                    <a:ext uri="{FF2B5EF4-FFF2-40B4-BE49-F238E27FC236}">
                      <a16:creationId xmlns:a16="http://schemas.microsoft.com/office/drawing/2014/main" id="{6C0C1B99-DE71-4B58-A57F-6E61880F23A7}"/>
                    </a:ext>
                  </a:extLst>
                </p:cNvPr>
                <p:cNvCxnSpPr/>
                <p:nvPr/>
              </p:nvCxnSpPr>
              <p:spPr>
                <a:xfrm rot="16200000">
                  <a:off x="6068182" y="19813"/>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B2E0FD6-7115-4959-8B56-CC60C86F10CB}"/>
                    </a:ext>
                  </a:extLst>
                </p:cNvPr>
                <p:cNvCxnSpPr/>
                <p:nvPr/>
              </p:nvCxnSpPr>
              <p:spPr>
                <a:xfrm rot="16200000">
                  <a:off x="6068182" y="-57166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01EB986-FE54-4F95-97B2-46449E149616}"/>
                    </a:ext>
                  </a:extLst>
                </p:cNvPr>
                <p:cNvCxnSpPr/>
                <p:nvPr/>
              </p:nvCxnSpPr>
              <p:spPr>
                <a:xfrm rot="16200000">
                  <a:off x="6068182" y="-114109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2A34B2-9C11-47CF-9AD0-8D6F03B7DCF1}"/>
                    </a:ext>
                  </a:extLst>
                </p:cNvPr>
                <p:cNvCxnSpPr/>
                <p:nvPr/>
              </p:nvCxnSpPr>
              <p:spPr>
                <a:xfrm rot="16200000">
                  <a:off x="6068182" y="-1714196"/>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9AA9139-347D-4122-B05B-B4AB7B9559B4}"/>
                    </a:ext>
                  </a:extLst>
                </p:cNvPr>
                <p:cNvCxnSpPr/>
                <p:nvPr/>
              </p:nvCxnSpPr>
              <p:spPr>
                <a:xfrm rot="16200000">
                  <a:off x="6068182" y="-2287301"/>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F345BBA-7EB6-44CC-962E-D6C929B93837}"/>
                    </a:ext>
                  </a:extLst>
                </p:cNvPr>
                <p:cNvCxnSpPr/>
                <p:nvPr/>
              </p:nvCxnSpPr>
              <p:spPr>
                <a:xfrm rot="16200000">
                  <a:off x="6068182" y="-287510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28CB628C-D725-4C40-839A-5814BA11DABA}"/>
                    </a:ext>
                  </a:extLst>
                </p:cNvPr>
                <p:cNvCxnSpPr/>
                <p:nvPr/>
              </p:nvCxnSpPr>
              <p:spPr>
                <a:xfrm rot="16200000">
                  <a:off x="6068182" y="-344820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BC96FF9-37FB-4C79-99B0-094CAC78097B}"/>
                    </a:ext>
                  </a:extLst>
                </p:cNvPr>
                <p:cNvCxnSpPr/>
                <p:nvPr/>
              </p:nvCxnSpPr>
              <p:spPr>
                <a:xfrm rot="16200000">
                  <a:off x="6068182" y="-4039680"/>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607EEA2-92B0-47A2-8AA0-A179558851C7}"/>
                    </a:ext>
                  </a:extLst>
                </p:cNvPr>
                <p:cNvCxnSpPr/>
                <p:nvPr/>
              </p:nvCxnSpPr>
              <p:spPr>
                <a:xfrm rot="16200000">
                  <a:off x="6068182" y="-4612785"/>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950134B-D916-4055-872C-C3A296A85984}"/>
                    </a:ext>
                  </a:extLst>
                </p:cNvPr>
                <p:cNvCxnSpPr/>
                <p:nvPr/>
              </p:nvCxnSpPr>
              <p:spPr>
                <a:xfrm rot="16200000">
                  <a:off x="6068182" y="-5200584"/>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001A433-FC8C-414B-B94A-C843F9A6556F}"/>
                    </a:ext>
                  </a:extLst>
                </p:cNvPr>
                <p:cNvCxnSpPr/>
                <p:nvPr/>
              </p:nvCxnSpPr>
              <p:spPr>
                <a:xfrm rot="16200000">
                  <a:off x="6068182" y="-5773689"/>
                  <a:ext cx="0" cy="12707864"/>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8" name="Group 82">
              <a:extLst>
                <a:ext uri="{FF2B5EF4-FFF2-40B4-BE49-F238E27FC236}">
                  <a16:creationId xmlns:a16="http://schemas.microsoft.com/office/drawing/2014/main" id="{29B65178-000E-4D5B-AF78-014B016B8FDD}"/>
                </a:ext>
              </a:extLst>
            </p:cNvPr>
            <p:cNvGrpSpPr>
              <a:grpSpLocks/>
            </p:cNvGrpSpPr>
            <p:nvPr/>
          </p:nvGrpSpPr>
          <p:grpSpPr bwMode="auto">
            <a:xfrm>
              <a:off x="6309941" y="404047"/>
              <a:ext cx="6253487" cy="3321180"/>
              <a:chOff x="0" y="0"/>
              <a:chExt cx="12192000" cy="6858000"/>
            </a:xfrm>
          </p:grpSpPr>
          <p:grpSp>
            <p:nvGrpSpPr>
              <p:cNvPr id="333" name="Group 83">
                <a:extLst>
                  <a:ext uri="{FF2B5EF4-FFF2-40B4-BE49-F238E27FC236}">
                    <a16:creationId xmlns:a16="http://schemas.microsoft.com/office/drawing/2014/main" id="{24DF130E-0F42-4312-AC64-EB9DE16CF22A}"/>
                  </a:ext>
                </a:extLst>
              </p:cNvPr>
              <p:cNvGrpSpPr>
                <a:grpSpLocks/>
              </p:cNvGrpSpPr>
              <p:nvPr/>
            </p:nvGrpSpPr>
            <p:grpSpPr bwMode="auto">
              <a:xfrm>
                <a:off x="590550" y="0"/>
                <a:ext cx="10953750" cy="6858000"/>
                <a:chOff x="590550" y="0"/>
                <a:chExt cx="10953750" cy="6858000"/>
              </a:xfrm>
            </p:grpSpPr>
            <p:cxnSp>
              <p:nvCxnSpPr>
                <p:cNvPr id="346" name="Straight Connector 345">
                  <a:extLst>
                    <a:ext uri="{FF2B5EF4-FFF2-40B4-BE49-F238E27FC236}">
                      <a16:creationId xmlns:a16="http://schemas.microsoft.com/office/drawing/2014/main" id="{018DE405-5BCC-4E3F-937C-006691A92162}"/>
                    </a:ext>
                  </a:extLst>
                </p:cNvPr>
                <p:cNvCxnSpPr/>
                <p:nvPr/>
              </p:nvCxnSpPr>
              <p:spPr>
                <a:xfrm>
                  <a:off x="58827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E383E83-5519-4846-8E45-77B57CDEC37B}"/>
                    </a:ext>
                  </a:extLst>
                </p:cNvPr>
                <p:cNvCxnSpPr/>
                <p:nvPr/>
              </p:nvCxnSpPr>
              <p:spPr>
                <a:xfrm>
                  <a:off x="11606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11F698A-F29D-41AF-A4BE-46329935670F}"/>
                    </a:ext>
                  </a:extLst>
                </p:cNvPr>
                <p:cNvCxnSpPr/>
                <p:nvPr/>
              </p:nvCxnSpPr>
              <p:spPr>
                <a:xfrm>
                  <a:off x="175038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7E3613-10E5-4396-950C-2836F43B0A21}"/>
                    </a:ext>
                  </a:extLst>
                </p:cNvPr>
                <p:cNvCxnSpPr/>
                <p:nvPr/>
              </p:nvCxnSpPr>
              <p:spPr>
                <a:xfrm>
                  <a:off x="23227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B22A01A-E625-4677-8F4E-2B18A2E61E00}"/>
                    </a:ext>
                  </a:extLst>
                </p:cNvPr>
                <p:cNvCxnSpPr/>
                <p:nvPr/>
              </p:nvCxnSpPr>
              <p:spPr>
                <a:xfrm>
                  <a:off x="289514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F74C93A-BE6A-4379-A62E-DC777700A8A9}"/>
                    </a:ext>
                  </a:extLst>
                </p:cNvPr>
                <p:cNvCxnSpPr/>
                <p:nvPr/>
              </p:nvCxnSpPr>
              <p:spPr>
                <a:xfrm>
                  <a:off x="346405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DD1DD5-3FFD-4521-AD07-D3615803132D}"/>
                    </a:ext>
                  </a:extLst>
                </p:cNvPr>
                <p:cNvCxnSpPr/>
                <p:nvPr/>
              </p:nvCxnSpPr>
              <p:spPr>
                <a:xfrm>
                  <a:off x="4057253"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474E7C1-F940-4BE1-A720-028995C4F3E6}"/>
                    </a:ext>
                  </a:extLst>
                </p:cNvPr>
                <p:cNvCxnSpPr/>
                <p:nvPr/>
              </p:nvCxnSpPr>
              <p:spPr>
                <a:xfrm>
                  <a:off x="4626165"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1162BC-0C56-4708-9C95-0B38C0CC3F41}"/>
                    </a:ext>
                  </a:extLst>
                </p:cNvPr>
                <p:cNvCxnSpPr/>
                <p:nvPr/>
              </p:nvCxnSpPr>
              <p:spPr>
                <a:xfrm>
                  <a:off x="51812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8E060BC-036C-49BD-A71C-FCE5C94D80E1}"/>
                    </a:ext>
                  </a:extLst>
                </p:cNvPr>
                <p:cNvCxnSpPr/>
                <p:nvPr/>
              </p:nvCxnSpPr>
              <p:spPr>
                <a:xfrm>
                  <a:off x="575011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718DD77C-1520-4CBD-BADA-31FAE9C3F618}"/>
                    </a:ext>
                  </a:extLst>
                </p:cNvPr>
                <p:cNvCxnSpPr/>
                <p:nvPr/>
              </p:nvCxnSpPr>
              <p:spPr>
                <a:xfrm>
                  <a:off x="6343307"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67F43C2-909A-438A-85A3-4E3C9BEAD751}"/>
                    </a:ext>
                  </a:extLst>
                </p:cNvPr>
                <p:cNvCxnSpPr/>
                <p:nvPr/>
              </p:nvCxnSpPr>
              <p:spPr>
                <a:xfrm>
                  <a:off x="691222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3883F73-B18F-4C23-9330-88E066E8492D}"/>
                    </a:ext>
                  </a:extLst>
                </p:cNvPr>
                <p:cNvCxnSpPr/>
                <p:nvPr/>
              </p:nvCxnSpPr>
              <p:spPr>
                <a:xfrm>
                  <a:off x="748460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6ED2086-2CFE-4B99-99B9-1AA2FD428F1D}"/>
                    </a:ext>
                  </a:extLst>
                </p:cNvPr>
                <p:cNvCxnSpPr/>
                <p:nvPr/>
              </p:nvCxnSpPr>
              <p:spPr>
                <a:xfrm>
                  <a:off x="8056982"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823BAD1-A7E1-4C27-B479-7103CDB8D072}"/>
                    </a:ext>
                  </a:extLst>
                </p:cNvPr>
                <p:cNvCxnSpPr/>
                <p:nvPr/>
              </p:nvCxnSpPr>
              <p:spPr>
                <a:xfrm>
                  <a:off x="8646708"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CCB780A7-6D3F-4783-A53F-D4264877AE3B}"/>
                    </a:ext>
                  </a:extLst>
                </p:cNvPr>
                <p:cNvCxnSpPr/>
                <p:nvPr/>
              </p:nvCxnSpPr>
              <p:spPr>
                <a:xfrm>
                  <a:off x="9219090"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FB069B4-1A54-46ED-8EAC-83D781C0FDE0}"/>
                    </a:ext>
                  </a:extLst>
                </p:cNvPr>
                <p:cNvCxnSpPr/>
                <p:nvPr/>
              </p:nvCxnSpPr>
              <p:spPr>
                <a:xfrm>
                  <a:off x="980881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68AFDDB-FF0E-4D43-A162-91CB17ED0682}"/>
                    </a:ext>
                  </a:extLst>
                </p:cNvPr>
                <p:cNvCxnSpPr/>
                <p:nvPr/>
              </p:nvCxnSpPr>
              <p:spPr>
                <a:xfrm>
                  <a:off x="10381196"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A33B699-CDF4-4B80-BF53-8EF31AA94681}"/>
                    </a:ext>
                  </a:extLst>
                </p:cNvPr>
                <p:cNvCxnSpPr/>
                <p:nvPr/>
              </p:nvCxnSpPr>
              <p:spPr>
                <a:xfrm>
                  <a:off x="10970921"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F83DD24-9985-4085-8F14-3649B33EC5BD}"/>
                    </a:ext>
                  </a:extLst>
                </p:cNvPr>
                <p:cNvCxnSpPr/>
                <p:nvPr/>
              </p:nvCxnSpPr>
              <p:spPr>
                <a:xfrm>
                  <a:off x="11543304" y="0"/>
                  <a:ext cx="0" cy="6858889"/>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34" name="Group 84">
                <a:extLst>
                  <a:ext uri="{FF2B5EF4-FFF2-40B4-BE49-F238E27FC236}">
                    <a16:creationId xmlns:a16="http://schemas.microsoft.com/office/drawing/2014/main" id="{E087A0F6-D300-4430-84EE-6DC23F4C6B96}"/>
                  </a:ext>
                </a:extLst>
              </p:cNvPr>
              <p:cNvGrpSpPr>
                <a:grpSpLocks/>
              </p:cNvGrpSpPr>
              <p:nvPr/>
            </p:nvGrpSpPr>
            <p:grpSpPr bwMode="auto">
              <a:xfrm>
                <a:off x="0" y="561974"/>
                <a:ext cx="12192000" cy="5791200"/>
                <a:chOff x="-285751" y="581024"/>
                <a:chExt cx="12706352" cy="5791200"/>
              </a:xfrm>
            </p:grpSpPr>
            <p:cxnSp>
              <p:nvCxnSpPr>
                <p:cNvPr id="335" name="Straight Connector 334">
                  <a:extLst>
                    <a:ext uri="{FF2B5EF4-FFF2-40B4-BE49-F238E27FC236}">
                      <a16:creationId xmlns:a16="http://schemas.microsoft.com/office/drawing/2014/main" id="{DCDF4816-CB42-4E8B-9BB7-CEF33B6E42C6}"/>
                    </a:ext>
                  </a:extLst>
                </p:cNvPr>
                <p:cNvCxnSpPr/>
                <p:nvPr/>
              </p:nvCxnSpPr>
              <p:spPr>
                <a:xfrm rot="16200000">
                  <a:off x="6066670" y="2070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51BC7B9-76FF-49EE-A83C-AB393961F6F9}"/>
                    </a:ext>
                  </a:extLst>
                </p:cNvPr>
                <p:cNvCxnSpPr/>
                <p:nvPr/>
              </p:nvCxnSpPr>
              <p:spPr>
                <a:xfrm rot="16200000">
                  <a:off x="6066670" y="-57077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6FDD492-322B-4EE5-8204-2947D46FD83D}"/>
                    </a:ext>
                  </a:extLst>
                </p:cNvPr>
                <p:cNvCxnSpPr/>
                <p:nvPr/>
              </p:nvCxnSpPr>
              <p:spPr>
                <a:xfrm rot="16200000">
                  <a:off x="6066670" y="-11402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C4DE1-C84D-4591-BDB5-B0C7CFC41F11}"/>
                    </a:ext>
                  </a:extLst>
                </p:cNvPr>
                <p:cNvCxnSpPr/>
                <p:nvPr/>
              </p:nvCxnSpPr>
              <p:spPr>
                <a:xfrm rot="16200000">
                  <a:off x="6066670" y="-17133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7780D5A-56C9-4C3C-B802-52424E07CB8A}"/>
                    </a:ext>
                  </a:extLst>
                </p:cNvPr>
                <p:cNvCxnSpPr/>
                <p:nvPr/>
              </p:nvCxnSpPr>
              <p:spPr>
                <a:xfrm rot="16200000">
                  <a:off x="6066670" y="-22864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3FC65DC-E490-4A2F-8DE8-0EE03FA265E7}"/>
                    </a:ext>
                  </a:extLst>
                </p:cNvPr>
                <p:cNvCxnSpPr/>
                <p:nvPr/>
              </p:nvCxnSpPr>
              <p:spPr>
                <a:xfrm rot="16200000">
                  <a:off x="6066670" y="-28742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2D21B4C-9E66-48C7-9983-30A8CBF6F2CD}"/>
                    </a:ext>
                  </a:extLst>
                </p:cNvPr>
                <p:cNvCxnSpPr/>
                <p:nvPr/>
              </p:nvCxnSpPr>
              <p:spPr>
                <a:xfrm rot="16200000">
                  <a:off x="6066670" y="-34473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B50E37-D1EE-4BC7-8154-E4807CE60ADE}"/>
                    </a:ext>
                  </a:extLst>
                </p:cNvPr>
                <p:cNvCxnSpPr/>
                <p:nvPr/>
              </p:nvCxnSpPr>
              <p:spPr>
                <a:xfrm rot="16200000">
                  <a:off x="6066670" y="-403878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A057810-E28A-4E06-A0C1-7C703AB4B582}"/>
                    </a:ext>
                  </a:extLst>
                </p:cNvPr>
                <p:cNvCxnSpPr/>
                <p:nvPr/>
              </p:nvCxnSpPr>
              <p:spPr>
                <a:xfrm rot="16200000">
                  <a:off x="6066670" y="-461189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2D6B837-DC06-4A98-B5C3-66F23E5627FE}"/>
                    </a:ext>
                  </a:extLst>
                </p:cNvPr>
                <p:cNvCxnSpPr/>
                <p:nvPr/>
              </p:nvCxnSpPr>
              <p:spPr>
                <a:xfrm rot="16200000">
                  <a:off x="6066670" y="-5199693"/>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6403530-2C2E-41FA-8541-7A25A4993D71}"/>
                    </a:ext>
                  </a:extLst>
                </p:cNvPr>
                <p:cNvCxnSpPr/>
                <p:nvPr/>
              </p:nvCxnSpPr>
              <p:spPr>
                <a:xfrm rot="16200000">
                  <a:off x="6066670" y="-577279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nvGrpSpPr>
            <p:cNvPr id="299" name="Group 116">
              <a:extLst>
                <a:ext uri="{FF2B5EF4-FFF2-40B4-BE49-F238E27FC236}">
                  <a16:creationId xmlns:a16="http://schemas.microsoft.com/office/drawing/2014/main" id="{FB3C7E97-B987-445D-AAF2-C2A4F35AF7A2}"/>
                </a:ext>
              </a:extLst>
            </p:cNvPr>
            <p:cNvGrpSpPr>
              <a:grpSpLocks/>
            </p:cNvGrpSpPr>
            <p:nvPr/>
          </p:nvGrpSpPr>
          <p:grpSpPr bwMode="auto">
            <a:xfrm>
              <a:off x="6299366" y="3469706"/>
              <a:ext cx="6253487" cy="3321180"/>
              <a:chOff x="0" y="0"/>
              <a:chExt cx="12192000" cy="6858000"/>
            </a:xfrm>
          </p:grpSpPr>
          <p:grpSp>
            <p:nvGrpSpPr>
              <p:cNvPr id="300" name="Group 117">
                <a:extLst>
                  <a:ext uri="{FF2B5EF4-FFF2-40B4-BE49-F238E27FC236}">
                    <a16:creationId xmlns:a16="http://schemas.microsoft.com/office/drawing/2014/main" id="{A8FE8E90-D442-4871-A579-82F6E324FB56}"/>
                  </a:ext>
                </a:extLst>
              </p:cNvPr>
              <p:cNvGrpSpPr>
                <a:grpSpLocks/>
              </p:cNvGrpSpPr>
              <p:nvPr/>
            </p:nvGrpSpPr>
            <p:grpSpPr bwMode="auto">
              <a:xfrm>
                <a:off x="590550" y="0"/>
                <a:ext cx="10953750" cy="6858000"/>
                <a:chOff x="590550" y="0"/>
                <a:chExt cx="10953750" cy="6858000"/>
              </a:xfrm>
            </p:grpSpPr>
            <p:cxnSp>
              <p:nvCxnSpPr>
                <p:cNvPr id="313" name="Straight Connector 312">
                  <a:extLst>
                    <a:ext uri="{FF2B5EF4-FFF2-40B4-BE49-F238E27FC236}">
                      <a16:creationId xmlns:a16="http://schemas.microsoft.com/office/drawing/2014/main" id="{B0DCA25C-525A-4FCB-AF91-355D3B48B8DF}"/>
                    </a:ext>
                  </a:extLst>
                </p:cNvPr>
                <p:cNvCxnSpPr/>
                <p:nvPr/>
              </p:nvCxnSpPr>
              <p:spPr>
                <a:xfrm>
                  <a:off x="58808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4ABC5BC-3C8F-4847-B73F-125F3BB76687}"/>
                    </a:ext>
                  </a:extLst>
                </p:cNvPr>
                <p:cNvCxnSpPr/>
                <p:nvPr/>
              </p:nvCxnSpPr>
              <p:spPr>
                <a:xfrm>
                  <a:off x="11604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CA7503A-0EC4-469C-9D5C-5788FFEFAAAA}"/>
                    </a:ext>
                  </a:extLst>
                </p:cNvPr>
                <p:cNvCxnSpPr/>
                <p:nvPr/>
              </p:nvCxnSpPr>
              <p:spPr>
                <a:xfrm>
                  <a:off x="175018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5CE37E-0122-43D3-8C97-333D9C037AFE}"/>
                    </a:ext>
                  </a:extLst>
                </p:cNvPr>
                <p:cNvCxnSpPr/>
                <p:nvPr/>
              </p:nvCxnSpPr>
              <p:spPr>
                <a:xfrm>
                  <a:off x="23225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2BC4E39-8F50-4E6B-A950-ADF4864F3F21}"/>
                    </a:ext>
                  </a:extLst>
                </p:cNvPr>
                <p:cNvCxnSpPr/>
                <p:nvPr/>
              </p:nvCxnSpPr>
              <p:spPr>
                <a:xfrm>
                  <a:off x="289494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B32447-D387-4DB3-9B3B-A87B1804DA15}"/>
                    </a:ext>
                  </a:extLst>
                </p:cNvPr>
                <p:cNvCxnSpPr/>
                <p:nvPr/>
              </p:nvCxnSpPr>
              <p:spPr>
                <a:xfrm>
                  <a:off x="346386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C4312D7-7BAC-4412-819C-5500C343CBAE}"/>
                    </a:ext>
                  </a:extLst>
                </p:cNvPr>
                <p:cNvCxnSpPr/>
                <p:nvPr/>
              </p:nvCxnSpPr>
              <p:spPr>
                <a:xfrm>
                  <a:off x="405705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A0D5FB4-C767-4527-855E-0CCBA1890363}"/>
                    </a:ext>
                  </a:extLst>
                </p:cNvPr>
                <p:cNvCxnSpPr/>
                <p:nvPr/>
              </p:nvCxnSpPr>
              <p:spPr>
                <a:xfrm>
                  <a:off x="462596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CB252D8-632C-49AF-9B51-B3244B6E3728}"/>
                    </a:ext>
                  </a:extLst>
                </p:cNvPr>
                <p:cNvCxnSpPr/>
                <p:nvPr/>
              </p:nvCxnSpPr>
              <p:spPr>
                <a:xfrm>
                  <a:off x="51810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1496C7F-CA68-4A68-8DCC-0E08C6C97CB3}"/>
                    </a:ext>
                  </a:extLst>
                </p:cNvPr>
                <p:cNvCxnSpPr/>
                <p:nvPr/>
              </p:nvCxnSpPr>
              <p:spPr>
                <a:xfrm>
                  <a:off x="574991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40346F6-2C28-493E-91D6-B947D3ABA43E}"/>
                    </a:ext>
                  </a:extLst>
                </p:cNvPr>
                <p:cNvCxnSpPr/>
                <p:nvPr/>
              </p:nvCxnSpPr>
              <p:spPr>
                <a:xfrm>
                  <a:off x="63431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60174E1-A51D-40D1-8F3A-40F44CCF5060}"/>
                    </a:ext>
                  </a:extLst>
                </p:cNvPr>
                <p:cNvCxnSpPr/>
                <p:nvPr/>
              </p:nvCxnSpPr>
              <p:spPr>
                <a:xfrm>
                  <a:off x="691202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961B5EB-A553-40C0-8F68-57C656B7F5C9}"/>
                    </a:ext>
                  </a:extLst>
                </p:cNvPr>
                <p:cNvCxnSpPr/>
                <p:nvPr/>
              </p:nvCxnSpPr>
              <p:spPr>
                <a:xfrm>
                  <a:off x="748440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2B505A2-EC74-48EC-A455-116111AEEDBC}"/>
                    </a:ext>
                  </a:extLst>
                </p:cNvPr>
                <p:cNvCxnSpPr/>
                <p:nvPr/>
              </p:nvCxnSpPr>
              <p:spPr>
                <a:xfrm>
                  <a:off x="805678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CBE4170-2466-4705-9D5D-1A77E72AA63C}"/>
                    </a:ext>
                  </a:extLst>
                </p:cNvPr>
                <p:cNvCxnSpPr/>
                <p:nvPr/>
              </p:nvCxnSpPr>
              <p:spPr>
                <a:xfrm>
                  <a:off x="8646511"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F9127F0-BD0A-4066-B249-75C70C22C3B6}"/>
                    </a:ext>
                  </a:extLst>
                </p:cNvPr>
                <p:cNvCxnSpPr/>
                <p:nvPr/>
              </p:nvCxnSpPr>
              <p:spPr>
                <a:xfrm>
                  <a:off x="9218893"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CB0C980-AD10-40DC-B438-E6268D0F7AA3}"/>
                    </a:ext>
                  </a:extLst>
                </p:cNvPr>
                <p:cNvCxnSpPr/>
                <p:nvPr/>
              </p:nvCxnSpPr>
              <p:spPr>
                <a:xfrm>
                  <a:off x="980861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D787BE8D-35B5-43EA-BD4C-325ABAD8F34C}"/>
                    </a:ext>
                  </a:extLst>
                </p:cNvPr>
                <p:cNvCxnSpPr/>
                <p:nvPr/>
              </p:nvCxnSpPr>
              <p:spPr>
                <a:xfrm>
                  <a:off x="10380999"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9530BEC-AB82-4726-B9A3-306A7369DB14}"/>
                    </a:ext>
                  </a:extLst>
                </p:cNvPr>
                <p:cNvCxnSpPr/>
                <p:nvPr/>
              </p:nvCxnSpPr>
              <p:spPr>
                <a:xfrm>
                  <a:off x="10970725"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2478947-1DFE-4261-8BFB-2D6B092E041A}"/>
                    </a:ext>
                  </a:extLst>
                </p:cNvPr>
                <p:cNvCxnSpPr/>
                <p:nvPr/>
              </p:nvCxnSpPr>
              <p:spPr>
                <a:xfrm>
                  <a:off x="11543107" y="-500"/>
                  <a:ext cx="0" cy="6858891"/>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nvGrpSpPr>
              <p:cNvPr id="301" name="Group 118">
                <a:extLst>
                  <a:ext uri="{FF2B5EF4-FFF2-40B4-BE49-F238E27FC236}">
                    <a16:creationId xmlns:a16="http://schemas.microsoft.com/office/drawing/2014/main" id="{178AB2B2-34B4-42DB-8A6F-CB1030C23397}"/>
                  </a:ext>
                </a:extLst>
              </p:cNvPr>
              <p:cNvGrpSpPr>
                <a:grpSpLocks/>
              </p:cNvGrpSpPr>
              <p:nvPr/>
            </p:nvGrpSpPr>
            <p:grpSpPr bwMode="auto">
              <a:xfrm>
                <a:off x="0" y="561974"/>
                <a:ext cx="12192000" cy="5791200"/>
                <a:chOff x="-285751" y="581024"/>
                <a:chExt cx="12706352" cy="5791200"/>
              </a:xfrm>
            </p:grpSpPr>
            <p:cxnSp>
              <p:nvCxnSpPr>
                <p:cNvPr id="302" name="Straight Connector 301">
                  <a:extLst>
                    <a:ext uri="{FF2B5EF4-FFF2-40B4-BE49-F238E27FC236}">
                      <a16:creationId xmlns:a16="http://schemas.microsoft.com/office/drawing/2014/main" id="{80DE438D-3452-42C0-ACAB-E18EF9B74942}"/>
                    </a:ext>
                  </a:extLst>
                </p:cNvPr>
                <p:cNvCxnSpPr/>
                <p:nvPr/>
              </p:nvCxnSpPr>
              <p:spPr>
                <a:xfrm rot="16200000">
                  <a:off x="6066465" y="202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D152BF-F730-405B-97F9-51FC7A3A7553}"/>
                    </a:ext>
                  </a:extLst>
                </p:cNvPr>
                <p:cNvCxnSpPr/>
                <p:nvPr/>
              </p:nvCxnSpPr>
              <p:spPr>
                <a:xfrm rot="16200000">
                  <a:off x="6066465" y="-571268"/>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0EBF58-D820-42B5-9665-8F3BABB56260}"/>
                    </a:ext>
                  </a:extLst>
                </p:cNvPr>
                <p:cNvCxnSpPr/>
                <p:nvPr/>
              </p:nvCxnSpPr>
              <p:spPr>
                <a:xfrm rot="16200000">
                  <a:off x="6066465" y="-114070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22F3E6A-BE80-47E1-9C0D-B658B7B9019B}"/>
                    </a:ext>
                  </a:extLst>
                </p:cNvPr>
                <p:cNvCxnSpPr/>
                <p:nvPr/>
              </p:nvCxnSpPr>
              <p:spPr>
                <a:xfrm rot="16200000">
                  <a:off x="6066465" y="-1713805"/>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38F62BC-FE8D-4EF3-844B-01351B5407C4}"/>
                    </a:ext>
                  </a:extLst>
                </p:cNvPr>
                <p:cNvCxnSpPr/>
                <p:nvPr/>
              </p:nvCxnSpPr>
              <p:spPr>
                <a:xfrm rot="16200000">
                  <a:off x="6066465" y="-2286910"/>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62FE02D-3FFB-42F0-90F8-716E9CAF421D}"/>
                    </a:ext>
                  </a:extLst>
                </p:cNvPr>
                <p:cNvCxnSpPr/>
                <p:nvPr/>
              </p:nvCxnSpPr>
              <p:spPr>
                <a:xfrm rot="16200000">
                  <a:off x="6066465" y="-2874709"/>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60A2F7D-3A30-4CDD-AD5A-7D6E3492F861}"/>
                    </a:ext>
                  </a:extLst>
                </p:cNvPr>
                <p:cNvCxnSpPr/>
                <p:nvPr/>
              </p:nvCxnSpPr>
              <p:spPr>
                <a:xfrm rot="16200000">
                  <a:off x="6066465" y="-3447814"/>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E81026-05C4-4464-A208-B1AE02D3BC15}"/>
                    </a:ext>
                  </a:extLst>
                </p:cNvPr>
                <p:cNvCxnSpPr/>
                <p:nvPr/>
              </p:nvCxnSpPr>
              <p:spPr>
                <a:xfrm rot="16200000">
                  <a:off x="6066465" y="-403928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09BB46C-8766-4E87-83FE-D61CA4F0341F}"/>
                    </a:ext>
                  </a:extLst>
                </p:cNvPr>
                <p:cNvCxnSpPr/>
                <p:nvPr/>
              </p:nvCxnSpPr>
              <p:spPr>
                <a:xfrm rot="16200000">
                  <a:off x="6066465" y="-46123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6D5D9BC-766B-4B39-BB8A-C7ECF30625DB}"/>
                    </a:ext>
                  </a:extLst>
                </p:cNvPr>
                <p:cNvCxnSpPr/>
                <p:nvPr/>
              </p:nvCxnSpPr>
              <p:spPr>
                <a:xfrm rot="16200000">
                  <a:off x="6066465" y="-5200191"/>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F9D400E-CC88-4B2A-BEC5-DB6FB0E68B0F}"/>
                    </a:ext>
                  </a:extLst>
                </p:cNvPr>
                <p:cNvCxnSpPr/>
                <p:nvPr/>
              </p:nvCxnSpPr>
              <p:spPr>
                <a:xfrm rot="16200000">
                  <a:off x="6066465" y="-5773296"/>
                  <a:ext cx="0" cy="12707862"/>
                </a:xfrm>
                <a:prstGeom prst="line">
                  <a:avLst/>
                </a:prstGeom>
                <a:ln w="22225">
                  <a:solidFill>
                    <a:srgbClr val="FDEFCF">
                      <a:alpha val="80000"/>
                    </a:srgbClr>
                  </a:solidFill>
                </a:ln>
              </p:spPr>
              <p:style>
                <a:lnRef idx="1">
                  <a:schemeClr val="accent1"/>
                </a:lnRef>
                <a:fillRef idx="0">
                  <a:schemeClr val="accent1"/>
                </a:fillRef>
                <a:effectRef idx="0">
                  <a:schemeClr val="accent1"/>
                </a:effectRef>
                <a:fontRef idx="minor">
                  <a:schemeClr val="tx1"/>
                </a:fontRef>
              </p:style>
            </p:cxnSp>
          </p:grpSp>
        </p:grpSp>
      </p:grpSp>
      <p:sp>
        <p:nvSpPr>
          <p:cNvPr id="146" name="Freeform: Shape 145">
            <a:extLst>
              <a:ext uri="{FF2B5EF4-FFF2-40B4-BE49-F238E27FC236}">
                <a16:creationId xmlns:a16="http://schemas.microsoft.com/office/drawing/2014/main" id="{9D8FC453-09F5-49CE-84C4-A5C2D1D8B6C5}"/>
              </a:ext>
            </a:extLst>
          </p:cNvPr>
          <p:cNvSpPr/>
          <p:nvPr/>
        </p:nvSpPr>
        <p:spPr>
          <a:xfrm>
            <a:off x="0" y="-502236"/>
            <a:ext cx="1527117" cy="7581887"/>
          </a:xfrm>
          <a:custGeom>
            <a:avLst/>
            <a:gdLst>
              <a:gd name="connsiteX0" fmla="*/ 0 w 1527117"/>
              <a:gd name="connsiteY0" fmla="*/ 0 h 7581887"/>
              <a:gd name="connsiteX1" fmla="*/ 1527117 w 1527117"/>
              <a:gd name="connsiteY1" fmla="*/ 0 h 7581887"/>
              <a:gd name="connsiteX2" fmla="*/ 1527117 w 1527117"/>
              <a:gd name="connsiteY2" fmla="*/ 2471970 h 7581887"/>
              <a:gd name="connsiteX3" fmla="*/ 655064 w 1527117"/>
              <a:gd name="connsiteY3" fmla="*/ 2471970 h 7581887"/>
              <a:gd name="connsiteX4" fmla="*/ 526348 w 1527117"/>
              <a:gd name="connsiteY4" fmla="*/ 2600686 h 7581887"/>
              <a:gd name="connsiteX5" fmla="*/ 526348 w 1527117"/>
              <a:gd name="connsiteY5" fmla="*/ 3115532 h 7581887"/>
              <a:gd name="connsiteX6" fmla="*/ 655064 w 1527117"/>
              <a:gd name="connsiteY6" fmla="*/ 3244248 h 7581887"/>
              <a:gd name="connsiteX7" fmla="*/ 1527117 w 1527117"/>
              <a:gd name="connsiteY7" fmla="*/ 3244248 h 7581887"/>
              <a:gd name="connsiteX8" fmla="*/ 1527117 w 1527117"/>
              <a:gd name="connsiteY8" fmla="*/ 7581887 h 7581887"/>
              <a:gd name="connsiteX9" fmla="*/ 0 w 1527117"/>
              <a:gd name="connsiteY9" fmla="*/ 7581887 h 75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17" h="7581887">
                <a:moveTo>
                  <a:pt x="0" y="0"/>
                </a:moveTo>
                <a:lnTo>
                  <a:pt x="1527117" y="0"/>
                </a:lnTo>
                <a:lnTo>
                  <a:pt x="1527117" y="2471970"/>
                </a:lnTo>
                <a:lnTo>
                  <a:pt x="655064" y="2471970"/>
                </a:lnTo>
                <a:cubicBezTo>
                  <a:pt x="583976" y="2471970"/>
                  <a:pt x="526348" y="2529598"/>
                  <a:pt x="526348" y="2600686"/>
                </a:cubicBezTo>
                <a:lnTo>
                  <a:pt x="526348" y="3115532"/>
                </a:lnTo>
                <a:cubicBezTo>
                  <a:pt x="526348" y="3186620"/>
                  <a:pt x="583976" y="3244248"/>
                  <a:pt x="655064" y="3244248"/>
                </a:cubicBezTo>
                <a:lnTo>
                  <a:pt x="1527117" y="3244248"/>
                </a:lnTo>
                <a:lnTo>
                  <a:pt x="1527117" y="7581887"/>
                </a:lnTo>
                <a:lnTo>
                  <a:pt x="0" y="7581887"/>
                </a:lnTo>
                <a:close/>
              </a:path>
            </a:pathLst>
          </a:custGeom>
          <a:solidFill>
            <a:srgbClr val="9E7E67"/>
          </a:solidFill>
          <a:ln>
            <a:solidFill>
              <a:srgbClr val="9E7E6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hlinkClick r:id="rId2" action="ppaction://hlinksldjump"/>
            <a:extLst>
              <a:ext uri="{FF2B5EF4-FFF2-40B4-BE49-F238E27FC236}">
                <a16:creationId xmlns:a16="http://schemas.microsoft.com/office/drawing/2014/main" id="{9D80C753-9719-4F84-A0A7-136AC95AD2CD}"/>
              </a:ext>
            </a:extLst>
          </p:cNvPr>
          <p:cNvSpPr/>
          <p:nvPr/>
        </p:nvSpPr>
        <p:spPr>
          <a:xfrm>
            <a:off x="98860" y="925927"/>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1</a:t>
            </a:r>
          </a:p>
        </p:txBody>
      </p:sp>
      <p:sp>
        <p:nvSpPr>
          <p:cNvPr id="155" name="Rectangle: Rounded Corners 154">
            <a:hlinkClick r:id="rId3" action="ppaction://hlinksldjump"/>
            <a:extLst>
              <a:ext uri="{FF2B5EF4-FFF2-40B4-BE49-F238E27FC236}">
                <a16:creationId xmlns:a16="http://schemas.microsoft.com/office/drawing/2014/main" id="{A4852EC7-943A-4467-B286-1D9882FF9C1A}"/>
              </a:ext>
            </a:extLst>
          </p:cNvPr>
          <p:cNvSpPr/>
          <p:nvPr/>
        </p:nvSpPr>
        <p:spPr>
          <a:xfrm>
            <a:off x="98860" y="3194389"/>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3</a:t>
            </a:r>
          </a:p>
        </p:txBody>
      </p:sp>
      <p:sp>
        <p:nvSpPr>
          <p:cNvPr id="156" name="Rectangle: Rounded Corners 155">
            <a:hlinkClick r:id="rId4" action="ppaction://hlinksldjump"/>
            <a:extLst>
              <a:ext uri="{FF2B5EF4-FFF2-40B4-BE49-F238E27FC236}">
                <a16:creationId xmlns:a16="http://schemas.microsoft.com/office/drawing/2014/main" id="{0B1D7A02-A1E5-4107-B60B-843C9F1AAD01}"/>
              </a:ext>
            </a:extLst>
          </p:cNvPr>
          <p:cNvSpPr/>
          <p:nvPr/>
        </p:nvSpPr>
        <p:spPr>
          <a:xfrm>
            <a:off x="98860" y="5512793"/>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5</a:t>
            </a:r>
          </a:p>
        </p:txBody>
      </p:sp>
      <p:sp>
        <p:nvSpPr>
          <p:cNvPr id="159" name="Rectangle: Rounded Corners 158">
            <a:extLst>
              <a:ext uri="{FF2B5EF4-FFF2-40B4-BE49-F238E27FC236}">
                <a16:creationId xmlns:a16="http://schemas.microsoft.com/office/drawing/2014/main" id="{B127496F-C5A7-4B5F-89CA-B33066811FD5}"/>
              </a:ext>
            </a:extLst>
          </p:cNvPr>
          <p:cNvSpPr/>
          <p:nvPr/>
        </p:nvSpPr>
        <p:spPr>
          <a:xfrm>
            <a:off x="771808" y="2077788"/>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2</a:t>
            </a:r>
          </a:p>
        </p:txBody>
      </p:sp>
      <p:sp>
        <p:nvSpPr>
          <p:cNvPr id="160" name="Rectangle: Rounded Corners 159">
            <a:hlinkClick r:id="rId4" action="ppaction://hlinksldjump"/>
            <a:extLst>
              <a:ext uri="{FF2B5EF4-FFF2-40B4-BE49-F238E27FC236}">
                <a16:creationId xmlns:a16="http://schemas.microsoft.com/office/drawing/2014/main" id="{413E3DCD-38DC-4034-8BEA-9D72A39236C4}"/>
              </a:ext>
            </a:extLst>
          </p:cNvPr>
          <p:cNvSpPr/>
          <p:nvPr/>
        </p:nvSpPr>
        <p:spPr>
          <a:xfrm>
            <a:off x="98860" y="4328620"/>
            <a:ext cx="1267398" cy="599896"/>
          </a:xfrm>
          <a:prstGeom prst="roundRect">
            <a:avLst/>
          </a:prstGeom>
          <a:solidFill>
            <a:srgbClr val="DFBB9D"/>
          </a:solidFill>
          <a:ln>
            <a:solidFill>
              <a:srgbClr val="DFB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mic Sans MS" panose="030F0702030302020204" pitchFamily="66" charset="0"/>
              </a:rPr>
              <a:t>BAB 4</a:t>
            </a:r>
          </a:p>
        </p:txBody>
      </p:sp>
      <p:grpSp>
        <p:nvGrpSpPr>
          <p:cNvPr id="154" name="Group 153">
            <a:extLst>
              <a:ext uri="{FF2B5EF4-FFF2-40B4-BE49-F238E27FC236}">
                <a16:creationId xmlns:a16="http://schemas.microsoft.com/office/drawing/2014/main" id="{82ED4CB5-8D93-457F-B229-F03AEDBC195C}"/>
              </a:ext>
            </a:extLst>
          </p:cNvPr>
          <p:cNvGrpSpPr/>
          <p:nvPr/>
        </p:nvGrpSpPr>
        <p:grpSpPr>
          <a:xfrm rot="20813062">
            <a:off x="1810118" y="513298"/>
            <a:ext cx="1833252" cy="4086850"/>
            <a:chOff x="1359132" y="345882"/>
            <a:chExt cx="1966239" cy="4200564"/>
          </a:xfrm>
          <a:solidFill>
            <a:srgbClr val="DFBB9D"/>
          </a:solidFill>
        </p:grpSpPr>
        <p:grpSp>
          <p:nvGrpSpPr>
            <p:cNvPr id="157" name="Group 156">
              <a:extLst>
                <a:ext uri="{FF2B5EF4-FFF2-40B4-BE49-F238E27FC236}">
                  <a16:creationId xmlns:a16="http://schemas.microsoft.com/office/drawing/2014/main" id="{D5B51058-E7CA-4867-BA43-195724D7F7A9}"/>
                </a:ext>
              </a:extLst>
            </p:cNvPr>
            <p:cNvGrpSpPr/>
            <p:nvPr/>
          </p:nvGrpSpPr>
          <p:grpSpPr>
            <a:xfrm>
              <a:off x="2073901" y="2186669"/>
              <a:ext cx="501313" cy="2359777"/>
              <a:chOff x="2810055" y="1677194"/>
              <a:chExt cx="535258" cy="2519562"/>
            </a:xfrm>
            <a:grpFill/>
          </p:grpSpPr>
          <p:sp>
            <p:nvSpPr>
              <p:cNvPr id="172" name="Rectangle 8">
                <a:extLst>
                  <a:ext uri="{FF2B5EF4-FFF2-40B4-BE49-F238E27FC236}">
                    <a16:creationId xmlns:a16="http://schemas.microsoft.com/office/drawing/2014/main" id="{6C400F3E-3825-4BDC-BC0D-096620C2041F}"/>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3" name="Rectangle 8">
                <a:extLst>
                  <a:ext uri="{FF2B5EF4-FFF2-40B4-BE49-F238E27FC236}">
                    <a16:creationId xmlns:a16="http://schemas.microsoft.com/office/drawing/2014/main" id="{C326F425-C0E6-4C4C-BD21-4B8D8EEABFE4}"/>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4" name="Rectangle 8">
                <a:extLst>
                  <a:ext uri="{FF2B5EF4-FFF2-40B4-BE49-F238E27FC236}">
                    <a16:creationId xmlns:a16="http://schemas.microsoft.com/office/drawing/2014/main" id="{9FD02740-6E2C-4F72-9254-838FEEFF8D96}"/>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5" name="Rectangle 2">
                <a:extLst>
                  <a:ext uri="{FF2B5EF4-FFF2-40B4-BE49-F238E27FC236}">
                    <a16:creationId xmlns:a16="http://schemas.microsoft.com/office/drawing/2014/main" id="{69A9A0BB-E86B-4916-8990-69819B460877}"/>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6" name="Rectangle 2">
                <a:extLst>
                  <a:ext uri="{FF2B5EF4-FFF2-40B4-BE49-F238E27FC236}">
                    <a16:creationId xmlns:a16="http://schemas.microsoft.com/office/drawing/2014/main" id="{866E1028-9438-4134-AB22-6DA2D171581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7" name="Rectangle 2">
                <a:extLst>
                  <a:ext uri="{FF2B5EF4-FFF2-40B4-BE49-F238E27FC236}">
                    <a16:creationId xmlns:a16="http://schemas.microsoft.com/office/drawing/2014/main" id="{E22C439D-FE9B-4603-92FF-DCC32AD72BD9}"/>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8" name="Isosceles Triangle 177">
                <a:extLst>
                  <a:ext uri="{FF2B5EF4-FFF2-40B4-BE49-F238E27FC236}">
                    <a16:creationId xmlns:a16="http://schemas.microsoft.com/office/drawing/2014/main" id="{552B0BF2-3DA0-4C35-BD68-5353BA163DFD}"/>
                  </a:ext>
                </a:extLst>
              </p:cNvPr>
              <p:cNvSpPr/>
              <p:nvPr/>
            </p:nvSpPr>
            <p:spPr>
              <a:xfrm rot="10800000">
                <a:off x="2987823" y="3961239"/>
                <a:ext cx="177768" cy="23551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158" name="Group 157">
              <a:extLst>
                <a:ext uri="{FF2B5EF4-FFF2-40B4-BE49-F238E27FC236}">
                  <a16:creationId xmlns:a16="http://schemas.microsoft.com/office/drawing/2014/main" id="{D850B073-DC29-4851-BA0F-05FB1F3EBF90}"/>
                </a:ext>
              </a:extLst>
            </p:cNvPr>
            <p:cNvGrpSpPr/>
            <p:nvPr/>
          </p:nvGrpSpPr>
          <p:grpSpPr>
            <a:xfrm>
              <a:off x="1359132" y="345882"/>
              <a:ext cx="1966239" cy="1811155"/>
              <a:chOff x="1888981" y="1110787"/>
              <a:chExt cx="2254374" cy="2076562"/>
            </a:xfrm>
            <a:grpFill/>
          </p:grpSpPr>
          <p:sp>
            <p:nvSpPr>
              <p:cNvPr id="161" name="Teardrop 30">
                <a:extLst>
                  <a:ext uri="{FF2B5EF4-FFF2-40B4-BE49-F238E27FC236}">
                    <a16:creationId xmlns:a16="http://schemas.microsoft.com/office/drawing/2014/main" id="{FAC0104F-20BC-439E-9FD4-56536D882104}"/>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2" name="Trapezoid 161">
                <a:extLst>
                  <a:ext uri="{FF2B5EF4-FFF2-40B4-BE49-F238E27FC236}">
                    <a16:creationId xmlns:a16="http://schemas.microsoft.com/office/drawing/2014/main" id="{6EECE5F1-4882-420A-8ECE-98CDEC435862}"/>
                  </a:ext>
                </a:extLst>
              </p:cNvPr>
              <p:cNvSpPr/>
              <p:nvPr/>
            </p:nvSpPr>
            <p:spPr>
              <a:xfrm rot="10800000">
                <a:off x="2751763" y="2230194"/>
                <a:ext cx="457200" cy="783671"/>
              </a:xfrm>
              <a:prstGeom prst="trapezoid">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3" name="Rounded Rectangle 18">
                <a:extLst>
                  <a:ext uri="{FF2B5EF4-FFF2-40B4-BE49-F238E27FC236}">
                    <a16:creationId xmlns:a16="http://schemas.microsoft.com/office/drawing/2014/main" id="{9FCBF800-6BD1-42BA-B451-2A9F5F5EF0B6}"/>
                  </a:ext>
                </a:extLst>
              </p:cNvPr>
              <p:cNvSpPr/>
              <p:nvPr/>
            </p:nvSpPr>
            <p:spPr>
              <a:xfrm rot="2700000">
                <a:off x="3710962" y="1407964"/>
                <a:ext cx="119821" cy="299553"/>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64" name="Rounded Rectangle 19">
                <a:extLst>
                  <a:ext uri="{FF2B5EF4-FFF2-40B4-BE49-F238E27FC236}">
                    <a16:creationId xmlns:a16="http://schemas.microsoft.com/office/drawing/2014/main" id="{703867F6-0484-4D3F-BE32-08BFB9A7A162}"/>
                  </a:ext>
                </a:extLst>
              </p:cNvPr>
              <p:cNvSpPr/>
              <p:nvPr/>
            </p:nvSpPr>
            <p:spPr>
              <a:xfrm rot="18900000" flipH="1">
                <a:off x="2156327" y="1407964"/>
                <a:ext cx="119821" cy="299553"/>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65" name="Rounded Rectangle 20">
                <a:extLst>
                  <a:ext uri="{FF2B5EF4-FFF2-40B4-BE49-F238E27FC236}">
                    <a16:creationId xmlns:a16="http://schemas.microsoft.com/office/drawing/2014/main" id="{3ADD3482-5F70-4E46-B5F3-57104D101EE8}"/>
                  </a:ext>
                </a:extLst>
              </p:cNvPr>
              <p:cNvSpPr/>
              <p:nvPr/>
            </p:nvSpPr>
            <p:spPr>
              <a:xfrm>
                <a:off x="2935970" y="1110787"/>
                <a:ext cx="119821" cy="299553"/>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66" name="Rounded Rectangle 21">
                <a:extLst>
                  <a:ext uri="{FF2B5EF4-FFF2-40B4-BE49-F238E27FC236}">
                    <a16:creationId xmlns:a16="http://schemas.microsoft.com/office/drawing/2014/main" id="{8626A311-B34D-487C-875E-B0DDE920867C}"/>
                  </a:ext>
                </a:extLst>
              </p:cNvPr>
              <p:cNvSpPr/>
              <p:nvPr/>
            </p:nvSpPr>
            <p:spPr>
              <a:xfrm rot="5400000">
                <a:off x="3933668" y="1996109"/>
                <a:ext cx="119821" cy="299553"/>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67" name="Rounded Rectangle 22">
                <a:extLst>
                  <a:ext uri="{FF2B5EF4-FFF2-40B4-BE49-F238E27FC236}">
                    <a16:creationId xmlns:a16="http://schemas.microsoft.com/office/drawing/2014/main" id="{0C438601-DD31-48C0-8DDE-C9DB59EA1C94}"/>
                  </a:ext>
                </a:extLst>
              </p:cNvPr>
              <p:cNvSpPr/>
              <p:nvPr/>
            </p:nvSpPr>
            <p:spPr>
              <a:xfrm rot="16200000" flipH="1">
                <a:off x="1978847" y="1919902"/>
                <a:ext cx="119821" cy="299553"/>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68" name="Rounded Rectangle 25">
                <a:extLst>
                  <a:ext uri="{FF2B5EF4-FFF2-40B4-BE49-F238E27FC236}">
                    <a16:creationId xmlns:a16="http://schemas.microsoft.com/office/drawing/2014/main" id="{A60AAF1B-5AC5-4BF9-B996-3264865A74AA}"/>
                  </a:ext>
                </a:extLst>
              </p:cNvPr>
              <p:cNvSpPr/>
              <p:nvPr/>
            </p:nvSpPr>
            <p:spPr>
              <a:xfrm>
                <a:off x="2692290" y="3074683"/>
                <a:ext cx="612000" cy="112666"/>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69" name="Rounded Rectangle 27">
                <a:extLst>
                  <a:ext uri="{FF2B5EF4-FFF2-40B4-BE49-F238E27FC236}">
                    <a16:creationId xmlns:a16="http://schemas.microsoft.com/office/drawing/2014/main" id="{335F4B72-32A8-4437-95C5-CA4FB1DFFB70}"/>
                  </a:ext>
                </a:extLst>
              </p:cNvPr>
              <p:cNvSpPr/>
              <p:nvPr/>
            </p:nvSpPr>
            <p:spPr>
              <a:xfrm>
                <a:off x="2833284" y="2139702"/>
                <a:ext cx="71867" cy="179668"/>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70" name="Rounded Rectangle 28">
                <a:extLst>
                  <a:ext uri="{FF2B5EF4-FFF2-40B4-BE49-F238E27FC236}">
                    <a16:creationId xmlns:a16="http://schemas.microsoft.com/office/drawing/2014/main" id="{B19C0955-2BAF-45DE-A9BB-8624A1E5397F}"/>
                  </a:ext>
                </a:extLst>
              </p:cNvPr>
              <p:cNvSpPr/>
              <p:nvPr/>
            </p:nvSpPr>
            <p:spPr>
              <a:xfrm>
                <a:off x="2957504" y="2139702"/>
                <a:ext cx="71867" cy="179668"/>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71" name="Rounded Rectangle 29">
                <a:extLst>
                  <a:ext uri="{FF2B5EF4-FFF2-40B4-BE49-F238E27FC236}">
                    <a16:creationId xmlns:a16="http://schemas.microsoft.com/office/drawing/2014/main" id="{39AA5161-A8F7-43F9-A19C-A556148BFF41}"/>
                  </a:ext>
                </a:extLst>
              </p:cNvPr>
              <p:cNvSpPr/>
              <p:nvPr/>
            </p:nvSpPr>
            <p:spPr>
              <a:xfrm>
                <a:off x="3081724" y="2139702"/>
                <a:ext cx="71867" cy="179668"/>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grpSp>
      <p:pic>
        <p:nvPicPr>
          <p:cNvPr id="180" name="Picture 6">
            <a:extLst>
              <a:ext uri="{FF2B5EF4-FFF2-40B4-BE49-F238E27FC236}">
                <a16:creationId xmlns:a16="http://schemas.microsoft.com/office/drawing/2014/main" id="{045D478A-D50B-4C9C-AF7B-AAF64EF773C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753566" y="15329"/>
            <a:ext cx="1016528" cy="1502932"/>
          </a:xfrm>
          <a:prstGeom prst="rect">
            <a:avLst/>
          </a:prstGeom>
        </p:spPr>
      </p:pic>
      <p:pic>
        <p:nvPicPr>
          <p:cNvPr id="181" name="Picture 5">
            <a:extLst>
              <a:ext uri="{FF2B5EF4-FFF2-40B4-BE49-F238E27FC236}">
                <a16:creationId xmlns:a16="http://schemas.microsoft.com/office/drawing/2014/main" id="{8ED997E6-301C-45AD-AEA9-EEB3D039BA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40517" y="4893482"/>
            <a:ext cx="853039" cy="1988016"/>
          </a:xfrm>
          <a:prstGeom prst="rect">
            <a:avLst/>
          </a:prstGeom>
        </p:spPr>
      </p:pic>
      <p:pic>
        <p:nvPicPr>
          <p:cNvPr id="184" name="Picture 183">
            <a:extLst>
              <a:ext uri="{FF2B5EF4-FFF2-40B4-BE49-F238E27FC236}">
                <a16:creationId xmlns:a16="http://schemas.microsoft.com/office/drawing/2014/main" id="{BACFB9FE-7E5E-46DB-B356-F63BE6DF54F9}"/>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3852544" y="1553330"/>
            <a:ext cx="6126695" cy="4638229"/>
          </a:xfrm>
          <a:prstGeom prst="rect">
            <a:avLst/>
          </a:prstGeom>
        </p:spPr>
      </p:pic>
      <p:sp>
        <p:nvSpPr>
          <p:cNvPr id="185" name="Rectangle: Rounded Corners 184">
            <a:extLst>
              <a:ext uri="{FF2B5EF4-FFF2-40B4-BE49-F238E27FC236}">
                <a16:creationId xmlns:a16="http://schemas.microsoft.com/office/drawing/2014/main" id="{935309DA-5BC4-45C3-81E1-DFAE1069C579}"/>
              </a:ext>
            </a:extLst>
          </p:cNvPr>
          <p:cNvSpPr/>
          <p:nvPr/>
        </p:nvSpPr>
        <p:spPr>
          <a:xfrm>
            <a:off x="3767425" y="373748"/>
            <a:ext cx="5917805" cy="600574"/>
          </a:xfrm>
          <a:prstGeom prst="roundRect">
            <a:avLst/>
          </a:prstGeom>
          <a:solidFill>
            <a:srgbClr val="9B7D65"/>
          </a:solidFill>
          <a:ln>
            <a:solidFill>
              <a:srgbClr val="BCA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bg1"/>
                </a:solidFill>
                <a:latin typeface="Amellinda Weddings" pitchFamily="50" charset="0"/>
              </a:rPr>
              <a:t>Sketsa</a:t>
            </a:r>
            <a:r>
              <a:rPr lang="en-US" sz="3200" b="1" dirty="0">
                <a:solidFill>
                  <a:schemeClr val="bg1"/>
                </a:solidFill>
                <a:latin typeface="Amellinda Weddings" pitchFamily="50" charset="0"/>
              </a:rPr>
              <a:t> </a:t>
            </a:r>
            <a:r>
              <a:rPr lang="en-US" sz="3200" b="1" dirty="0" err="1">
                <a:solidFill>
                  <a:schemeClr val="bg1"/>
                </a:solidFill>
                <a:latin typeface="Amellinda Weddings" pitchFamily="50" charset="0"/>
              </a:rPr>
              <a:t>Antarmuka</a:t>
            </a:r>
            <a:r>
              <a:rPr lang="en-US" sz="3200" b="1" dirty="0">
                <a:solidFill>
                  <a:schemeClr val="bg1"/>
                </a:solidFill>
                <a:latin typeface="Amellinda Weddings" pitchFamily="50" charset="0"/>
              </a:rPr>
              <a:t>  </a:t>
            </a:r>
          </a:p>
        </p:txBody>
      </p:sp>
    </p:spTree>
    <p:extLst>
      <p:ext uri="{BB962C8B-B14F-4D97-AF65-F5344CB8AC3E}">
        <p14:creationId xmlns:p14="http://schemas.microsoft.com/office/powerpoint/2010/main" val="312840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circle(in)">
                                      <p:cBhvr>
                                        <p:cTn id="7" dur="500"/>
                                        <p:tgtEl>
                                          <p:spTgt spid="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1325</Words>
  <Application>Microsoft Office PowerPoint</Application>
  <PresentationFormat>Widescreen</PresentationFormat>
  <Paragraphs>278</Paragraphs>
  <Slides>25</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7" baseType="lpstr">
      <vt:lpstr>Amellinda Weddings</vt:lpstr>
      <vt:lpstr>Arial</vt:lpstr>
      <vt:lpstr>Baar Sophia</vt:lpstr>
      <vt:lpstr>Bakso Sapi</vt:lpstr>
      <vt:lpstr>Calibri</vt:lpstr>
      <vt:lpstr>Calibri Light</vt:lpstr>
      <vt:lpstr>Comic Sans MS</vt:lpstr>
      <vt:lpstr>Imprint MT Shadow</vt:lpstr>
      <vt:lpstr>Magical Mystery</vt:lpstr>
      <vt:lpstr>Times New Roman</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lissaamiftaa@gmail.com</dc:creator>
  <cp:lastModifiedBy>ASUS</cp:lastModifiedBy>
  <cp:revision>158</cp:revision>
  <dcterms:created xsi:type="dcterms:W3CDTF">2022-02-26T09:04:20Z</dcterms:created>
  <dcterms:modified xsi:type="dcterms:W3CDTF">2023-01-08T10:41:24Z</dcterms:modified>
</cp:coreProperties>
</file>