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entury Gothic Paneuropean Bold" charset="1" panose="020B0702020202020204"/>
      <p:regular r:id="rId14"/>
    </p:embeddedFont>
    <p:embeddedFont>
      <p:font typeface="Century Gothic Paneuropean" charset="1" panose="020B0502020202020204"/>
      <p:regular r:id="rId15"/>
    </p:embeddedFont>
    <p:embeddedFont>
      <p:font typeface="Aileron" charset="1" panose="00000500000000000000"/>
      <p:regular r:id="rId16"/>
    </p:embeddedFont>
    <p:embeddedFont>
      <p:font typeface="Aileron Heavy" charset="1" panose="00000A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MABLOG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U_P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88839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DESCRIPTION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MaBlog adalah sebuah website blog sederhana yang digunakan untuk mencatat dan berbagi pengetahuan tentang berbagai topik yang telah dipelajari. Aplikasi ini berfungsi sebagai dokumentasi pribadi sekaligus referensi bagi pengguna lain.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MANFAAT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4086777"/>
            <a:ext cx="1202661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Belajar Blogging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Belajar Menulis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Tempat untuk catatan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2593" y="1814615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FITUR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8904" y="4086777"/>
            <a:ext cx="12130193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Autentikasi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login untuk admin pengelola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CRUD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Mengelola (menambah, menghapus, memperbarui, menampilkan) artikel atau konten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Searching and Filter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Pencarian dan sortir berdasarkan tag atau kategori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343" y="1814615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09407" y="4086777"/>
            <a:ext cx="12069186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Architecture: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MVC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Frontend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Vue.js atau React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Backend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CodeIgniter (PHP Framework)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MySQL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7959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5774" y="4086777"/>
            <a:ext cx="11510640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Artikel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28257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INTERFACE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2445" y="4086777"/>
            <a:ext cx="12823110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Halaman Utama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Menampilkan daftar artikel terbaru.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Halaman Artikel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Menampilkan isi artikel secara lengkap.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Halaman Admin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CRUD artikel 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Halaman Login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Untuk autentikasi pengguna.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73789" y="2746173"/>
            <a:ext cx="2754769" cy="3421973"/>
            <a:chOff x="0" y="0"/>
            <a:chExt cx="3673025" cy="4562630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261606" y="1151211"/>
              <a:ext cx="4562630" cy="2260208"/>
              <a:chOff x="0" y="0"/>
              <a:chExt cx="653128" cy="3235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53128" cy="323543"/>
              </a:xfrm>
              <a:custGeom>
                <a:avLst/>
                <a:gdLst/>
                <a:ahLst/>
                <a:cxnLst/>
                <a:rect r="r" b="b" t="t" l="l"/>
                <a:pathLst>
                  <a:path h="323543" w="653128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FAE7BC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57150"/>
                <a:ext cx="653128" cy="2536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01600"/>
              <a:ext cx="1526374" cy="4355580"/>
              <a:chOff x="0" y="0"/>
              <a:chExt cx="301506" cy="86036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01506" cy="860362"/>
              </a:xfrm>
              <a:custGeom>
                <a:avLst/>
                <a:gdLst/>
                <a:ahLst/>
                <a:cxnLst/>
                <a:rect r="r" b="b" t="t" l="l"/>
                <a:pathLst>
                  <a:path h="860362" w="301506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301506" cy="9175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2925147" y="2822373"/>
            <a:ext cx="2653673" cy="3280781"/>
            <a:chOff x="0" y="0"/>
            <a:chExt cx="698910" cy="8640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8910" cy="864074"/>
            </a:xfrm>
            <a:custGeom>
              <a:avLst/>
              <a:gdLst/>
              <a:ahLst/>
              <a:cxnLst/>
              <a:rect r="r" b="b" t="t" l="l"/>
              <a:pathLst>
                <a:path h="864074" w="698910">
                  <a:moveTo>
                    <a:pt x="0" y="0"/>
                  </a:moveTo>
                  <a:lnTo>
                    <a:pt x="698910" y="0"/>
                  </a:lnTo>
                  <a:lnTo>
                    <a:pt x="698910" y="864074"/>
                  </a:lnTo>
                  <a:lnTo>
                    <a:pt x="0" y="864074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698910" cy="921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1028700" y="2746173"/>
            <a:ext cx="14614227" cy="0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028700" y="6091946"/>
            <a:ext cx="2756361" cy="3421973"/>
            <a:chOff x="0" y="0"/>
            <a:chExt cx="3675148" cy="4562630"/>
          </a:xfrm>
        </p:grpSpPr>
        <p:grpSp>
          <p:nvGrpSpPr>
            <p:cNvPr name="Group 14" id="14"/>
            <p:cNvGrpSpPr/>
            <p:nvPr/>
          </p:nvGrpSpPr>
          <p:grpSpPr>
            <a:xfrm rot="5400000">
              <a:off x="-1151211" y="1151211"/>
              <a:ext cx="4562630" cy="2260208"/>
              <a:chOff x="0" y="0"/>
              <a:chExt cx="653128" cy="32354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53128" cy="323543"/>
              </a:xfrm>
              <a:custGeom>
                <a:avLst/>
                <a:gdLst/>
                <a:ahLst/>
                <a:cxnLst/>
                <a:rect r="r" b="b" t="t" l="l"/>
                <a:pathLst>
                  <a:path h="323543" w="653128">
                    <a:moveTo>
                      <a:pt x="217827" y="304474"/>
                    </a:moveTo>
                    <a:cubicBezTo>
                      <a:pt x="251311" y="315987"/>
                      <a:pt x="289378" y="323543"/>
                      <a:pt x="326740" y="323543"/>
                    </a:cubicBezTo>
                    <a:cubicBezTo>
                      <a:pt x="364103" y="323543"/>
                      <a:pt x="400055" y="317066"/>
                      <a:pt x="433186" y="305552"/>
                    </a:cubicBezTo>
                    <a:cubicBezTo>
                      <a:pt x="433892" y="305192"/>
                      <a:pt x="434596" y="305192"/>
                      <a:pt x="435301" y="304833"/>
                    </a:cubicBezTo>
                    <a:cubicBezTo>
                      <a:pt x="559723" y="258778"/>
                      <a:pt x="651366" y="137164"/>
                      <a:pt x="653128" y="5908"/>
                    </a:cubicBezTo>
                    <a:lnTo>
                      <a:pt x="653128" y="0"/>
                    </a:lnTo>
                    <a:lnTo>
                      <a:pt x="0" y="0"/>
                    </a:lnTo>
                    <a:lnTo>
                      <a:pt x="0" y="5904"/>
                    </a:lnTo>
                    <a:cubicBezTo>
                      <a:pt x="1762" y="137883"/>
                      <a:pt x="91995" y="259498"/>
                      <a:pt x="217827" y="304474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FAE7BC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653128" cy="2536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148775" y="101600"/>
              <a:ext cx="1526374" cy="4355580"/>
              <a:chOff x="0" y="0"/>
              <a:chExt cx="301506" cy="86036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01506" cy="860362"/>
              </a:xfrm>
              <a:custGeom>
                <a:avLst/>
                <a:gdLst/>
                <a:ahLst/>
                <a:cxnLst/>
                <a:rect r="r" b="b" t="t" l="l"/>
                <a:pathLst>
                  <a:path h="860362" w="301506">
                    <a:moveTo>
                      <a:pt x="0" y="0"/>
                    </a:moveTo>
                    <a:lnTo>
                      <a:pt x="301506" y="0"/>
                    </a:lnTo>
                    <a:lnTo>
                      <a:pt x="301506" y="860362"/>
                    </a:lnTo>
                    <a:lnTo>
                      <a:pt x="0" y="860362"/>
                    </a:ln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301506" cy="9175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</p:grpSp>
      <p:sp>
        <p:nvSpPr>
          <p:cNvPr name="AutoShape 20" id="20"/>
          <p:cNvSpPr/>
          <p:nvPr/>
        </p:nvSpPr>
        <p:spPr>
          <a:xfrm rot="-11689">
            <a:off x="2720724" y="9413073"/>
            <a:ext cx="14495856" cy="0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6192500" y="10137246"/>
            <a:ext cx="2283181" cy="167947"/>
            <a:chOff x="0" y="0"/>
            <a:chExt cx="601332" cy="4423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0" y="0"/>
            <a:ext cx="16192500" cy="172508"/>
            <a:chOff x="0" y="0"/>
            <a:chExt cx="4264691" cy="454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 rot="0">
            <a:off x="2720636" y="6091946"/>
            <a:ext cx="12922291" cy="0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4889905" y="2784273"/>
            <a:ext cx="0" cy="830763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9" id="29"/>
          <p:cNvSpPr/>
          <p:nvPr/>
        </p:nvSpPr>
        <p:spPr>
          <a:xfrm>
            <a:off x="8667877" y="2784273"/>
            <a:ext cx="0" cy="830763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0" id="30"/>
          <p:cNvSpPr/>
          <p:nvPr/>
        </p:nvSpPr>
        <p:spPr>
          <a:xfrm>
            <a:off x="12474424" y="2784273"/>
            <a:ext cx="0" cy="830763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1" id="31"/>
          <p:cNvSpPr/>
          <p:nvPr/>
        </p:nvSpPr>
        <p:spPr>
          <a:xfrm>
            <a:off x="4851805" y="6168146"/>
            <a:ext cx="0" cy="830763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2" id="32"/>
          <p:cNvSpPr/>
          <p:nvPr/>
        </p:nvSpPr>
        <p:spPr>
          <a:xfrm>
            <a:off x="8667877" y="6130046"/>
            <a:ext cx="0" cy="830763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3" id="33"/>
          <p:cNvSpPr/>
          <p:nvPr/>
        </p:nvSpPr>
        <p:spPr>
          <a:xfrm>
            <a:off x="12481589" y="6130046"/>
            <a:ext cx="0" cy="830763"/>
          </a:xfrm>
          <a:prstGeom prst="line">
            <a:avLst/>
          </a:prstGeom>
          <a:ln cap="flat" w="76200">
            <a:solidFill>
              <a:srgbClr val="FAE7BC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4" id="34"/>
          <p:cNvGrpSpPr/>
          <p:nvPr/>
        </p:nvGrpSpPr>
        <p:grpSpPr>
          <a:xfrm rot="0">
            <a:off x="3278324" y="3922184"/>
            <a:ext cx="3146962" cy="969010"/>
            <a:chOff x="0" y="0"/>
            <a:chExt cx="4195949" cy="1292013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AE7BC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80052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Kontrak Perkuliahan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56296" y="3922184"/>
            <a:ext cx="3146962" cy="1378585"/>
            <a:chOff x="0" y="0"/>
            <a:chExt cx="4195949" cy="1838113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AE7BC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800523"/>
              <a:ext cx="4195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Perancangan Aplikasi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Perancangan timeline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834268" y="3922184"/>
            <a:ext cx="3280312" cy="1788160"/>
            <a:chOff x="0" y="0"/>
            <a:chExt cx="4373749" cy="2384213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-28575"/>
              <a:ext cx="43737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AE7BC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800523"/>
              <a:ext cx="4373749" cy="158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Wireframe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Instalasi Kebutuhan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Setup project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278324" y="7306056"/>
            <a:ext cx="3146962" cy="969010"/>
            <a:chOff x="0" y="0"/>
            <a:chExt cx="4195949" cy="1292013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AE7BC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80052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Backend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094396" y="7398994"/>
            <a:ext cx="3146962" cy="1378585"/>
            <a:chOff x="0" y="0"/>
            <a:chExt cx="4195949" cy="1838113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AE7BC"/>
                  </a:solidFill>
                  <a:latin typeface="Aileron"/>
                  <a:ea typeface="Aileron"/>
                  <a:cs typeface="Aileron"/>
                  <a:sym typeface="Aileron"/>
                </a:rPr>
                <a:t>5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800523"/>
              <a:ext cx="4195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Backend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Frontend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908108" y="7398994"/>
            <a:ext cx="3146962" cy="1788160"/>
            <a:chOff x="0" y="0"/>
            <a:chExt cx="4195949" cy="238421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AE7BC"/>
                  </a:solidFill>
                  <a:latin typeface="Aileron"/>
                  <a:ea typeface="Aileron"/>
                  <a:cs typeface="Aileron"/>
                  <a:sym typeface="Aileron"/>
                </a:rPr>
                <a:t>6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00523"/>
              <a:ext cx="4195949" cy="158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Frontend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Testing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Deploymet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28700" y="944033"/>
            <a:ext cx="12246346" cy="1030605"/>
            <a:chOff x="0" y="0"/>
            <a:chExt cx="16328461" cy="1374140"/>
          </a:xfrm>
        </p:grpSpPr>
        <p:sp>
          <p:nvSpPr>
            <p:cNvPr name="TextBox 53" id="53"/>
            <p:cNvSpPr txBox="true"/>
            <p:nvPr/>
          </p:nvSpPr>
          <p:spPr>
            <a:xfrm rot="0">
              <a:off x="0" y="-38100"/>
              <a:ext cx="16328461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 spc="107" b="true">
                  <a:solidFill>
                    <a:srgbClr val="FAE7B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MaBlog Timeline Development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0" y="882650"/>
              <a:ext cx="16328461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per week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DAGf2sqLMEU</dc:identifier>
  <dcterms:modified xsi:type="dcterms:W3CDTF">2011-08-01T06:04:30Z</dcterms:modified>
  <cp:revision>1</cp:revision>
  <dc:title>MABLOG</dc:title>
</cp:coreProperties>
</file>