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2DDBC58-6F82-4A75-B9B4-D1755313676A}" type="datetimeFigureOut">
              <a:rPr lang="id-ID" smtClean="0"/>
              <a:pPr/>
              <a:t>04/09/2025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C++ Dasar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</a:t>
            </a:r>
          </a:p>
          <a:p>
            <a:r>
              <a:rPr lang="id-ID" dirty="0" smtClean="0"/>
              <a:t>Muhammad lUtfi Badila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Operator Aritmatika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343509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Operator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Fungsi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Contoh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+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Penjumlahan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a + b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-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Pengurangan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a - b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*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Perkalian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a * b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/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Pembagian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a / b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%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Modulus (sisa bagi)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a % b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Operator Penugasan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3383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Fungsi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Contoh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Memberi nilai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Tambahkan lalu simpan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x += 3 (sama dengan x = x + 3)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Kurangi lalu simpan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x -= 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Kalikan lalu simpan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x *= 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Bagi lalu simpan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x /= 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Modulus lalu simpan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 %= 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Operator Perbandingan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297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Fungsi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Contoh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Sama dengan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a == 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Tidak sama dengan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a != 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Lebih besar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a &gt; 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Lebih kecil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a &lt; 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chemeClr val="tx1"/>
                          </a:solidFill>
                        </a:rPr>
                        <a:t>Lebih besar atau sama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a &gt;= 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Lebih kecil atau sama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chemeClr val="tx1"/>
                          </a:solidFill>
                        </a:rPr>
                        <a:t>a &lt;= b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Operator Logika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2021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solidFill>
                            <a:schemeClr val="tx1"/>
                          </a:solidFill>
                        </a:rPr>
                        <a:t>Fungsi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solidFill>
                            <a:schemeClr val="tx1"/>
                          </a:solidFill>
                        </a:rPr>
                        <a:t>Contoh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>
                          <a:solidFill>
                            <a:schemeClr val="tx1"/>
                          </a:solidFill>
                        </a:rPr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AND (true jika keduanya benar)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solidFill>
                            <a:schemeClr val="tx1"/>
                          </a:solidFill>
                        </a:rPr>
                        <a:t>(a &gt; 0 &amp;&amp; b &gt; 0)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OR (true jika salah satu kondisi benar)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(a &gt; b || b &gt; 0)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solidFill>
                            <a:schemeClr val="tx1"/>
                          </a:solidFill>
                        </a:rPr>
                        <a:t>NOT (kebalikan)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!(a &gt; b)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Apa Itu C++ 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C++ merupakan bahasa pemrograman yang berbasis OOP</a:t>
            </a:r>
          </a:p>
          <a:p>
            <a:r>
              <a:rPr lang="id-ID" dirty="0" smtClean="0"/>
              <a:t>Merupakan bahasa pemrograman yang berbasis C</a:t>
            </a:r>
          </a:p>
          <a:p>
            <a:r>
              <a:rPr lang="id-ID" dirty="0" smtClean="0"/>
              <a:t>Bisa mengatur penggunaan memori</a:t>
            </a:r>
          </a:p>
          <a:p>
            <a:r>
              <a:rPr lang="id-ID" dirty="0" smtClean="0"/>
              <a:t>Harus dicompile biar bisa jalan di Komputer/PC/Laptop</a:t>
            </a:r>
          </a:p>
          <a:p>
            <a:r>
              <a:rPr lang="id-ID" dirty="0" smtClean="0"/>
              <a:t>Bahasa yang cukup susah dipelari ketimbang javascript, pyhton, PHP dll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Bisa jalan di berbagai platform dan OS, contohnya: PS, XBOX, Linux, Windows, Android dll</a:t>
            </a:r>
          </a:p>
          <a:p>
            <a:r>
              <a:rPr lang="id-ID" dirty="0" smtClean="0"/>
              <a:t>Harus meggunakan compiler agar bisa jalan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Cara Kerja C++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Contoh Syntax Dasar C++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#include &lt;iostream&gt;  // library untuk input-output</a:t>
            </a:r>
          </a:p>
          <a:p>
            <a:r>
              <a:rPr lang="id-ID" dirty="0" smtClean="0"/>
              <a:t>using namespace std; // supaya bisa pakai cout tanpa std::</a:t>
            </a:r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int main() {</a:t>
            </a:r>
          </a:p>
          <a:p>
            <a:r>
              <a:rPr lang="id-ID" dirty="0" smtClean="0"/>
              <a:t>    cout &lt;&lt; "Hello, World!" &lt;&lt; endl; // menampilkan teks ke layar</a:t>
            </a:r>
          </a:p>
          <a:p>
            <a:r>
              <a:rPr lang="id-ID" dirty="0" smtClean="0"/>
              <a:t>    return 0; // mengakhiri program</a:t>
            </a:r>
          </a:p>
          <a:p>
            <a:r>
              <a:rPr lang="id-ID" dirty="0" smtClean="0"/>
              <a:t>}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Penjelesan Syntax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#include &lt;iostream&gt; → library untuk input-output.</a:t>
            </a:r>
          </a:p>
          <a:p>
            <a:pPr lvl="0"/>
            <a:r>
              <a:rPr lang="id-ID" dirty="0" smtClean="0"/>
              <a:t>using namespace std; → agar tidak menulis std::cout.</a:t>
            </a:r>
          </a:p>
          <a:p>
            <a:pPr lvl="0"/>
            <a:r>
              <a:rPr lang="id-ID" dirty="0" smtClean="0"/>
              <a:t>int main() → fungsi utama, program mulai dari sini.</a:t>
            </a:r>
          </a:p>
          <a:p>
            <a:pPr lvl="0"/>
            <a:r>
              <a:rPr lang="id-ID" dirty="0" smtClean="0"/>
              <a:t>cout → digunakan untuk mencetak ke layar.</a:t>
            </a:r>
          </a:p>
          <a:p>
            <a:pPr lvl="0"/>
            <a:r>
              <a:rPr lang="id-ID" dirty="0" smtClean="0"/>
              <a:t>endl → membuat baris baru.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Instalasi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Kunjungi website codeblocks pilih setup yang ada mingw64</a:t>
            </a:r>
          </a:p>
          <a:p>
            <a:r>
              <a:rPr lang="id-ID" dirty="0" smtClean="0"/>
              <a:t>Setelah menginstall klik settings-compiler-Toolchain Executable-auto detect untuk mendeteksi mingw64 compiler lalu klik OK</a:t>
            </a:r>
          </a:p>
          <a:p>
            <a:r>
              <a:rPr lang="id-ID" dirty="0" smtClean="0"/>
              <a:t>Lalu tambahkan letak file mingw64 dengan gcc.exe di environment windows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Tipe Data di C++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Integer</a:t>
            </a:r>
          </a:p>
          <a:p>
            <a:r>
              <a:rPr lang="id-ID" dirty="0" smtClean="0"/>
              <a:t>String</a:t>
            </a:r>
          </a:p>
          <a:p>
            <a:r>
              <a:rPr lang="id-ID" dirty="0" smtClean="0"/>
              <a:t>Boolean</a:t>
            </a:r>
          </a:p>
          <a:p>
            <a:r>
              <a:rPr lang="id-ID" dirty="0" smtClean="0"/>
              <a:t>Char</a:t>
            </a:r>
          </a:p>
          <a:p>
            <a:r>
              <a:rPr lang="id-ID" dirty="0" smtClean="0"/>
              <a:t>Float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Operator Dasar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Operator Aritmatika</a:t>
            </a:r>
          </a:p>
          <a:p>
            <a:r>
              <a:rPr lang="id-ID" dirty="0" smtClean="0"/>
              <a:t>Operator Penugasan</a:t>
            </a:r>
          </a:p>
          <a:p>
            <a:r>
              <a:rPr lang="id-ID" dirty="0" smtClean="0"/>
              <a:t>Operator Logika</a:t>
            </a:r>
          </a:p>
          <a:p>
            <a:r>
              <a:rPr lang="id-ID" dirty="0" smtClean="0"/>
              <a:t>Operator Perbandingan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239</TotalTime>
  <Words>393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C++ Dasar</vt:lpstr>
      <vt:lpstr>Apa Itu C++ ?</vt:lpstr>
      <vt:lpstr>Slide 3</vt:lpstr>
      <vt:lpstr>Cara Kerja C++</vt:lpstr>
      <vt:lpstr>Contoh Syntax Dasar C++</vt:lpstr>
      <vt:lpstr>Penjelesan Syntax</vt:lpstr>
      <vt:lpstr>Instalasi</vt:lpstr>
      <vt:lpstr>Tipe Data di C++</vt:lpstr>
      <vt:lpstr>Operator Dasar</vt:lpstr>
      <vt:lpstr>Operator Aritmatika</vt:lpstr>
      <vt:lpstr>Operator Penugasan</vt:lpstr>
      <vt:lpstr>Operator Perbandingan</vt:lpstr>
      <vt:lpstr>Operator Logika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Dasar</dc:title>
  <dc:creator>acer</dc:creator>
  <cp:lastModifiedBy>acer</cp:lastModifiedBy>
  <cp:revision>37</cp:revision>
  <dcterms:created xsi:type="dcterms:W3CDTF">2025-08-30T12:08:01Z</dcterms:created>
  <dcterms:modified xsi:type="dcterms:W3CDTF">2025-09-04T14:35:45Z</dcterms:modified>
</cp:coreProperties>
</file>