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9" r:id="rId13"/>
    <p:sldId id="268" r:id="rId14"/>
    <p:sldId id="271" r:id="rId15"/>
    <p:sldId id="272" r:id="rId16"/>
    <p:sldId id="273" r:id="rId17"/>
    <p:sldId id="274" r:id="rId18"/>
    <p:sldId id="270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2DDBC58-6F82-4A75-B9B4-D1755313676A}" type="datetimeFigureOut">
              <a:rPr lang="id-ID" smtClean="0"/>
              <a:pPr/>
              <a:t>13/09/2025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258A85-3F22-4DAB-836C-D3990C47250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C++ Dasar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</a:t>
            </a:r>
          </a:p>
          <a:p>
            <a:r>
              <a:rPr lang="id-ID" dirty="0" smtClean="0"/>
              <a:t>Muhammad lUtfi Badila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Aritmatika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343509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Fungsi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Contoh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+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Penjumlahan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+ b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-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Pengurangan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- b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*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Perkalian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* b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/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Pembagian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/ b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%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Modulus (sisa bagi)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rgbClr val="000000"/>
                          </a:solidFill>
                          <a:latin typeface="Arial Unicode MS"/>
                          <a:ea typeface="Calibri"/>
                          <a:cs typeface="Times New Roman"/>
                        </a:rPr>
                        <a:t>a % b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Penugasan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3383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Fungsi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Contoh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Memberi nilai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Tambahkan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+= 3 (sama dengan x = x + 3)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Kurangi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-= 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Kalikan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*= 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Bagi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x /= 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>
                          <a:solidFill>
                            <a:schemeClr val="tx1"/>
                          </a:solidFill>
                        </a:rPr>
                        <a:t>Modulus lalu simpan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x %= 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Perbandingan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297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Fungsi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Contoh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Sama dengan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==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Tidak sama dengan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!=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Lebih besar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&gt;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Lebih kecil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&lt;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Lebih besar atau sama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a &gt;= 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>
                          <a:solidFill>
                            <a:schemeClr val="tx1"/>
                          </a:solidFill>
                        </a:rPr>
                        <a:t>Lebih kecil atau sama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a &lt;= b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Logika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2021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Fungsi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Contoh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AND (true jika keduanya benar)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(a &gt; 0 &amp;&amp; b &gt; 0)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OR (true jika salah satu kondisi benar)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(a &gt; b || b &gt; 0)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>
                          <a:solidFill>
                            <a:schemeClr val="tx1"/>
                          </a:solidFill>
                        </a:rPr>
                        <a:t>NOT (kebalikan)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tx1"/>
                          </a:solidFill>
                        </a:rPr>
                        <a:t>!(a &gt; b)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Percabangan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d-ID" sz="1600" dirty="0" smtClean="0"/>
              <a:t>Dengan if:</a:t>
            </a:r>
          </a:p>
          <a:p>
            <a:endParaRPr lang="id-ID" sz="1600" dirty="0" smtClean="0"/>
          </a:p>
          <a:p>
            <a:r>
              <a:rPr lang="id-ID" sz="1600" dirty="0" smtClean="0"/>
              <a:t>#include &lt;iostream&gt;</a:t>
            </a:r>
          </a:p>
          <a:p>
            <a:r>
              <a:rPr lang="id-ID" sz="1600" dirty="0" smtClean="0"/>
              <a:t>using namespace std;</a:t>
            </a:r>
          </a:p>
          <a:p>
            <a:endParaRPr lang="id-ID" sz="1600" dirty="0" smtClean="0"/>
          </a:p>
          <a:p>
            <a:r>
              <a:rPr lang="id-ID" sz="1600" dirty="0" smtClean="0"/>
              <a:t>int main() {</a:t>
            </a:r>
          </a:p>
          <a:p>
            <a:r>
              <a:rPr lang="id-ID" sz="1600" dirty="0" smtClean="0"/>
              <a:t>    int umur;</a:t>
            </a:r>
          </a:p>
          <a:p>
            <a:r>
              <a:rPr lang="id-ID" sz="1600" dirty="0" smtClean="0"/>
              <a:t>    cout &lt;&lt; "Masukkan umur: ";</a:t>
            </a:r>
          </a:p>
          <a:p>
            <a:r>
              <a:rPr lang="id-ID" sz="1600" dirty="0" smtClean="0"/>
              <a:t>    cin &gt;&gt; umur;</a:t>
            </a:r>
          </a:p>
          <a:p>
            <a:endParaRPr lang="id-ID" sz="1600" dirty="0" smtClean="0"/>
          </a:p>
          <a:p>
            <a:r>
              <a:rPr lang="id-ID" sz="1600" dirty="0" smtClean="0"/>
              <a:t>    if (umur &gt;= 18) {</a:t>
            </a:r>
          </a:p>
          <a:p>
            <a:r>
              <a:rPr lang="id-ID" sz="1600" dirty="0" smtClean="0"/>
              <a:t>        cout &lt;&lt; "Kamu sudah dewasa.\n";</a:t>
            </a:r>
          </a:p>
          <a:p>
            <a:r>
              <a:rPr lang="id-ID" sz="1600" dirty="0" smtClean="0"/>
              <a:t>    }</a:t>
            </a:r>
          </a:p>
          <a:p>
            <a:endParaRPr lang="id-ID" sz="1600" dirty="0" smtClean="0"/>
          </a:p>
          <a:p>
            <a:r>
              <a:rPr lang="id-ID" sz="1600" dirty="0" smtClean="0"/>
              <a:t>    return 0;</a:t>
            </a:r>
          </a:p>
          <a:p>
            <a:r>
              <a:rPr lang="id-ID" sz="1600" dirty="0" smtClean="0"/>
              <a:t>}</a:t>
            </a:r>
          </a:p>
          <a:p>
            <a:endParaRPr lang="id-ID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d-ID" sz="1800" dirty="0" smtClean="0"/>
              <a:t>Dengan if-else</a:t>
            </a:r>
          </a:p>
          <a:p>
            <a:endParaRPr lang="id-ID" sz="1800" dirty="0" smtClean="0"/>
          </a:p>
          <a:p>
            <a:r>
              <a:rPr lang="id-ID" sz="1800" dirty="0" smtClean="0"/>
              <a:t>#include &lt;iostream&gt;</a:t>
            </a:r>
          </a:p>
          <a:p>
            <a:r>
              <a:rPr lang="id-ID" sz="1800" dirty="0" smtClean="0"/>
              <a:t>using namespace std;</a:t>
            </a:r>
          </a:p>
          <a:p>
            <a:endParaRPr lang="id-ID" sz="1800" dirty="0" smtClean="0"/>
          </a:p>
          <a:p>
            <a:r>
              <a:rPr lang="id-ID" sz="1800" dirty="0" smtClean="0"/>
              <a:t>int main() {</a:t>
            </a:r>
          </a:p>
          <a:p>
            <a:r>
              <a:rPr lang="id-ID" sz="1800" dirty="0" smtClean="0"/>
              <a:t>    int nilai;</a:t>
            </a:r>
          </a:p>
          <a:p>
            <a:r>
              <a:rPr lang="id-ID" sz="1800" dirty="0" smtClean="0"/>
              <a:t>    cout &lt;&lt; "Masukkan nilai: ";</a:t>
            </a:r>
          </a:p>
          <a:p>
            <a:r>
              <a:rPr lang="id-ID" sz="1800" dirty="0" smtClean="0"/>
              <a:t>    cin &gt;&gt; nilai;</a:t>
            </a:r>
          </a:p>
          <a:p>
            <a:endParaRPr lang="id-ID" sz="1800" dirty="0" smtClean="0"/>
          </a:p>
          <a:p>
            <a:r>
              <a:rPr lang="id-ID" sz="1800" dirty="0" smtClean="0"/>
              <a:t>    if (nilai &gt;= 60) {</a:t>
            </a:r>
          </a:p>
          <a:p>
            <a:r>
              <a:rPr lang="id-ID" sz="1800" dirty="0" smtClean="0"/>
              <a:t>        cout &lt;&lt; "Lulus!\n";</a:t>
            </a:r>
          </a:p>
          <a:p>
            <a:r>
              <a:rPr lang="id-ID" sz="1800" dirty="0" smtClean="0"/>
              <a:t>    } else {</a:t>
            </a:r>
          </a:p>
          <a:p>
            <a:r>
              <a:rPr lang="id-ID" sz="1800" dirty="0" smtClean="0"/>
              <a:t>        cout &lt;&lt; "Tidak lulus.\n";</a:t>
            </a:r>
          </a:p>
          <a:p>
            <a:r>
              <a:rPr lang="id-ID" sz="1800" dirty="0" smtClean="0"/>
              <a:t>    }</a:t>
            </a:r>
          </a:p>
          <a:p>
            <a:endParaRPr lang="id-ID" sz="1800" dirty="0" smtClean="0"/>
          </a:p>
          <a:p>
            <a:r>
              <a:rPr lang="id-ID" sz="1800" dirty="0" smtClean="0"/>
              <a:t>    return 0;</a:t>
            </a:r>
          </a:p>
          <a:p>
            <a:r>
              <a:rPr lang="id-ID" sz="1800" dirty="0" smtClean="0"/>
              <a:t>}</a:t>
            </a:r>
          </a:p>
          <a:p>
            <a:endParaRPr lang="id-ID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d-ID" sz="1400" dirty="0" smtClean="0"/>
              <a:t>Dengan if-else if-else</a:t>
            </a:r>
          </a:p>
          <a:p>
            <a:endParaRPr lang="id-ID" sz="1400" dirty="0" smtClean="0"/>
          </a:p>
          <a:p>
            <a:r>
              <a:rPr lang="id-ID" sz="1400" dirty="0" smtClean="0"/>
              <a:t>#include &lt;iostream&gt;</a:t>
            </a:r>
          </a:p>
          <a:p>
            <a:r>
              <a:rPr lang="id-ID" sz="1400" dirty="0" smtClean="0"/>
              <a:t>using namespace std;</a:t>
            </a:r>
          </a:p>
          <a:p>
            <a:endParaRPr lang="id-ID" sz="1400" dirty="0" smtClean="0"/>
          </a:p>
          <a:p>
            <a:r>
              <a:rPr lang="id-ID" sz="1400" dirty="0" smtClean="0"/>
              <a:t>int main() {</a:t>
            </a:r>
          </a:p>
          <a:p>
            <a:r>
              <a:rPr lang="id-ID" sz="1400" dirty="0" smtClean="0"/>
              <a:t>    int nilai;</a:t>
            </a:r>
          </a:p>
          <a:p>
            <a:r>
              <a:rPr lang="id-ID" sz="1400" dirty="0" smtClean="0"/>
              <a:t>    cout &lt;&lt; "Masukkan nilai: ";</a:t>
            </a:r>
          </a:p>
          <a:p>
            <a:r>
              <a:rPr lang="id-ID" sz="1400" dirty="0" smtClean="0"/>
              <a:t>    cin &gt;&gt; nilai;</a:t>
            </a:r>
          </a:p>
          <a:p>
            <a:endParaRPr lang="id-ID" sz="1400" dirty="0" smtClean="0"/>
          </a:p>
          <a:p>
            <a:r>
              <a:rPr lang="id-ID" sz="1400" dirty="0" smtClean="0"/>
              <a:t>    if (nilai &gt;= 90) {</a:t>
            </a:r>
          </a:p>
          <a:p>
            <a:r>
              <a:rPr lang="id-ID" sz="1400" dirty="0" smtClean="0"/>
              <a:t>        cout &lt;&lt; "Grade A\n";</a:t>
            </a:r>
          </a:p>
          <a:p>
            <a:r>
              <a:rPr lang="id-ID" sz="1400" dirty="0" smtClean="0"/>
              <a:t>    } else if (nilai &gt;= 75) {</a:t>
            </a:r>
          </a:p>
          <a:p>
            <a:r>
              <a:rPr lang="id-ID" sz="1400" dirty="0" smtClean="0"/>
              <a:t>        cout &lt;&lt; "Grade B\n";</a:t>
            </a:r>
          </a:p>
          <a:p>
            <a:r>
              <a:rPr lang="id-ID" sz="1400" dirty="0" smtClean="0"/>
              <a:t>    } else if (nilai &gt;= 60) {</a:t>
            </a:r>
          </a:p>
          <a:p>
            <a:r>
              <a:rPr lang="id-ID" sz="1400" dirty="0" smtClean="0"/>
              <a:t>        cout &lt;&lt; "Grade C\n";</a:t>
            </a:r>
          </a:p>
          <a:p>
            <a:r>
              <a:rPr lang="id-ID" sz="1400" dirty="0" smtClean="0"/>
              <a:t>    } else {</a:t>
            </a:r>
          </a:p>
          <a:p>
            <a:r>
              <a:rPr lang="id-ID" sz="1400" dirty="0" smtClean="0"/>
              <a:t>        cout &lt;&lt; "Grade D\n";</a:t>
            </a:r>
          </a:p>
          <a:p>
            <a:r>
              <a:rPr lang="id-ID" sz="1400" dirty="0" smtClean="0"/>
              <a:t>    }</a:t>
            </a:r>
          </a:p>
          <a:p>
            <a:endParaRPr lang="id-ID" sz="1400" dirty="0" smtClean="0"/>
          </a:p>
          <a:p>
            <a:r>
              <a:rPr lang="id-ID" sz="1400" dirty="0" smtClean="0"/>
              <a:t>    return 0;</a:t>
            </a:r>
          </a:p>
          <a:p>
            <a:r>
              <a:rPr lang="id-ID" sz="1400" dirty="0" smtClean="0"/>
              <a:t>}</a:t>
            </a:r>
          </a:p>
          <a:p>
            <a:endParaRPr lang="id-ID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7041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d-ID" dirty="0" smtClean="0"/>
              <a:t>Dengan Switch:</a:t>
            </a:r>
          </a:p>
          <a:p>
            <a:endParaRPr lang="id-ID" dirty="0" smtClean="0"/>
          </a:p>
          <a:p>
            <a:r>
              <a:rPr lang="id-ID" dirty="0" smtClean="0"/>
              <a:t>#include &lt;iostream&gt;</a:t>
            </a:r>
          </a:p>
          <a:p>
            <a:r>
              <a:rPr lang="id-ID" dirty="0" smtClean="0"/>
              <a:t>using namespace std;</a:t>
            </a:r>
          </a:p>
          <a:p>
            <a:endParaRPr lang="id-ID" dirty="0" smtClean="0"/>
          </a:p>
          <a:p>
            <a:r>
              <a:rPr lang="id-ID" dirty="0" smtClean="0"/>
              <a:t>int main() {</a:t>
            </a:r>
          </a:p>
          <a:p>
            <a:r>
              <a:rPr lang="id-ID" dirty="0" smtClean="0"/>
              <a:t>    int hari;</a:t>
            </a:r>
          </a:p>
          <a:p>
            <a:r>
              <a:rPr lang="id-ID" dirty="0" smtClean="0"/>
              <a:t>    cout &lt;&lt; "Masukkan angka hari (1-7): ";</a:t>
            </a:r>
          </a:p>
          <a:p>
            <a:r>
              <a:rPr lang="id-ID" dirty="0" smtClean="0"/>
              <a:t>    cin &gt;&gt; hari;</a:t>
            </a:r>
          </a:p>
          <a:p>
            <a:endParaRPr lang="id-ID" dirty="0" smtClean="0"/>
          </a:p>
          <a:p>
            <a:r>
              <a:rPr lang="id-ID" dirty="0" smtClean="0"/>
              <a:t>    switch (hari) {</a:t>
            </a:r>
          </a:p>
          <a:p>
            <a:r>
              <a:rPr lang="id-ID" dirty="0" smtClean="0"/>
              <a:t>        case 1: cout &lt;&lt; "Senin\n"; break;</a:t>
            </a:r>
          </a:p>
          <a:p>
            <a:r>
              <a:rPr lang="id-ID" dirty="0" smtClean="0"/>
              <a:t>        case 2: cout &lt;&lt; "Selasa\n"; break;</a:t>
            </a:r>
          </a:p>
          <a:p>
            <a:r>
              <a:rPr lang="id-ID" dirty="0" smtClean="0"/>
              <a:t>        case 3: cout &lt;&lt; "Rabu\n"; break;</a:t>
            </a:r>
          </a:p>
          <a:p>
            <a:r>
              <a:rPr lang="id-ID" dirty="0" smtClean="0"/>
              <a:t>        case 4: cout &lt;&lt; "Kamis\n"; break;</a:t>
            </a:r>
          </a:p>
          <a:p>
            <a:r>
              <a:rPr lang="id-ID" dirty="0" smtClean="0"/>
              <a:t>        case 5: cout &lt;&lt; "Jumat\n"; break;</a:t>
            </a:r>
          </a:p>
          <a:p>
            <a:r>
              <a:rPr lang="id-ID" dirty="0" smtClean="0"/>
              <a:t>        case 6: cout &lt;&lt; "Sabtu\n"; break;</a:t>
            </a:r>
          </a:p>
          <a:p>
            <a:r>
              <a:rPr lang="id-ID" dirty="0" smtClean="0"/>
              <a:t>        case 7: cout &lt;&lt; "Minggu\n"; break;</a:t>
            </a:r>
          </a:p>
          <a:p>
            <a:r>
              <a:rPr lang="id-ID" dirty="0" smtClean="0"/>
              <a:t>        default: cout &lt;&lt; "Angka tidak valid!\n";</a:t>
            </a:r>
          </a:p>
          <a:p>
            <a:r>
              <a:rPr lang="id-ID" dirty="0" smtClean="0"/>
              <a:t>    }</a:t>
            </a:r>
          </a:p>
          <a:p>
            <a:endParaRPr lang="id-ID" dirty="0" smtClean="0"/>
          </a:p>
          <a:p>
            <a:r>
              <a:rPr lang="id-ID" dirty="0" smtClean="0"/>
              <a:t>    return 0;</a:t>
            </a:r>
          </a:p>
          <a:p>
            <a:r>
              <a:rPr lang="id-ID" dirty="0" smtClean="0"/>
              <a:t>}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Perulangan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Dengan for</a:t>
            </a:r>
          </a:p>
          <a:p>
            <a:pPr>
              <a:buNone/>
            </a:pPr>
            <a:r>
              <a:rPr lang="id-ID" dirty="0" smtClean="0"/>
              <a:t>#include &lt;iostream&gt;</a:t>
            </a:r>
          </a:p>
          <a:p>
            <a:pPr>
              <a:buNone/>
            </a:pPr>
            <a:r>
              <a:rPr lang="id-ID" dirty="0" smtClean="0"/>
              <a:t>using namespace std;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int main() {</a:t>
            </a:r>
          </a:p>
          <a:p>
            <a:pPr>
              <a:buNone/>
            </a:pPr>
            <a:r>
              <a:rPr lang="id-ID" dirty="0" smtClean="0"/>
              <a:t>    for (int i = 1; i &lt;= 5; i++) {</a:t>
            </a:r>
          </a:p>
          <a:p>
            <a:pPr>
              <a:buNone/>
            </a:pPr>
            <a:r>
              <a:rPr lang="id-ID" dirty="0" smtClean="0"/>
              <a:t>        cout &lt;&lt; "Perulangan ke-" &lt;&lt; i &lt;&lt; endl;</a:t>
            </a:r>
          </a:p>
          <a:p>
            <a:pPr>
              <a:buNone/>
            </a:pPr>
            <a:r>
              <a:rPr lang="id-ID" dirty="0" smtClean="0"/>
              <a:t>    }</a:t>
            </a:r>
          </a:p>
          <a:p>
            <a:pPr>
              <a:buNone/>
            </a:pPr>
            <a:r>
              <a:rPr lang="id-ID" dirty="0" smtClean="0"/>
              <a:t>    return 0;</a:t>
            </a:r>
          </a:p>
          <a:p>
            <a:pPr>
              <a:buNone/>
            </a:pPr>
            <a:r>
              <a:rPr lang="id-ID" dirty="0" smtClean="0"/>
              <a:t>}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7041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id-ID" dirty="0" smtClean="0"/>
              <a:t>Dengan while</a:t>
            </a:r>
          </a:p>
          <a:p>
            <a:pPr>
              <a:buNone/>
            </a:pPr>
            <a:r>
              <a:rPr lang="id-ID" dirty="0" smtClean="0"/>
              <a:t>#include &lt;iostream&gt;</a:t>
            </a:r>
          </a:p>
          <a:p>
            <a:pPr>
              <a:buNone/>
            </a:pPr>
            <a:r>
              <a:rPr lang="id-ID" dirty="0" smtClean="0"/>
              <a:t>using namespace std;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int main() {</a:t>
            </a:r>
          </a:p>
          <a:p>
            <a:pPr>
              <a:buNone/>
            </a:pPr>
            <a:r>
              <a:rPr lang="id-ID" dirty="0" smtClean="0"/>
              <a:t>    int i = 1;</a:t>
            </a:r>
          </a:p>
          <a:p>
            <a:pPr>
              <a:buNone/>
            </a:pPr>
            <a:r>
              <a:rPr lang="id-ID" dirty="0" smtClean="0"/>
              <a:t>    while (i &lt;= 5) {</a:t>
            </a:r>
          </a:p>
          <a:p>
            <a:pPr>
              <a:buNone/>
            </a:pPr>
            <a:r>
              <a:rPr lang="id-ID" dirty="0" smtClean="0"/>
              <a:t>        cout &lt;&lt; "Perulangan ke-" &lt;&lt; i &lt;&lt; endl;</a:t>
            </a:r>
          </a:p>
          <a:p>
            <a:pPr>
              <a:buNone/>
            </a:pPr>
            <a:r>
              <a:rPr lang="id-ID" dirty="0" smtClean="0"/>
              <a:t>        i++;</a:t>
            </a:r>
          </a:p>
          <a:p>
            <a:pPr>
              <a:buNone/>
            </a:pPr>
            <a:r>
              <a:rPr lang="id-ID" dirty="0" smtClean="0"/>
              <a:t>    }</a:t>
            </a:r>
          </a:p>
          <a:p>
            <a:pPr>
              <a:buNone/>
            </a:pPr>
            <a:r>
              <a:rPr lang="id-ID" dirty="0" smtClean="0"/>
              <a:t>    return 0;</a:t>
            </a:r>
          </a:p>
          <a:p>
            <a:pPr>
              <a:buNone/>
            </a:pPr>
            <a:r>
              <a:rPr lang="id-ID" dirty="0" smtClean="0"/>
              <a:t>}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Apa Itu C++ 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C++ merupakan bahasa pemrograman yang berbasis OOP</a:t>
            </a:r>
          </a:p>
          <a:p>
            <a:r>
              <a:rPr lang="id-ID" dirty="0" smtClean="0"/>
              <a:t>Merupakan bahasa pemrograman yang berbasis C</a:t>
            </a:r>
          </a:p>
          <a:p>
            <a:r>
              <a:rPr lang="id-ID" dirty="0" smtClean="0"/>
              <a:t>Bisa mengatur penggunaan memori</a:t>
            </a:r>
          </a:p>
          <a:p>
            <a:r>
              <a:rPr lang="id-ID" dirty="0" smtClean="0"/>
              <a:t>Harus dicompile biar bisa jalan di Komputer/PC/Laptop</a:t>
            </a:r>
          </a:p>
          <a:p>
            <a:r>
              <a:rPr lang="id-ID" dirty="0" smtClean="0"/>
              <a:t>Bahasa yang cukup susah dipelari ketimbang javascript, pyhton, PHP dll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5610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Dengan do while</a:t>
            </a:r>
          </a:p>
          <a:p>
            <a:pPr>
              <a:buNone/>
            </a:pPr>
            <a:r>
              <a:rPr lang="id-ID" dirty="0" smtClean="0"/>
              <a:t>#include &lt;iostream&gt;</a:t>
            </a:r>
          </a:p>
          <a:p>
            <a:pPr>
              <a:buNone/>
            </a:pPr>
            <a:r>
              <a:rPr lang="id-ID" dirty="0" smtClean="0"/>
              <a:t>using namespace std;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int main() {</a:t>
            </a:r>
          </a:p>
          <a:p>
            <a:pPr>
              <a:buNone/>
            </a:pPr>
            <a:r>
              <a:rPr lang="id-ID" dirty="0" smtClean="0"/>
              <a:t>    int i = 1;</a:t>
            </a:r>
          </a:p>
          <a:p>
            <a:pPr>
              <a:buNone/>
            </a:pPr>
            <a:r>
              <a:rPr lang="id-ID" dirty="0" smtClean="0"/>
              <a:t>    do {</a:t>
            </a:r>
          </a:p>
          <a:p>
            <a:pPr>
              <a:buNone/>
            </a:pPr>
            <a:r>
              <a:rPr lang="id-ID" dirty="0" smtClean="0"/>
              <a:t>        cout &lt;&lt; "Perulangan ke-" &lt;&lt; i &lt;&lt; endl;</a:t>
            </a:r>
          </a:p>
          <a:p>
            <a:pPr>
              <a:buNone/>
            </a:pPr>
            <a:r>
              <a:rPr lang="id-ID" dirty="0" smtClean="0"/>
              <a:t>        i++;</a:t>
            </a:r>
          </a:p>
          <a:p>
            <a:pPr>
              <a:buNone/>
            </a:pPr>
            <a:r>
              <a:rPr lang="id-ID" dirty="0" smtClean="0"/>
              <a:t>    } while (i &lt;= 5);</a:t>
            </a:r>
          </a:p>
          <a:p>
            <a:pPr>
              <a:buNone/>
            </a:pPr>
            <a:r>
              <a:rPr lang="id-ID" dirty="0" smtClean="0"/>
              <a:t>    return 0;</a:t>
            </a:r>
          </a:p>
          <a:p>
            <a:pPr>
              <a:buNone/>
            </a:pPr>
            <a:r>
              <a:rPr lang="id-ID" dirty="0" smtClean="0"/>
              <a:t>}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5610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Nested Loop</a:t>
            </a:r>
          </a:p>
          <a:p>
            <a:pPr>
              <a:buNone/>
            </a:pPr>
            <a:r>
              <a:rPr lang="id-ID" dirty="0" smtClean="0"/>
              <a:t>#include &lt;iostream&gt;</a:t>
            </a:r>
          </a:p>
          <a:p>
            <a:pPr>
              <a:buNone/>
            </a:pPr>
            <a:r>
              <a:rPr lang="id-ID" dirty="0" smtClean="0"/>
              <a:t>using namespace std;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int main() {</a:t>
            </a:r>
          </a:p>
          <a:p>
            <a:pPr>
              <a:buNone/>
            </a:pPr>
            <a:r>
              <a:rPr lang="id-ID" dirty="0" smtClean="0"/>
              <a:t>    for (int i = 1; i &lt;= 3; i++) {</a:t>
            </a:r>
          </a:p>
          <a:p>
            <a:pPr>
              <a:buNone/>
            </a:pPr>
            <a:r>
              <a:rPr lang="id-ID" dirty="0" smtClean="0"/>
              <a:t>        for (int j = 1; j &lt;= 3; j++) {</a:t>
            </a:r>
          </a:p>
          <a:p>
            <a:pPr>
              <a:buNone/>
            </a:pPr>
            <a:r>
              <a:rPr lang="id-ID" dirty="0" smtClean="0"/>
              <a:t>            cout &lt;&lt; "(" &lt;&lt; i &lt;&lt; "," &lt;&lt; j &lt;&lt; ") ";</a:t>
            </a:r>
          </a:p>
          <a:p>
            <a:pPr>
              <a:buNone/>
            </a:pPr>
            <a:r>
              <a:rPr lang="id-ID" dirty="0" smtClean="0"/>
              <a:t>        }</a:t>
            </a:r>
          </a:p>
          <a:p>
            <a:pPr>
              <a:buNone/>
            </a:pPr>
            <a:r>
              <a:rPr lang="id-ID" dirty="0" smtClean="0"/>
              <a:t>        cout &lt;&lt; endl;</a:t>
            </a:r>
          </a:p>
          <a:p>
            <a:pPr>
              <a:buNone/>
            </a:pPr>
            <a:r>
              <a:rPr lang="id-ID" dirty="0" smtClean="0"/>
              <a:t>    }</a:t>
            </a:r>
          </a:p>
          <a:p>
            <a:pPr>
              <a:buNone/>
            </a:pPr>
            <a:r>
              <a:rPr lang="id-ID" dirty="0" smtClean="0"/>
              <a:t>    return 0;</a:t>
            </a:r>
          </a:p>
          <a:p>
            <a:pPr>
              <a:buNone/>
            </a:pPr>
            <a:r>
              <a:rPr lang="id-ID" dirty="0" smtClean="0"/>
              <a:t>}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Bisa jalan di berbagai platform dan OS, contohnya: PS, XBOX, Linux, Windows, Android dll</a:t>
            </a:r>
          </a:p>
          <a:p>
            <a:r>
              <a:rPr lang="id-ID" dirty="0" smtClean="0"/>
              <a:t>Harus meggunakan compiler agar bisa jalan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Cara Kerja C++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Contoh Syntax Dasar C++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#include &lt;iostream&gt;  // library untuk input-output</a:t>
            </a:r>
          </a:p>
          <a:p>
            <a:r>
              <a:rPr lang="id-ID" dirty="0" smtClean="0"/>
              <a:t>using namespace std; // supaya bisa pakai cout tanpa std::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int main() {</a:t>
            </a:r>
          </a:p>
          <a:p>
            <a:r>
              <a:rPr lang="id-ID" dirty="0" smtClean="0"/>
              <a:t>    std::cout &lt;&lt; "Hello, World!" &lt;&lt; endl; // menampilkan teks ke layar</a:t>
            </a:r>
          </a:p>
          <a:p>
            <a:r>
              <a:rPr lang="id-ID" dirty="0" smtClean="0"/>
              <a:t>    return 0; // mengakhiri program</a:t>
            </a:r>
          </a:p>
          <a:p>
            <a:r>
              <a:rPr lang="id-ID" dirty="0" smtClean="0"/>
              <a:t>}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Penjelesan Syntax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#include &lt;iostream&gt; → library untuk input-output.</a:t>
            </a:r>
          </a:p>
          <a:p>
            <a:pPr lvl="0"/>
            <a:r>
              <a:rPr lang="id-ID" dirty="0" smtClean="0"/>
              <a:t>using namespace std; → agar tidak menulis std::cout.</a:t>
            </a:r>
          </a:p>
          <a:p>
            <a:pPr lvl="0"/>
            <a:r>
              <a:rPr lang="id-ID" dirty="0" smtClean="0"/>
              <a:t>int main() → fungsi utama, program mulai dari sini.</a:t>
            </a:r>
          </a:p>
          <a:p>
            <a:pPr lvl="0"/>
            <a:r>
              <a:rPr lang="id-ID" dirty="0" smtClean="0"/>
              <a:t>cout → digunakan untuk mencetak ke layar.</a:t>
            </a:r>
          </a:p>
          <a:p>
            <a:pPr lvl="0"/>
            <a:r>
              <a:rPr lang="id-ID" dirty="0" smtClean="0"/>
              <a:t>endl → membuat baris baru.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Instalasi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Kunjungi website codeblocks pilih setup yang ada mingw64</a:t>
            </a:r>
          </a:p>
          <a:p>
            <a:r>
              <a:rPr lang="id-ID" dirty="0" smtClean="0"/>
              <a:t>Setelah menginstall klik settings-compiler-Toolchain Executable-auto detect untuk mendeteksi mingw64 compiler lalu klik OK</a:t>
            </a:r>
          </a:p>
          <a:p>
            <a:r>
              <a:rPr lang="id-ID" dirty="0" smtClean="0"/>
              <a:t>Lalu tambahkan letak file mingw64 dengan gcc.exe di environment windows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Tipe Data di C++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Integer</a:t>
            </a:r>
          </a:p>
          <a:p>
            <a:r>
              <a:rPr lang="id-ID" dirty="0" smtClean="0"/>
              <a:t>String</a:t>
            </a:r>
          </a:p>
          <a:p>
            <a:r>
              <a:rPr lang="id-ID" dirty="0" smtClean="0"/>
              <a:t>Boolean</a:t>
            </a:r>
          </a:p>
          <a:p>
            <a:r>
              <a:rPr lang="id-ID" dirty="0" smtClean="0"/>
              <a:t>Char</a:t>
            </a:r>
          </a:p>
          <a:p>
            <a:r>
              <a:rPr lang="id-ID" dirty="0" smtClean="0"/>
              <a:t>Float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d-ID" dirty="0" smtClean="0"/>
              <a:t>Operator 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Operator Aritmatika</a:t>
            </a:r>
          </a:p>
          <a:p>
            <a:r>
              <a:rPr lang="id-ID" dirty="0" smtClean="0"/>
              <a:t>Operator Penugasan</a:t>
            </a:r>
          </a:p>
          <a:p>
            <a:r>
              <a:rPr lang="id-ID" dirty="0" smtClean="0"/>
              <a:t>Operator Logika</a:t>
            </a:r>
          </a:p>
          <a:p>
            <a:r>
              <a:rPr lang="id-ID" dirty="0" smtClean="0"/>
              <a:t>Operator Perbandingan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469</TotalTime>
  <Words>984</Words>
  <Application>Microsoft Office PowerPoint</Application>
  <PresentationFormat>On-screen Show (4:3)</PresentationFormat>
  <Paragraphs>245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Aspect</vt:lpstr>
      <vt:lpstr>C++ Dasar</vt:lpstr>
      <vt:lpstr>Apa Itu C++ ?</vt:lpstr>
      <vt:lpstr>Slide 3</vt:lpstr>
      <vt:lpstr>Cara Kerja C++</vt:lpstr>
      <vt:lpstr>Contoh Syntax Dasar C++</vt:lpstr>
      <vt:lpstr>Penjelesan Syntax</vt:lpstr>
      <vt:lpstr>Instalasi</vt:lpstr>
      <vt:lpstr>Tipe Data di C++</vt:lpstr>
      <vt:lpstr>Operator Dasar</vt:lpstr>
      <vt:lpstr>Operator Aritmatika</vt:lpstr>
      <vt:lpstr>Operator Penugasan</vt:lpstr>
      <vt:lpstr>Operator Perbandingan</vt:lpstr>
      <vt:lpstr>Operator Logika</vt:lpstr>
      <vt:lpstr>Percabangan</vt:lpstr>
      <vt:lpstr>Slide 15</vt:lpstr>
      <vt:lpstr>Slide 16</vt:lpstr>
      <vt:lpstr>Slide 17</vt:lpstr>
      <vt:lpstr>Perulangan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Dasar</dc:title>
  <dc:creator>acer</dc:creator>
  <cp:lastModifiedBy>acer</cp:lastModifiedBy>
  <cp:revision>47</cp:revision>
  <dcterms:created xsi:type="dcterms:W3CDTF">2025-08-30T12:08:01Z</dcterms:created>
  <dcterms:modified xsi:type="dcterms:W3CDTF">2025-09-13T02:17:31Z</dcterms:modified>
</cp:coreProperties>
</file>