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B6EE-40D4-4C35-AF21-EA791F4F253A}" type="datetimeFigureOut">
              <a:rPr lang="id-ID" smtClean="0"/>
              <a:t>27/06/2025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58D8-2070-4750-9F90-B0057C37A94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B6EE-40D4-4C35-AF21-EA791F4F253A}" type="datetimeFigureOut">
              <a:rPr lang="id-ID" smtClean="0"/>
              <a:t>27/06/2025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58D8-2070-4750-9F90-B0057C37A94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B6EE-40D4-4C35-AF21-EA791F4F253A}" type="datetimeFigureOut">
              <a:rPr lang="id-ID" smtClean="0"/>
              <a:t>27/06/2025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58D8-2070-4750-9F90-B0057C37A94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B6EE-40D4-4C35-AF21-EA791F4F253A}" type="datetimeFigureOut">
              <a:rPr lang="id-ID" smtClean="0"/>
              <a:t>27/06/2025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58D8-2070-4750-9F90-B0057C37A94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B6EE-40D4-4C35-AF21-EA791F4F253A}" type="datetimeFigureOut">
              <a:rPr lang="id-ID" smtClean="0"/>
              <a:t>27/06/2025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58D8-2070-4750-9F90-B0057C37A94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B6EE-40D4-4C35-AF21-EA791F4F253A}" type="datetimeFigureOut">
              <a:rPr lang="id-ID" smtClean="0"/>
              <a:t>27/06/2025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58D8-2070-4750-9F90-B0057C37A94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B6EE-40D4-4C35-AF21-EA791F4F253A}" type="datetimeFigureOut">
              <a:rPr lang="id-ID" smtClean="0"/>
              <a:t>27/06/2025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58D8-2070-4750-9F90-B0057C37A94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B6EE-40D4-4C35-AF21-EA791F4F253A}" type="datetimeFigureOut">
              <a:rPr lang="id-ID" smtClean="0"/>
              <a:t>27/06/2025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58D8-2070-4750-9F90-B0057C37A94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B6EE-40D4-4C35-AF21-EA791F4F253A}" type="datetimeFigureOut">
              <a:rPr lang="id-ID" smtClean="0"/>
              <a:t>27/06/2025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58D8-2070-4750-9F90-B0057C37A94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B6EE-40D4-4C35-AF21-EA791F4F253A}" type="datetimeFigureOut">
              <a:rPr lang="id-ID" smtClean="0"/>
              <a:t>27/06/2025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58D8-2070-4750-9F90-B0057C37A94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B6EE-40D4-4C35-AF21-EA791F4F253A}" type="datetimeFigureOut">
              <a:rPr lang="id-ID" smtClean="0"/>
              <a:t>27/06/2025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658D8-2070-4750-9F90-B0057C37A94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FB6EE-40D4-4C35-AF21-EA791F4F253A}" type="datetimeFigureOut">
              <a:rPr lang="id-ID" smtClean="0"/>
              <a:t>27/06/2025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658D8-2070-4750-9F90-B0057C37A94A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Metode dalam tipe data modern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By Muhammad Lutfi badila</a:t>
            </a:r>
            <a:endParaRPr lang="id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thislist</a:t>
            </a:r>
            <a:r>
              <a:rPr lang="en-US" dirty="0"/>
              <a:t> = ["apple", "banana", "cherry</a:t>
            </a:r>
            <a:r>
              <a:rPr lang="en-US" dirty="0" smtClean="0"/>
              <a:t>"]</a:t>
            </a:r>
            <a:endParaRPr lang="id-ID" dirty="0"/>
          </a:p>
          <a:p>
            <a:pPr>
              <a:buNone/>
            </a:pPr>
            <a:r>
              <a:rPr lang="en-US" dirty="0" smtClean="0"/>
              <a:t>thislist.pop(1)</a:t>
            </a:r>
            <a:endParaRPr lang="id-ID" dirty="0"/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thislist</a:t>
            </a:r>
            <a:r>
              <a:rPr lang="en-US" dirty="0" smtClean="0"/>
              <a:t>)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en-US" dirty="0" err="1" smtClean="0"/>
              <a:t>thislist</a:t>
            </a:r>
            <a:r>
              <a:rPr lang="en-US" dirty="0" smtClean="0"/>
              <a:t> </a:t>
            </a:r>
            <a:r>
              <a:rPr lang="en-US" dirty="0"/>
              <a:t>= ["apple", "banana", "cherry</a:t>
            </a:r>
            <a:r>
              <a:rPr lang="en-US" dirty="0" smtClean="0"/>
              <a:t>"]</a:t>
            </a:r>
            <a:endParaRPr lang="id-ID" dirty="0"/>
          </a:p>
          <a:p>
            <a:pPr>
              <a:buNone/>
            </a:pPr>
            <a:r>
              <a:rPr lang="en-US" dirty="0" smtClean="0"/>
              <a:t>thislist.pop()</a:t>
            </a:r>
            <a:endParaRPr lang="id-ID" dirty="0"/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thislist</a:t>
            </a:r>
            <a:r>
              <a:rPr lang="en-US" dirty="0"/>
              <a:t>)</a:t>
            </a:r>
            <a:endParaRPr lang="id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357166"/>
            <a:ext cx="8229600" cy="6072230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thislist</a:t>
            </a:r>
            <a:r>
              <a:rPr lang="en-US" dirty="0"/>
              <a:t> = ["apple", "banana", "cherry</a:t>
            </a:r>
            <a:r>
              <a:rPr lang="en-US" dirty="0" smtClean="0"/>
              <a:t>"]</a:t>
            </a:r>
            <a:endParaRPr lang="id-ID" dirty="0"/>
          </a:p>
          <a:p>
            <a:pPr>
              <a:buNone/>
            </a:pPr>
            <a:r>
              <a:rPr lang="en-US" dirty="0" smtClean="0"/>
              <a:t>del</a:t>
            </a:r>
            <a:r>
              <a:rPr lang="en-US" dirty="0"/>
              <a:t> </a:t>
            </a:r>
            <a:r>
              <a:rPr lang="en-US" dirty="0" err="1" smtClean="0"/>
              <a:t>thislist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Print(</a:t>
            </a:r>
            <a:r>
              <a:rPr lang="en-US" dirty="0" err="1" smtClean="0"/>
              <a:t>thislist</a:t>
            </a:r>
            <a:r>
              <a:rPr lang="id-ID" dirty="0" smtClean="0"/>
              <a:t>)</a:t>
            </a:r>
          </a:p>
          <a:p>
            <a:pPr>
              <a:buNone/>
            </a:pPr>
            <a:endParaRPr lang="id-ID" dirty="0"/>
          </a:p>
          <a:p>
            <a:pPr>
              <a:buNone/>
            </a:pPr>
            <a:r>
              <a:rPr lang="en-US" dirty="0" err="1"/>
              <a:t>thislist</a:t>
            </a:r>
            <a:r>
              <a:rPr lang="en-US" dirty="0"/>
              <a:t> = ["apple", "banana", "cherry</a:t>
            </a:r>
            <a:r>
              <a:rPr lang="en-US" dirty="0" smtClean="0"/>
              <a:t>"]</a:t>
            </a:r>
            <a:endParaRPr lang="id-ID" dirty="0"/>
          </a:p>
          <a:p>
            <a:pPr>
              <a:buNone/>
            </a:pPr>
            <a:r>
              <a:rPr lang="en-US" dirty="0" err="1" smtClean="0"/>
              <a:t>thislist.clear</a:t>
            </a:r>
            <a:r>
              <a:rPr lang="en-US" dirty="0" smtClean="0"/>
              <a:t>()</a:t>
            </a:r>
            <a:endParaRPr lang="id-ID" dirty="0"/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thislist</a:t>
            </a:r>
            <a:r>
              <a:rPr lang="en-US" dirty="0"/>
              <a:t>)</a:t>
            </a:r>
            <a:endParaRPr lang="id-ID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Loop List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thislist</a:t>
            </a:r>
            <a:r>
              <a:rPr lang="en-US" dirty="0"/>
              <a:t> = ["apple", "banana", "cherry</a:t>
            </a:r>
            <a:r>
              <a:rPr lang="en-US" dirty="0" smtClean="0"/>
              <a:t>"]</a:t>
            </a:r>
            <a:endParaRPr lang="id-ID" dirty="0"/>
          </a:p>
          <a:p>
            <a:pPr>
              <a:buNone/>
            </a:pPr>
            <a:r>
              <a:rPr lang="en-US" dirty="0" smtClean="0"/>
              <a:t>for</a:t>
            </a:r>
            <a:r>
              <a:rPr lang="en-US" dirty="0"/>
              <a:t> x in </a:t>
            </a:r>
            <a:r>
              <a:rPr lang="en-US" dirty="0" err="1" smtClean="0"/>
              <a:t>thislist</a:t>
            </a:r>
            <a:r>
              <a:rPr lang="en-US" dirty="0" smtClean="0"/>
              <a:t>:</a:t>
            </a:r>
            <a:endParaRPr lang="id-ID" dirty="0"/>
          </a:p>
          <a:p>
            <a:pPr>
              <a:buNone/>
            </a:pPr>
            <a:r>
              <a:rPr lang="en-US" dirty="0" smtClean="0"/>
              <a:t>print(x)</a:t>
            </a:r>
            <a:endParaRPr lang="id-ID" dirty="0" smtClean="0"/>
          </a:p>
          <a:p>
            <a:pPr>
              <a:buNone/>
            </a:pPr>
            <a:endParaRPr lang="id-ID" dirty="0"/>
          </a:p>
          <a:p>
            <a:pPr>
              <a:buNone/>
            </a:pPr>
            <a:r>
              <a:rPr lang="en-US" dirty="0" err="1"/>
              <a:t>thislist</a:t>
            </a:r>
            <a:r>
              <a:rPr lang="en-US" dirty="0"/>
              <a:t> = ["apple", "banana", "cherry</a:t>
            </a:r>
            <a:r>
              <a:rPr lang="en-US" dirty="0" smtClean="0"/>
              <a:t>"]</a:t>
            </a:r>
            <a:endParaRPr lang="id-ID" dirty="0"/>
          </a:p>
          <a:p>
            <a:pPr>
              <a:buNone/>
            </a:pPr>
            <a:r>
              <a:rPr lang="en-US" dirty="0" smtClean="0"/>
              <a:t>for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 in 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thislist</a:t>
            </a:r>
            <a:r>
              <a:rPr lang="en-US" dirty="0" smtClean="0"/>
              <a:t>)):</a:t>
            </a:r>
            <a:endParaRPr lang="id-ID" dirty="0"/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thislist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])</a:t>
            </a:r>
            <a:endParaRPr lang="id-ID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n-US" dirty="0" err="1"/>
              <a:t>thislist</a:t>
            </a:r>
            <a:r>
              <a:rPr lang="en-US" dirty="0"/>
              <a:t> = ["apple", "banana", "cherry"]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i</a:t>
            </a:r>
            <a:r>
              <a:rPr lang="en-US" dirty="0"/>
              <a:t> = 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while </a:t>
            </a:r>
            <a:r>
              <a:rPr lang="en-US" dirty="0" err="1"/>
              <a:t>i</a:t>
            </a:r>
            <a:r>
              <a:rPr lang="en-US" dirty="0"/>
              <a:t> &lt; 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thislist</a:t>
            </a:r>
            <a:r>
              <a:rPr lang="en-US" dirty="0"/>
              <a:t>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</a:t>
            </a:r>
            <a:r>
              <a:rPr lang="en-US" dirty="0" err="1"/>
              <a:t>thislist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 </a:t>
            </a:r>
            <a:r>
              <a:rPr lang="en-US" dirty="0" smtClean="0"/>
              <a:t>1</a:t>
            </a:r>
            <a:endParaRPr lang="id-ID" dirty="0" smtClean="0"/>
          </a:p>
          <a:p>
            <a:r>
              <a:rPr lang="en-US" dirty="0" err="1"/>
              <a:t>thislist</a:t>
            </a:r>
            <a:r>
              <a:rPr lang="en-US" dirty="0"/>
              <a:t> = ["apple", "banana", "cherry"]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[print(x) for x in </a:t>
            </a:r>
            <a:r>
              <a:rPr lang="en-US" dirty="0" err="1"/>
              <a:t>thislist</a:t>
            </a:r>
            <a:r>
              <a:rPr lang="en-US" dirty="0"/>
              <a:t>]</a:t>
            </a:r>
            <a:endParaRPr lang="id-ID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List Comprehension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fruits = ["apple", "banana", "cherry", "kiwi", "mango"]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newlist</a:t>
            </a:r>
            <a:r>
              <a:rPr lang="en-US" dirty="0"/>
              <a:t> = []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for x in fruits: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if "a" in x: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</a:t>
            </a:r>
            <a:r>
              <a:rPr lang="en-US" dirty="0" err="1"/>
              <a:t>newlist.append</a:t>
            </a:r>
            <a:r>
              <a:rPr lang="en-US" dirty="0"/>
              <a:t>(x)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newlist</a:t>
            </a:r>
            <a:r>
              <a:rPr lang="en-US" dirty="0"/>
              <a:t>)</a:t>
            </a:r>
            <a:endParaRPr lang="id-ID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357166"/>
            <a:ext cx="8715436" cy="60722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fruits = ["apple", "banana", "cherry", "kiwi", "mango"]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newlist</a:t>
            </a:r>
            <a:r>
              <a:rPr lang="en-US" dirty="0"/>
              <a:t> = [x for x in fruits if "a" in x]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newlist</a:t>
            </a:r>
            <a:r>
              <a:rPr lang="en-US" dirty="0" smtClean="0"/>
              <a:t>)</a:t>
            </a:r>
            <a:endParaRPr lang="id-ID" dirty="0" smtClean="0"/>
          </a:p>
          <a:p>
            <a:endParaRPr lang="id-ID" dirty="0"/>
          </a:p>
          <a:p>
            <a:r>
              <a:rPr lang="en-US" dirty="0" smtClean="0"/>
              <a:t>fruits = ["apple", "banana", "cherry", "kiwi", "mango"]</a:t>
            </a:r>
          </a:p>
          <a:p>
            <a:endParaRPr lang="en-US" dirty="0" smtClean="0"/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err="1" smtClean="0"/>
              <a:t>newlist</a:t>
            </a:r>
            <a:r>
              <a:rPr lang="en-US" dirty="0" smtClean="0"/>
              <a:t> = [x for x in fruits if x != "apple"]</a:t>
            </a:r>
          </a:p>
          <a:p>
            <a:endParaRPr lang="en-US" dirty="0" smtClean="0"/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newlist</a:t>
            </a:r>
            <a:r>
              <a:rPr lang="en-US" dirty="0" smtClean="0"/>
              <a:t>)</a:t>
            </a:r>
            <a:endParaRPr lang="id-ID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500042"/>
            <a:ext cx="8929718" cy="592935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newlist</a:t>
            </a:r>
            <a:r>
              <a:rPr lang="en-US" dirty="0" smtClean="0"/>
              <a:t> = [x for x in range(10)]</a:t>
            </a:r>
          </a:p>
          <a:p>
            <a:pPr>
              <a:buNone/>
            </a:pPr>
            <a:r>
              <a:rPr lang="id-ID" dirty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newlist</a:t>
            </a:r>
            <a:r>
              <a:rPr lang="en-US" dirty="0" smtClean="0"/>
              <a:t>)</a:t>
            </a:r>
            <a:endParaRPr lang="id-ID" dirty="0" smtClean="0"/>
          </a:p>
          <a:p>
            <a:r>
              <a:rPr lang="en-US" dirty="0" err="1" smtClean="0"/>
              <a:t>newlist</a:t>
            </a:r>
            <a:r>
              <a:rPr lang="en-US" dirty="0" smtClean="0"/>
              <a:t> = [x for x in range(10) if x &lt; 5]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newlist</a:t>
            </a:r>
            <a:r>
              <a:rPr lang="en-US" dirty="0" smtClean="0"/>
              <a:t>)</a:t>
            </a:r>
            <a:endParaRPr lang="id-ID" dirty="0" smtClean="0"/>
          </a:p>
          <a:p>
            <a:r>
              <a:rPr lang="en-US" dirty="0" smtClean="0"/>
              <a:t>fruits = ["apple", "banana", "cherry", "kiwi", "mango"]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err="1" smtClean="0"/>
              <a:t>newlist</a:t>
            </a:r>
            <a:r>
              <a:rPr lang="en-US" dirty="0" smtClean="0"/>
              <a:t> = [</a:t>
            </a:r>
            <a:r>
              <a:rPr lang="en-US" dirty="0" err="1" smtClean="0"/>
              <a:t>x.upper</a:t>
            </a:r>
            <a:r>
              <a:rPr lang="en-US" dirty="0" smtClean="0"/>
              <a:t>() for x in fruits]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newlist</a:t>
            </a:r>
            <a:r>
              <a:rPr lang="en-US" dirty="0" smtClean="0"/>
              <a:t>)</a:t>
            </a:r>
            <a:endParaRPr lang="id-ID" dirty="0" smtClean="0"/>
          </a:p>
          <a:p>
            <a:r>
              <a:rPr lang="en-US" dirty="0" smtClean="0"/>
              <a:t>fruits = ["apple", "banana", "cherry", "kiwi", "mango"]</a:t>
            </a:r>
          </a:p>
          <a:p>
            <a:pPr>
              <a:buNone/>
            </a:pPr>
            <a:r>
              <a:rPr lang="id-ID" dirty="0"/>
              <a:t>	</a:t>
            </a:r>
            <a:r>
              <a:rPr lang="en-US" dirty="0" err="1" smtClean="0"/>
              <a:t>newlist</a:t>
            </a:r>
            <a:r>
              <a:rPr lang="en-US" dirty="0" smtClean="0"/>
              <a:t> = [x if x != "banana" else "orange" for x in fruits]</a:t>
            </a:r>
          </a:p>
          <a:p>
            <a:pPr>
              <a:buNone/>
            </a:pPr>
            <a:r>
              <a:rPr lang="id-ID" dirty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newlist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Mengurutkan List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/>
          </a:bodyPr>
          <a:lstStyle/>
          <a:p>
            <a:r>
              <a:rPr lang="id-ID" sz="2400" dirty="0"/>
              <a:t>thislist = ["orange", "mango", "kiwi", "pineapple", "banana"]</a:t>
            </a:r>
            <a:r>
              <a:rPr lang="id-ID" sz="2400" dirty="0" smtClean="0"/>
              <a:t/>
            </a:r>
            <a:br>
              <a:rPr lang="id-ID" sz="2400" dirty="0" smtClean="0"/>
            </a:br>
            <a:r>
              <a:rPr lang="id-ID" sz="2400" dirty="0"/>
              <a:t>thislist.sort()</a:t>
            </a:r>
            <a:r>
              <a:rPr lang="id-ID" sz="2400" dirty="0" smtClean="0"/>
              <a:t/>
            </a:r>
            <a:br>
              <a:rPr lang="id-ID" sz="2400" dirty="0" smtClean="0"/>
            </a:br>
            <a:r>
              <a:rPr lang="id-ID" sz="2400" dirty="0"/>
              <a:t>print(thislist</a:t>
            </a:r>
            <a:r>
              <a:rPr lang="id-ID" sz="2400" dirty="0" smtClean="0"/>
              <a:t>)</a:t>
            </a:r>
          </a:p>
          <a:p>
            <a:r>
              <a:rPr lang="en-US" sz="2400" dirty="0" err="1"/>
              <a:t>thislist</a:t>
            </a:r>
            <a:r>
              <a:rPr lang="en-US" sz="2400" dirty="0"/>
              <a:t> = [100, 50, 65, 82, 23]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/>
              <a:t>thislist.sort</a:t>
            </a:r>
            <a:r>
              <a:rPr lang="en-US" sz="2400" dirty="0"/>
              <a:t>()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print(</a:t>
            </a:r>
            <a:r>
              <a:rPr lang="en-US" sz="2400" dirty="0" err="1"/>
              <a:t>thislist</a:t>
            </a:r>
            <a:r>
              <a:rPr lang="en-US" sz="2400" dirty="0" smtClean="0"/>
              <a:t>)</a:t>
            </a:r>
            <a:endParaRPr lang="id-ID" sz="2400" dirty="0" smtClean="0"/>
          </a:p>
          <a:p>
            <a:r>
              <a:rPr lang="id-ID" sz="2400" dirty="0" smtClean="0"/>
              <a:t>thislist = ["orange", "mango", "kiwi", "pineapple", "banana"]</a:t>
            </a:r>
          </a:p>
          <a:p>
            <a:pPr>
              <a:buNone/>
            </a:pPr>
            <a:r>
              <a:rPr lang="id-ID" sz="2400" dirty="0" smtClean="0"/>
              <a:t>	thislist.sort(reverse = True)</a:t>
            </a:r>
          </a:p>
          <a:p>
            <a:pPr>
              <a:buNone/>
            </a:pPr>
            <a:r>
              <a:rPr lang="id-ID" sz="2400" dirty="0" smtClean="0"/>
              <a:t>	print(thislist)</a:t>
            </a:r>
          </a:p>
          <a:p>
            <a:r>
              <a:rPr lang="en-US" sz="2400" dirty="0" err="1"/>
              <a:t>thislist</a:t>
            </a:r>
            <a:r>
              <a:rPr lang="en-US" sz="2400" dirty="0"/>
              <a:t> = [100, 50, 65, 82, 23]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/>
              <a:t>thislist.sort</a:t>
            </a:r>
            <a:r>
              <a:rPr lang="en-US" sz="2400" dirty="0"/>
              <a:t>(reverse = True)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print(</a:t>
            </a:r>
            <a:r>
              <a:rPr lang="en-US" sz="2400" dirty="0" err="1"/>
              <a:t>thislist</a:t>
            </a:r>
            <a:r>
              <a:rPr lang="en-US" sz="2400" dirty="0"/>
              <a:t>)</a:t>
            </a:r>
            <a:endParaRPr lang="id-ID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n-US" dirty="0" smtClean="0"/>
              <a:t>def </a:t>
            </a:r>
            <a:r>
              <a:rPr lang="en-US" dirty="0" err="1" smtClean="0"/>
              <a:t>myfunc</a:t>
            </a:r>
            <a:r>
              <a:rPr lang="en-US" dirty="0" smtClean="0"/>
              <a:t>(n):</a:t>
            </a:r>
          </a:p>
          <a:p>
            <a:pPr>
              <a:buNone/>
            </a:pPr>
            <a:r>
              <a:rPr lang="id-ID" dirty="0"/>
              <a:t>	</a:t>
            </a:r>
            <a:r>
              <a:rPr lang="en-US" dirty="0" smtClean="0"/>
              <a:t>return abs(n - 50)</a:t>
            </a:r>
            <a:r>
              <a:rPr lang="id-ID" dirty="0" smtClean="0"/>
              <a:t> // nilai absolute</a:t>
            </a:r>
            <a:endParaRPr lang="en-US" dirty="0" smtClean="0"/>
          </a:p>
          <a:p>
            <a:r>
              <a:rPr lang="en-US" dirty="0" err="1" smtClean="0"/>
              <a:t>thislist</a:t>
            </a:r>
            <a:r>
              <a:rPr lang="en-US" dirty="0" smtClean="0"/>
              <a:t> = [100, 50, 65, 82, 23]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err="1" smtClean="0"/>
              <a:t>thislist.sort</a:t>
            </a:r>
            <a:r>
              <a:rPr lang="en-US" dirty="0" smtClean="0"/>
              <a:t>(key = </a:t>
            </a:r>
            <a:r>
              <a:rPr lang="en-US" dirty="0" err="1" smtClean="0"/>
              <a:t>myfunc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thislist</a:t>
            </a:r>
            <a:r>
              <a:rPr lang="en-US" dirty="0" smtClean="0"/>
              <a:t>)</a:t>
            </a:r>
            <a:endParaRPr lang="id-ID" dirty="0" smtClean="0"/>
          </a:p>
          <a:p>
            <a:r>
              <a:rPr lang="en-US" dirty="0" err="1"/>
              <a:t>thislist</a:t>
            </a:r>
            <a:r>
              <a:rPr lang="en-US" dirty="0"/>
              <a:t> = ["banana", "Orange", "Kiwi", "cherry"]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thislist.sort</a:t>
            </a:r>
            <a:r>
              <a:rPr lang="en-US" dirty="0"/>
              <a:t>()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 smtClean="0"/>
              <a:t>)</a:t>
            </a:r>
            <a:r>
              <a:rPr lang="id-ID" dirty="0" smtClean="0"/>
              <a:t> // case sensitive</a:t>
            </a:r>
            <a:endParaRPr lang="en-US" dirty="0" smtClean="0"/>
          </a:p>
          <a:p>
            <a:endParaRPr lang="id-ID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357166"/>
            <a:ext cx="8229600" cy="6072230"/>
          </a:xfrm>
        </p:spPr>
        <p:txBody>
          <a:bodyPr/>
          <a:lstStyle/>
          <a:p>
            <a:r>
              <a:rPr lang="en-US" dirty="0" err="1" smtClean="0"/>
              <a:t>thislist</a:t>
            </a:r>
            <a:r>
              <a:rPr lang="en-US" dirty="0" smtClean="0"/>
              <a:t> = ["banana", "Orange", "Kiwi", "cherry"]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err="1" smtClean="0"/>
              <a:t>thislist.sort</a:t>
            </a:r>
            <a:r>
              <a:rPr lang="en-US" dirty="0" smtClean="0"/>
              <a:t>(key = </a:t>
            </a:r>
            <a:r>
              <a:rPr lang="en-US" dirty="0" err="1" smtClean="0"/>
              <a:t>str.lower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thislist</a:t>
            </a:r>
            <a:r>
              <a:rPr lang="en-US" dirty="0" smtClean="0"/>
              <a:t>)</a:t>
            </a:r>
            <a:r>
              <a:rPr lang="id-ID" dirty="0" smtClean="0"/>
              <a:t> // mengakali case sensitive</a:t>
            </a:r>
          </a:p>
          <a:p>
            <a:pPr>
              <a:buNone/>
            </a:pPr>
            <a:endParaRPr lang="id-ID" dirty="0"/>
          </a:p>
          <a:p>
            <a:r>
              <a:rPr lang="en-US" dirty="0" err="1" smtClean="0"/>
              <a:t>thislist</a:t>
            </a:r>
            <a:r>
              <a:rPr lang="en-US" dirty="0" smtClean="0"/>
              <a:t> = ["banana", "orange", "kiwi", "cherry"]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err="1" smtClean="0"/>
              <a:t>thislist.reverse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thislist</a:t>
            </a:r>
            <a:r>
              <a:rPr lang="en-US" dirty="0" smtClean="0"/>
              <a:t>) </a:t>
            </a:r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List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85860"/>
            <a:ext cx="9429784" cy="5268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thislist</a:t>
            </a:r>
            <a:r>
              <a:rPr lang="en-US" sz="2800" dirty="0" smtClean="0"/>
              <a:t> =</a:t>
            </a:r>
            <a:r>
              <a:rPr lang="id-ID" sz="2800" dirty="0" smtClean="0"/>
              <a:t> </a:t>
            </a:r>
            <a:r>
              <a:rPr lang="en-US" sz="2800" dirty="0" smtClean="0"/>
              <a:t>["</a:t>
            </a:r>
            <a:r>
              <a:rPr lang="en-US" sz="2800" dirty="0"/>
              <a:t>apple", "banana", "cherry", "apple", "cherry</a:t>
            </a:r>
            <a:r>
              <a:rPr lang="en-US" sz="2800" dirty="0" smtClean="0"/>
              <a:t>"]</a:t>
            </a:r>
            <a:br>
              <a:rPr lang="en-US" sz="2800" dirty="0" smtClean="0"/>
            </a:br>
            <a:r>
              <a:rPr lang="en-US" sz="2800" dirty="0" smtClean="0"/>
              <a:t>print(</a:t>
            </a:r>
            <a:r>
              <a:rPr lang="en-US" sz="2800" dirty="0" err="1" smtClean="0"/>
              <a:t>thislist</a:t>
            </a:r>
            <a:r>
              <a:rPr lang="en-US" sz="2800" dirty="0" smtClean="0"/>
              <a:t>)</a:t>
            </a:r>
            <a:endParaRPr lang="id-ID" sz="2800" dirty="0" smtClean="0"/>
          </a:p>
          <a:p>
            <a:pPr marL="0" indent="0">
              <a:buNone/>
            </a:pPr>
            <a:r>
              <a:rPr lang="id-ID" sz="2800" dirty="0" smtClean="0"/>
              <a:t>animalList = [“Elephant”, “Lion”, “Dolphin”, “Tiger”]</a:t>
            </a:r>
          </a:p>
          <a:p>
            <a:pPr marL="0" indent="0">
              <a:buNone/>
            </a:pPr>
            <a:r>
              <a:rPr lang="id-ID" sz="2800" dirty="0" smtClean="0"/>
              <a:t>print(animalList)</a:t>
            </a:r>
            <a:endParaRPr lang="id-ID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Copy List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/>
          </a:bodyPr>
          <a:lstStyle/>
          <a:p>
            <a:r>
              <a:rPr lang="id-ID" dirty="0"/>
              <a:t>thislist = ["apple", "banana", "cherry"]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mylist = thislist.copy()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print(mylist</a:t>
            </a:r>
            <a:r>
              <a:rPr lang="id-ID" dirty="0" smtClean="0"/>
              <a:t>)</a:t>
            </a:r>
          </a:p>
          <a:p>
            <a:r>
              <a:rPr lang="en-US" dirty="0" err="1"/>
              <a:t>thislist</a:t>
            </a:r>
            <a:r>
              <a:rPr lang="en-US" dirty="0"/>
              <a:t> = ["apple", "banana", "cherry"]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mylist</a:t>
            </a:r>
            <a:r>
              <a:rPr lang="en-US" dirty="0"/>
              <a:t> = list(</a:t>
            </a:r>
            <a:r>
              <a:rPr lang="en-US" dirty="0" err="1"/>
              <a:t>thislist</a:t>
            </a:r>
            <a:r>
              <a:rPr lang="en-US" dirty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mylist</a:t>
            </a:r>
            <a:r>
              <a:rPr lang="en-US" dirty="0" smtClean="0"/>
              <a:t>)</a:t>
            </a:r>
            <a:endParaRPr lang="id-ID" dirty="0" smtClean="0"/>
          </a:p>
          <a:p>
            <a:r>
              <a:rPr lang="en-US" dirty="0" err="1" smtClean="0"/>
              <a:t>thislist</a:t>
            </a:r>
            <a:r>
              <a:rPr lang="en-US" dirty="0" smtClean="0"/>
              <a:t> = ["apple", "banana", "cherry"]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err="1" smtClean="0"/>
              <a:t>mylist</a:t>
            </a:r>
            <a:r>
              <a:rPr lang="en-US" dirty="0" smtClean="0"/>
              <a:t> = </a:t>
            </a:r>
            <a:r>
              <a:rPr lang="en-US" dirty="0" err="1" smtClean="0"/>
              <a:t>thislist</a:t>
            </a:r>
            <a:r>
              <a:rPr lang="en-US" dirty="0" smtClean="0"/>
              <a:t>[:]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mylist</a:t>
            </a:r>
            <a:r>
              <a:rPr lang="en-US" dirty="0" smtClean="0"/>
              <a:t>)</a:t>
            </a:r>
            <a:endParaRPr lang="id-ID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Join List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/>
              <a:t>list1 = ["a", "b", "c"]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list2 = [1, 2, 3</a:t>
            </a:r>
            <a:r>
              <a:rPr lang="id-ID" dirty="0" smtClean="0"/>
              <a:t>]</a:t>
            </a:r>
            <a:br>
              <a:rPr lang="id-ID" dirty="0" smtClean="0"/>
            </a:br>
            <a:r>
              <a:rPr lang="id-ID" dirty="0"/>
              <a:t>list3 = list1 + list2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print(list3</a:t>
            </a:r>
            <a:r>
              <a:rPr lang="id-ID" dirty="0" smtClean="0"/>
              <a:t>)</a:t>
            </a:r>
          </a:p>
          <a:p>
            <a:r>
              <a:rPr lang="en-US" dirty="0"/>
              <a:t>list1 = ["a", "b" , "c"]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list2 = [1, 2, 3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/>
              <a:t>for x in list2: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list1.append(x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/>
              <a:t>print(list1)</a:t>
            </a:r>
            <a:endParaRPr lang="id-ID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r>
              <a:rPr lang="id-ID" dirty="0"/>
              <a:t>list1 = ["a", "b" , "c"]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list2 = [1, 2, 3</a:t>
            </a:r>
            <a:r>
              <a:rPr lang="id-ID" dirty="0" smtClean="0"/>
              <a:t>]</a:t>
            </a:r>
            <a:br>
              <a:rPr lang="id-ID" dirty="0" smtClean="0"/>
            </a:br>
            <a:r>
              <a:rPr lang="id-ID" dirty="0"/>
              <a:t>list1.extend(list2)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print(list1)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Tuples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thislist</a:t>
            </a:r>
            <a:r>
              <a:rPr lang="en-US" sz="2400" dirty="0" smtClean="0"/>
              <a:t> =</a:t>
            </a:r>
            <a:r>
              <a:rPr lang="id-ID" sz="2400" dirty="0" smtClean="0"/>
              <a:t> </a:t>
            </a:r>
            <a:r>
              <a:rPr lang="id-ID" sz="2400" dirty="0"/>
              <a:t>(</a:t>
            </a:r>
            <a:r>
              <a:rPr lang="en-US" sz="2400" dirty="0" smtClean="0"/>
              <a:t>"apple", "banana", "cherry", "apple", "cherry“</a:t>
            </a:r>
            <a:r>
              <a:rPr lang="id-ID" sz="2400" dirty="0" smtClean="0"/>
              <a:t>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print(</a:t>
            </a:r>
            <a:r>
              <a:rPr lang="en-US" sz="2400" dirty="0" err="1" smtClean="0"/>
              <a:t>thislist</a:t>
            </a:r>
            <a:r>
              <a:rPr lang="en-US" sz="2400" dirty="0" smtClean="0"/>
              <a:t>)</a:t>
            </a:r>
            <a:endParaRPr lang="id-ID" sz="2400" dirty="0" smtClean="0"/>
          </a:p>
          <a:p>
            <a:pPr marL="0" indent="0">
              <a:buNone/>
            </a:pPr>
            <a:r>
              <a:rPr lang="id-ID" sz="2400" dirty="0" smtClean="0"/>
              <a:t>animalList = (“Elephant”, “Lion”, “Dolphin”, “Tiger”)</a:t>
            </a:r>
          </a:p>
          <a:p>
            <a:pPr marL="0" indent="0">
              <a:buNone/>
            </a:pPr>
            <a:r>
              <a:rPr lang="id-ID" sz="2400" dirty="0" smtClean="0"/>
              <a:t>print(animalList)</a:t>
            </a:r>
            <a:endParaRPr lang="id-ID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Mengakses Item di Tuple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thistuple</a:t>
            </a:r>
            <a:r>
              <a:rPr lang="en-US" dirty="0"/>
              <a:t>[1</a:t>
            </a:r>
            <a:r>
              <a:rPr lang="en-US" dirty="0" smtClean="0"/>
              <a:t>])</a:t>
            </a:r>
            <a:endParaRPr lang="id-ID" dirty="0" smtClean="0"/>
          </a:p>
          <a:p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thistuple</a:t>
            </a:r>
            <a:r>
              <a:rPr lang="en-US" dirty="0"/>
              <a:t>[-1</a:t>
            </a:r>
            <a:r>
              <a:rPr lang="en-US" dirty="0" smtClean="0"/>
              <a:t>])</a:t>
            </a:r>
            <a:endParaRPr lang="id-ID" dirty="0" smtClean="0"/>
          </a:p>
          <a:p>
            <a:r>
              <a:rPr lang="id-ID" dirty="0"/>
              <a:t>thistuple = ("apple", "banana", "cherry", "orange", "kiwi", "melon", "mango")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print(thistuple[2:5])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786478"/>
          </a:xfrm>
        </p:spPr>
        <p:txBody>
          <a:bodyPr>
            <a:normAutofit/>
          </a:bodyPr>
          <a:lstStyle/>
          <a:p>
            <a:r>
              <a:rPr lang="id-ID" dirty="0"/>
              <a:t>thistuple = ("apple", "banana", "cherry", "orange", "kiwi", "melon", "mango")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print(thistuple[:4</a:t>
            </a:r>
            <a:r>
              <a:rPr lang="id-ID" dirty="0" smtClean="0"/>
              <a:t>])</a:t>
            </a:r>
          </a:p>
          <a:p>
            <a:r>
              <a:rPr lang="id-ID" dirty="0"/>
              <a:t>thistuple = ("apple", "banana", "cherry", "orange", "kiwi", "melon", "mango")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print(thistuple[2</a:t>
            </a:r>
            <a:r>
              <a:rPr lang="id-ID" dirty="0" smtClean="0"/>
              <a:t>:])</a:t>
            </a:r>
          </a:p>
          <a:p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if "apple" in </a:t>
            </a:r>
            <a:r>
              <a:rPr lang="en-US" dirty="0" err="1"/>
              <a:t>thistuple</a:t>
            </a:r>
            <a:r>
              <a:rPr lang="en-US" dirty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print("Yes, 'apple' is in the fruits </a:t>
            </a:r>
            <a:r>
              <a:rPr lang="en-US" dirty="0" err="1"/>
              <a:t>tuple</a:t>
            </a:r>
            <a:r>
              <a:rPr lang="en-US" dirty="0"/>
              <a:t>")</a:t>
            </a:r>
            <a:endParaRPr lang="id-ID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Mengedit Tuple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x = ("</a:t>
            </a:r>
            <a:r>
              <a:rPr lang="es-ES" dirty="0" err="1"/>
              <a:t>apple</a:t>
            </a:r>
            <a:r>
              <a:rPr lang="es-ES" dirty="0"/>
              <a:t>", "banana", "</a:t>
            </a:r>
            <a:r>
              <a:rPr lang="es-ES" dirty="0" err="1"/>
              <a:t>cherry</a:t>
            </a:r>
            <a:r>
              <a:rPr lang="es-ES" dirty="0"/>
              <a:t>")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>y = </a:t>
            </a:r>
            <a:r>
              <a:rPr lang="es-ES" dirty="0" err="1"/>
              <a:t>list</a:t>
            </a:r>
            <a:r>
              <a:rPr lang="es-ES" dirty="0"/>
              <a:t>(x)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>y[1] = "kiwi"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>x = </a:t>
            </a:r>
            <a:r>
              <a:rPr lang="es-ES" dirty="0" err="1"/>
              <a:t>tuple</a:t>
            </a:r>
            <a:r>
              <a:rPr lang="es-ES" dirty="0"/>
              <a:t>(y</a:t>
            </a:r>
            <a:r>
              <a:rPr lang="es-ES" dirty="0" smtClean="0"/>
              <a:t>)</a:t>
            </a:r>
            <a:br>
              <a:rPr lang="es-ES" dirty="0" smtClean="0"/>
            </a:br>
            <a:r>
              <a:rPr lang="es-ES" dirty="0" err="1"/>
              <a:t>print</a:t>
            </a:r>
            <a:r>
              <a:rPr lang="es-ES" dirty="0"/>
              <a:t>(x</a:t>
            </a:r>
            <a:r>
              <a:rPr lang="es-ES" dirty="0" smtClean="0"/>
              <a:t>)</a:t>
            </a:r>
            <a:endParaRPr lang="id-ID" dirty="0" smtClean="0"/>
          </a:p>
          <a:p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y = list(</a:t>
            </a:r>
            <a:r>
              <a:rPr lang="en-US" dirty="0" err="1"/>
              <a:t>thistuple</a:t>
            </a:r>
            <a:r>
              <a:rPr lang="en-US" dirty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y.append</a:t>
            </a:r>
            <a:r>
              <a:rPr lang="en-US" dirty="0"/>
              <a:t>("orange")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thistuple</a:t>
            </a:r>
            <a:r>
              <a:rPr lang="en-US" dirty="0"/>
              <a:t> = </a:t>
            </a:r>
            <a:r>
              <a:rPr lang="en-US" dirty="0" err="1"/>
              <a:t>tuple</a:t>
            </a:r>
            <a:r>
              <a:rPr lang="en-US" dirty="0"/>
              <a:t>(y</a:t>
            </a:r>
            <a:r>
              <a:rPr lang="en-US" dirty="0" smtClean="0"/>
              <a:t>)</a:t>
            </a:r>
            <a:r>
              <a:rPr lang="id-ID" dirty="0" smtClean="0"/>
              <a:t> // menambahkan item</a:t>
            </a:r>
            <a:endParaRPr lang="id-ID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y = ("orange",)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thistuple</a:t>
            </a:r>
            <a:r>
              <a:rPr lang="en-US" dirty="0"/>
              <a:t> += </a:t>
            </a:r>
            <a:r>
              <a:rPr lang="en-US" dirty="0" smtClean="0"/>
              <a:t>y</a:t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thistuple</a:t>
            </a:r>
            <a:r>
              <a:rPr lang="en-US" dirty="0"/>
              <a:t>)</a:t>
            </a:r>
            <a:endParaRPr lang="id-ID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Remove Tuple Item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y = list(</a:t>
            </a:r>
            <a:r>
              <a:rPr lang="en-US" dirty="0" err="1"/>
              <a:t>thistuple</a:t>
            </a:r>
            <a:r>
              <a:rPr lang="en-US" dirty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y.remove</a:t>
            </a:r>
            <a:r>
              <a:rPr lang="en-US" dirty="0"/>
              <a:t>("apple")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thistuple</a:t>
            </a:r>
            <a:r>
              <a:rPr lang="en-US" dirty="0"/>
              <a:t> = </a:t>
            </a:r>
            <a:r>
              <a:rPr lang="en-US" dirty="0" err="1"/>
              <a:t>tuple</a:t>
            </a:r>
            <a:r>
              <a:rPr lang="en-US" dirty="0"/>
              <a:t>(y</a:t>
            </a:r>
            <a:r>
              <a:rPr lang="en-US" dirty="0" smtClean="0"/>
              <a:t>)</a:t>
            </a:r>
            <a:endParaRPr lang="id-ID" dirty="0" smtClean="0"/>
          </a:p>
          <a:p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del </a:t>
            </a:r>
            <a:r>
              <a:rPr lang="en-US" dirty="0" err="1"/>
              <a:t>thistuple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</a:t>
            </a:r>
            <a:r>
              <a:rPr lang="en-US" dirty="0" err="1"/>
              <a:t>thistuple</a:t>
            </a:r>
            <a:r>
              <a:rPr lang="en-US" dirty="0"/>
              <a:t>) #this will raise an error because the </a:t>
            </a:r>
            <a:r>
              <a:rPr lang="en-US" dirty="0" err="1"/>
              <a:t>tuple</a:t>
            </a:r>
            <a:r>
              <a:rPr lang="en-US" dirty="0"/>
              <a:t> no longer exists</a:t>
            </a:r>
            <a:endParaRPr lang="id-ID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Unpacking Tuple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fruits = ("apple", "banana", "cherry</a:t>
            </a:r>
            <a:r>
              <a:rPr lang="en-US" dirty="0" smtClean="0"/>
              <a:t>")</a:t>
            </a:r>
            <a:br>
              <a:rPr lang="en-US" dirty="0" smtClean="0"/>
            </a:br>
            <a:r>
              <a:rPr lang="en-US" dirty="0"/>
              <a:t>(green, yellow, red) = </a:t>
            </a:r>
            <a:r>
              <a:rPr lang="en-US" dirty="0" smtClean="0"/>
              <a:t>fruits</a:t>
            </a:r>
            <a:br>
              <a:rPr lang="en-US" dirty="0" smtClean="0"/>
            </a:br>
            <a:r>
              <a:rPr lang="en-US" dirty="0"/>
              <a:t>print(green)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print(yellow)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print(red</a:t>
            </a:r>
            <a:r>
              <a:rPr lang="en-US" dirty="0" smtClean="0"/>
              <a:t>)</a:t>
            </a:r>
            <a:endParaRPr lang="id-ID" dirty="0" smtClean="0"/>
          </a:p>
          <a:p>
            <a:r>
              <a:rPr lang="id-ID" dirty="0"/>
              <a:t>fruits = ("apple", "banana", "cherry", "strawberry", "raspberry</a:t>
            </a:r>
            <a:r>
              <a:rPr lang="id-ID" dirty="0" smtClean="0"/>
              <a:t>")</a:t>
            </a:r>
            <a:br>
              <a:rPr lang="id-ID" dirty="0" smtClean="0"/>
            </a:br>
            <a:r>
              <a:rPr lang="id-ID" dirty="0"/>
              <a:t>(green, yellow, *red) = </a:t>
            </a:r>
            <a:r>
              <a:rPr lang="id-ID" dirty="0" smtClean="0"/>
              <a:t>fruits</a:t>
            </a:r>
            <a:br>
              <a:rPr lang="id-ID" dirty="0" smtClean="0"/>
            </a:br>
            <a:r>
              <a:rPr lang="id-ID" dirty="0"/>
              <a:t>print(green)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print(yellow)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print(red)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Mengakses list menggunakan indexing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71612"/>
            <a:ext cx="9144000" cy="5286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/>
              <a:t>thislist</a:t>
            </a:r>
            <a:r>
              <a:rPr lang="en-US" sz="2800" dirty="0" smtClean="0"/>
              <a:t> =</a:t>
            </a:r>
            <a:r>
              <a:rPr lang="id-ID" sz="2800" dirty="0"/>
              <a:t> </a:t>
            </a:r>
            <a:r>
              <a:rPr lang="en-US" sz="2800" dirty="0" smtClean="0"/>
              <a:t>["apple", "banana", "cherry", "apple", "cherry"]</a:t>
            </a:r>
            <a:br>
              <a:rPr lang="en-US" sz="2800" dirty="0" smtClean="0"/>
            </a:br>
            <a:r>
              <a:rPr lang="en-US" sz="2800" dirty="0" smtClean="0"/>
              <a:t>print(</a:t>
            </a:r>
            <a:r>
              <a:rPr lang="en-US" sz="2800" dirty="0" err="1" smtClean="0"/>
              <a:t>thislist</a:t>
            </a:r>
            <a:r>
              <a:rPr lang="id-ID" sz="2800" dirty="0" smtClean="0"/>
              <a:t>[-1]</a:t>
            </a:r>
            <a:r>
              <a:rPr lang="en-US" sz="2800" dirty="0" smtClean="0"/>
              <a:t>)</a:t>
            </a:r>
            <a:endParaRPr lang="id-ID" sz="2800" dirty="0" smtClean="0"/>
          </a:p>
          <a:p>
            <a:pPr marL="0" indent="0">
              <a:buNone/>
            </a:pPr>
            <a:r>
              <a:rPr lang="id-ID" sz="2800" dirty="0" smtClean="0"/>
              <a:t>animalList = [“Elephant”, “Lion”, “Dolphin”, “Tiger”]</a:t>
            </a:r>
          </a:p>
          <a:p>
            <a:pPr marL="0" indent="0">
              <a:buNone/>
            </a:pPr>
            <a:r>
              <a:rPr lang="id-ID" sz="2800" dirty="0" smtClean="0"/>
              <a:t>print(animalList[1])</a:t>
            </a:r>
          </a:p>
          <a:p>
            <a:pPr marL="0" indent="0">
              <a:buNone/>
            </a:pPr>
            <a:r>
              <a:rPr lang="id-ID" sz="2800" dirty="0" smtClean="0"/>
              <a:t>FoodList = [“Rawon”, “Pizza”, “Lodeh”, “Spaghetti”, “Soto”]</a:t>
            </a:r>
          </a:p>
          <a:p>
            <a:pPr marL="0" indent="0">
              <a:buNone/>
            </a:pPr>
            <a:r>
              <a:rPr lang="id-ID" sz="2800" dirty="0"/>
              <a:t>p</a:t>
            </a:r>
            <a:r>
              <a:rPr lang="id-ID" sz="2800" dirty="0" smtClean="0"/>
              <a:t>rint(FoodList[2:5])</a:t>
            </a:r>
          </a:p>
          <a:p>
            <a:pPr marL="0" indent="0">
              <a:buNone/>
            </a:pPr>
            <a:r>
              <a:rPr lang="id-ID" sz="2800" dirty="0" smtClean="0"/>
              <a:t>nameList = [“Nurdin”, “Johan”, “Seto”, “Medy”, “Baim”]</a:t>
            </a:r>
          </a:p>
          <a:p>
            <a:pPr marL="0" indent="0">
              <a:buNone/>
            </a:pPr>
            <a:r>
              <a:rPr lang="id-ID" sz="2800" dirty="0"/>
              <a:t>p</a:t>
            </a:r>
            <a:r>
              <a:rPr lang="id-ID" sz="2800" dirty="0" smtClean="0"/>
              <a:t>rint(nameList[:2])</a:t>
            </a:r>
          </a:p>
          <a:p>
            <a:pPr marL="0" indent="0">
              <a:buNone/>
            </a:pPr>
            <a:r>
              <a:rPr lang="id-ID" sz="2800" dirty="0" smtClean="0"/>
              <a:t>ageList = [20, 22, 32, 40, 15, 17, 22]</a:t>
            </a:r>
            <a:endParaRPr lang="id-ID" sz="2800" dirty="0" smtClean="0"/>
          </a:p>
          <a:p>
            <a:pPr>
              <a:buNone/>
            </a:pPr>
            <a:r>
              <a:rPr lang="id-ID" sz="2800" dirty="0" smtClean="0"/>
              <a:t>print(ageList[3:])</a:t>
            </a:r>
            <a:endParaRPr lang="id-ID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r>
              <a:rPr lang="en-US" dirty="0" smtClean="0"/>
              <a:t>fruits = ("apple", "mango", "papaya", "pineapple", "cherry")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smtClean="0"/>
              <a:t>(green, *tropic, red) = fruits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smtClean="0"/>
              <a:t>print(green)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smtClean="0"/>
              <a:t>print(tropic)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smtClean="0"/>
              <a:t>print(red)</a:t>
            </a:r>
            <a:endParaRPr lang="id-ID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Loop Tuples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for x in </a:t>
            </a:r>
            <a:r>
              <a:rPr lang="en-US" dirty="0" err="1"/>
              <a:t>thistuple</a:t>
            </a:r>
            <a:r>
              <a:rPr lang="en-US" dirty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print(x</a:t>
            </a:r>
            <a:r>
              <a:rPr lang="en-US" dirty="0" smtClean="0"/>
              <a:t>)</a:t>
            </a:r>
            <a:endParaRPr lang="id-ID" dirty="0" smtClean="0"/>
          </a:p>
          <a:p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for </a:t>
            </a:r>
            <a:r>
              <a:rPr lang="en-US" dirty="0" err="1"/>
              <a:t>i</a:t>
            </a:r>
            <a:r>
              <a:rPr lang="en-US" dirty="0"/>
              <a:t> in 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thistuple</a:t>
            </a:r>
            <a:r>
              <a:rPr lang="en-US" dirty="0"/>
              <a:t>)):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</a:t>
            </a:r>
            <a:r>
              <a:rPr lang="en-US" dirty="0" err="1"/>
              <a:t>thistuple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  <a:endParaRPr lang="id-ID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While Loop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i</a:t>
            </a:r>
            <a:r>
              <a:rPr lang="en-US" dirty="0"/>
              <a:t> = 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while </a:t>
            </a:r>
            <a:r>
              <a:rPr lang="en-US" dirty="0" err="1"/>
              <a:t>i</a:t>
            </a:r>
            <a:r>
              <a:rPr lang="en-US" dirty="0"/>
              <a:t> &lt; 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thistuple</a:t>
            </a:r>
            <a:r>
              <a:rPr lang="en-US" dirty="0"/>
              <a:t>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</a:t>
            </a:r>
            <a:r>
              <a:rPr lang="en-US" dirty="0" err="1"/>
              <a:t>thistuple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+ 1</a:t>
            </a:r>
            <a:endParaRPr lang="id-ID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Join Tuples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tuple1 = ("a", "b" , "c")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tuple2 = (1, 2, 3</a:t>
            </a:r>
            <a:r>
              <a:rPr lang="id-ID" dirty="0" smtClean="0"/>
              <a:t>)</a:t>
            </a:r>
            <a:br>
              <a:rPr lang="id-ID" dirty="0" smtClean="0"/>
            </a:br>
            <a:r>
              <a:rPr lang="id-ID" dirty="0"/>
              <a:t>tuple3 = tuple1 + tuple2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print(tuple3</a:t>
            </a:r>
            <a:r>
              <a:rPr lang="id-ID" dirty="0" smtClean="0"/>
              <a:t>)</a:t>
            </a:r>
          </a:p>
          <a:p>
            <a:r>
              <a:rPr lang="fr-FR" dirty="0"/>
              <a:t>fruits = ("</a:t>
            </a:r>
            <a:r>
              <a:rPr lang="fr-FR" dirty="0" err="1"/>
              <a:t>apple</a:t>
            </a:r>
            <a:r>
              <a:rPr lang="fr-FR" dirty="0"/>
              <a:t>", "banana", "cherry")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/>
              <a:t>mytuple</a:t>
            </a:r>
            <a:r>
              <a:rPr lang="fr-FR" dirty="0"/>
              <a:t> = fruits * </a:t>
            </a:r>
            <a:r>
              <a:rPr lang="fr-FR" dirty="0" smtClean="0"/>
              <a:t>2</a:t>
            </a:r>
            <a:br>
              <a:rPr lang="fr-FR" dirty="0" smtClean="0"/>
            </a:b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mytuple</a:t>
            </a:r>
            <a:r>
              <a:rPr lang="fr-FR" dirty="0"/>
              <a:t>)</a:t>
            </a:r>
            <a:endParaRPr lang="id-ID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Tipe data Sets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thislist</a:t>
            </a:r>
            <a:r>
              <a:rPr lang="en-US" dirty="0" smtClean="0"/>
              <a:t> =</a:t>
            </a:r>
            <a:r>
              <a:rPr lang="id-ID" dirty="0" smtClean="0"/>
              <a:t> </a:t>
            </a:r>
            <a:r>
              <a:rPr lang="id-ID" dirty="0"/>
              <a:t>{</a:t>
            </a:r>
            <a:r>
              <a:rPr lang="en-US" dirty="0" smtClean="0"/>
              <a:t>"apple", "banana", "cherry", "apple", "cherry“</a:t>
            </a:r>
            <a:r>
              <a:rPr lang="id-ID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print(</a:t>
            </a:r>
            <a:r>
              <a:rPr lang="en-US" dirty="0" err="1" smtClean="0"/>
              <a:t>thislist</a:t>
            </a:r>
            <a:r>
              <a:rPr lang="en-US" dirty="0" smtClean="0"/>
              <a:t>)</a:t>
            </a:r>
            <a:endParaRPr lang="id-ID" dirty="0" smtClean="0"/>
          </a:p>
          <a:p>
            <a:pPr marL="0" indent="0">
              <a:buNone/>
            </a:pPr>
            <a:r>
              <a:rPr lang="id-ID" dirty="0" smtClean="0"/>
              <a:t>animalList = {“Elephant”, “Lion”, “Dolphin”, “Tiger”}</a:t>
            </a:r>
          </a:p>
          <a:p>
            <a:pPr marL="0" indent="0">
              <a:buNone/>
            </a:pPr>
            <a:r>
              <a:rPr lang="id-ID" dirty="0" smtClean="0"/>
              <a:t>print(animalList)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Mengakses Sets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thisset</a:t>
            </a:r>
            <a:r>
              <a:rPr lang="en-US" dirty="0"/>
              <a:t> = {"apple", "banana", "cherry</a:t>
            </a:r>
            <a:r>
              <a:rPr lang="en-US" dirty="0" smtClean="0"/>
              <a:t>"}</a:t>
            </a:r>
            <a:br>
              <a:rPr lang="en-US" dirty="0" smtClean="0"/>
            </a:br>
            <a:r>
              <a:rPr lang="en-US" dirty="0"/>
              <a:t>for x in </a:t>
            </a:r>
            <a:r>
              <a:rPr lang="en-US" dirty="0" err="1"/>
              <a:t>thisset</a:t>
            </a:r>
            <a:r>
              <a:rPr lang="en-US" dirty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print(x</a:t>
            </a:r>
            <a:r>
              <a:rPr lang="en-US" dirty="0" smtClean="0"/>
              <a:t>)</a:t>
            </a:r>
            <a:endParaRPr lang="id-ID" dirty="0" smtClean="0"/>
          </a:p>
          <a:p>
            <a:r>
              <a:rPr lang="id-ID" dirty="0"/>
              <a:t>thisset = {"apple", "banana", "cherry</a:t>
            </a:r>
            <a:r>
              <a:rPr lang="id-ID" dirty="0" smtClean="0"/>
              <a:t>"}</a:t>
            </a:r>
            <a:br>
              <a:rPr lang="id-ID" dirty="0" smtClean="0"/>
            </a:br>
            <a:r>
              <a:rPr lang="id-ID" dirty="0"/>
              <a:t>print("banana" in thisset</a:t>
            </a:r>
            <a:r>
              <a:rPr lang="id-ID" dirty="0" smtClean="0"/>
              <a:t>)</a:t>
            </a:r>
          </a:p>
          <a:p>
            <a:r>
              <a:rPr lang="en-US" dirty="0" err="1"/>
              <a:t>thisset</a:t>
            </a:r>
            <a:r>
              <a:rPr lang="en-US" dirty="0"/>
              <a:t> = {"apple", "banana", "cherry</a:t>
            </a:r>
            <a:r>
              <a:rPr lang="en-US" dirty="0" smtClean="0"/>
              <a:t>"}</a:t>
            </a:r>
            <a:br>
              <a:rPr lang="en-US" dirty="0" smtClean="0"/>
            </a:br>
            <a:r>
              <a:rPr lang="en-US" dirty="0"/>
              <a:t>print("banana" not in </a:t>
            </a:r>
            <a:r>
              <a:rPr lang="en-US" dirty="0" err="1"/>
              <a:t>thisset</a:t>
            </a:r>
            <a:r>
              <a:rPr lang="en-US" dirty="0"/>
              <a:t>)</a:t>
            </a:r>
            <a:endParaRPr lang="id-ID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Menambahkan Sets Item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thisset = {"apple", "banana", "cherry</a:t>
            </a:r>
            <a:r>
              <a:rPr lang="id-ID" dirty="0" smtClean="0"/>
              <a:t>"}</a:t>
            </a:r>
            <a:br>
              <a:rPr lang="id-ID" dirty="0" smtClean="0"/>
            </a:br>
            <a:r>
              <a:rPr lang="id-ID" dirty="0"/>
              <a:t>thisset.add("orange</a:t>
            </a:r>
            <a:r>
              <a:rPr lang="id-ID" dirty="0" smtClean="0"/>
              <a:t>")</a:t>
            </a:r>
            <a:br>
              <a:rPr lang="id-ID" dirty="0" smtClean="0"/>
            </a:br>
            <a:r>
              <a:rPr lang="id-ID" dirty="0"/>
              <a:t>print(thisset</a:t>
            </a:r>
            <a:r>
              <a:rPr lang="id-ID" dirty="0" smtClean="0"/>
              <a:t>)</a:t>
            </a:r>
          </a:p>
          <a:p>
            <a:r>
              <a:rPr lang="id-ID" dirty="0"/>
              <a:t>thisset = {"apple", "banana", "cherry"}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tropical = {"pineapple", "mango", "papaya</a:t>
            </a:r>
            <a:r>
              <a:rPr lang="id-ID" dirty="0" smtClean="0"/>
              <a:t>"}</a:t>
            </a:r>
            <a:br>
              <a:rPr lang="id-ID" dirty="0" smtClean="0"/>
            </a:br>
            <a:r>
              <a:rPr lang="id-ID" dirty="0"/>
              <a:t>thisset.update(tropical</a:t>
            </a:r>
            <a:r>
              <a:rPr lang="id-ID" dirty="0" smtClean="0"/>
              <a:t>)</a:t>
            </a:r>
            <a:br>
              <a:rPr lang="id-ID" dirty="0" smtClean="0"/>
            </a:br>
            <a:r>
              <a:rPr lang="id-ID" dirty="0"/>
              <a:t>print(thisset)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Menambahkan data tipe iterasi yang lain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thisset = {"apple", "banana", "cherry"}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mylist = ["kiwi", "orange</a:t>
            </a:r>
            <a:r>
              <a:rPr lang="id-ID" dirty="0" smtClean="0"/>
              <a:t>"]</a:t>
            </a:r>
            <a:br>
              <a:rPr lang="id-ID" dirty="0" smtClean="0"/>
            </a:br>
            <a:r>
              <a:rPr lang="id-ID" dirty="0"/>
              <a:t>thisset.update(mylist</a:t>
            </a:r>
            <a:r>
              <a:rPr lang="id-ID" dirty="0" smtClean="0"/>
              <a:t>)</a:t>
            </a:r>
            <a:br>
              <a:rPr lang="id-ID" dirty="0" smtClean="0"/>
            </a:br>
            <a:r>
              <a:rPr lang="id-ID" dirty="0"/>
              <a:t>print(thisset</a:t>
            </a:r>
            <a:r>
              <a:rPr lang="id-ID" dirty="0" smtClean="0"/>
              <a:t>)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Menghapus Sets Item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id-ID" dirty="0"/>
              <a:t>thisset = {"apple", "banana", "cherry</a:t>
            </a:r>
            <a:r>
              <a:rPr lang="id-ID" dirty="0" smtClean="0"/>
              <a:t>"}</a:t>
            </a:r>
            <a:br>
              <a:rPr lang="id-ID" dirty="0" smtClean="0"/>
            </a:br>
            <a:r>
              <a:rPr lang="id-ID" dirty="0"/>
              <a:t>thisset.remove("banana</a:t>
            </a:r>
            <a:r>
              <a:rPr lang="id-ID" dirty="0" smtClean="0"/>
              <a:t>")</a:t>
            </a:r>
            <a:br>
              <a:rPr lang="id-ID" dirty="0" smtClean="0"/>
            </a:br>
            <a:r>
              <a:rPr lang="id-ID" dirty="0"/>
              <a:t>print(thisset</a:t>
            </a:r>
            <a:r>
              <a:rPr lang="id-ID" dirty="0" smtClean="0"/>
              <a:t>)</a:t>
            </a:r>
          </a:p>
          <a:p>
            <a:r>
              <a:rPr lang="id-ID" dirty="0"/>
              <a:t>thisset = {"apple", "banana", "cherry</a:t>
            </a:r>
            <a:r>
              <a:rPr lang="id-ID" dirty="0" smtClean="0"/>
              <a:t>"}</a:t>
            </a:r>
            <a:br>
              <a:rPr lang="id-ID" dirty="0" smtClean="0"/>
            </a:br>
            <a:r>
              <a:rPr lang="id-ID" dirty="0"/>
              <a:t>thisset.discard("banana</a:t>
            </a:r>
            <a:r>
              <a:rPr lang="id-ID" dirty="0" smtClean="0"/>
              <a:t>")</a:t>
            </a:r>
            <a:br>
              <a:rPr lang="id-ID" dirty="0" smtClean="0"/>
            </a:br>
            <a:r>
              <a:rPr lang="id-ID" dirty="0"/>
              <a:t>print(thisset</a:t>
            </a:r>
            <a:r>
              <a:rPr lang="id-ID" dirty="0" smtClean="0"/>
              <a:t>)</a:t>
            </a:r>
          </a:p>
          <a:p>
            <a:r>
              <a:rPr lang="id-ID" dirty="0"/>
              <a:t>thisset = {"apple", "banana", "cherry</a:t>
            </a:r>
            <a:r>
              <a:rPr lang="id-ID" dirty="0" smtClean="0"/>
              <a:t>"}</a:t>
            </a:r>
            <a:br>
              <a:rPr lang="id-ID" dirty="0" smtClean="0"/>
            </a:br>
            <a:r>
              <a:rPr lang="id-ID" dirty="0"/>
              <a:t>x = thisset.pop</a:t>
            </a:r>
            <a:r>
              <a:rPr lang="id-ID" dirty="0" smtClean="0"/>
              <a:t>()</a:t>
            </a:r>
            <a:br>
              <a:rPr lang="id-ID" dirty="0" smtClean="0"/>
            </a:br>
            <a:r>
              <a:rPr lang="id-ID" dirty="0"/>
              <a:t>print(x</a:t>
            </a:r>
            <a:r>
              <a:rPr lang="id-ID" dirty="0" smtClean="0"/>
              <a:t>)</a:t>
            </a:r>
            <a:br>
              <a:rPr lang="id-ID" dirty="0" smtClean="0"/>
            </a:br>
            <a:r>
              <a:rPr lang="id-ID" dirty="0"/>
              <a:t>print(thisset)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r>
              <a:rPr lang="id-ID" dirty="0"/>
              <a:t>thisset = {"apple", "banana", "cherry</a:t>
            </a:r>
            <a:r>
              <a:rPr lang="id-ID" dirty="0" smtClean="0"/>
              <a:t>"}</a:t>
            </a:r>
            <a:br>
              <a:rPr lang="id-ID" dirty="0" smtClean="0"/>
            </a:br>
            <a:r>
              <a:rPr lang="id-ID" dirty="0"/>
              <a:t>thisset.clear</a:t>
            </a:r>
            <a:r>
              <a:rPr lang="id-ID" dirty="0" smtClean="0"/>
              <a:t>()</a:t>
            </a:r>
            <a:br>
              <a:rPr lang="id-ID" dirty="0" smtClean="0"/>
            </a:br>
            <a:r>
              <a:rPr lang="id-ID" dirty="0"/>
              <a:t>print(thisset</a:t>
            </a:r>
            <a:r>
              <a:rPr lang="id-ID" dirty="0" smtClean="0"/>
              <a:t>)</a:t>
            </a:r>
          </a:p>
          <a:p>
            <a:r>
              <a:rPr lang="id-ID" dirty="0"/>
              <a:t>thisset = {"apple", "banana", "cherry</a:t>
            </a:r>
            <a:r>
              <a:rPr lang="id-ID" dirty="0" smtClean="0"/>
              <a:t>"}</a:t>
            </a:r>
            <a:br>
              <a:rPr lang="id-ID" dirty="0" smtClean="0"/>
            </a:br>
            <a:r>
              <a:rPr lang="id-ID" dirty="0"/>
              <a:t>del </a:t>
            </a:r>
            <a:r>
              <a:rPr lang="id-ID" dirty="0" smtClean="0"/>
              <a:t>thisset</a:t>
            </a:r>
            <a:br>
              <a:rPr lang="id-ID" dirty="0" smtClean="0"/>
            </a:br>
            <a:r>
              <a:rPr lang="id-ID" dirty="0"/>
              <a:t>print(thisset)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Mengecek apakah ada item di dalam list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thislist</a:t>
            </a:r>
            <a:r>
              <a:rPr lang="en-US" dirty="0"/>
              <a:t> = ["apple", "banana", "cherry"]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if "apple" in </a:t>
            </a:r>
            <a:r>
              <a:rPr lang="en-US" dirty="0" err="1"/>
              <a:t>thislist</a:t>
            </a:r>
            <a:r>
              <a:rPr lang="en-US" dirty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print</a:t>
            </a:r>
            <a:r>
              <a:rPr lang="en-US" dirty="0"/>
              <a:t>("Yes, 'apple' is in the fruits list")</a:t>
            </a:r>
            <a:endParaRPr lang="id-ID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Loop Set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thisset</a:t>
            </a:r>
            <a:r>
              <a:rPr lang="en-US" dirty="0"/>
              <a:t> = {"apple", "banana", "cherry</a:t>
            </a:r>
            <a:r>
              <a:rPr lang="en-US" dirty="0" smtClean="0"/>
              <a:t>"}</a:t>
            </a:r>
            <a:br>
              <a:rPr lang="en-US" dirty="0" smtClean="0"/>
            </a:br>
            <a:r>
              <a:rPr lang="en-US" dirty="0"/>
              <a:t>for x in </a:t>
            </a:r>
            <a:r>
              <a:rPr lang="en-US" dirty="0" err="1"/>
              <a:t>thisset</a:t>
            </a:r>
            <a:r>
              <a:rPr lang="en-US" dirty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print(x)</a:t>
            </a:r>
            <a:endParaRPr lang="id-ID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Menggabungkan Dua Buah Sets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set1 = {"a", "b", "c"}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set2 = {1, 2, 3</a:t>
            </a:r>
            <a:r>
              <a:rPr lang="id-ID" dirty="0" smtClean="0"/>
              <a:t>}</a:t>
            </a:r>
            <a:br>
              <a:rPr lang="id-ID" dirty="0" smtClean="0"/>
            </a:br>
            <a:r>
              <a:rPr lang="id-ID" dirty="0"/>
              <a:t>set3 = set1.union(set2)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print(set3</a:t>
            </a:r>
            <a:r>
              <a:rPr lang="id-ID" dirty="0" smtClean="0"/>
              <a:t>)</a:t>
            </a:r>
          </a:p>
          <a:p>
            <a:r>
              <a:rPr lang="id-ID" dirty="0"/>
              <a:t>set1 = {"a", "b", "c"}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set2 = {1, 2, 3</a:t>
            </a:r>
            <a:r>
              <a:rPr lang="id-ID" dirty="0" smtClean="0"/>
              <a:t>}</a:t>
            </a:r>
            <a:br>
              <a:rPr lang="id-ID" dirty="0" smtClean="0"/>
            </a:br>
            <a:r>
              <a:rPr lang="id-ID" dirty="0"/>
              <a:t>set3 = set1 | set2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print(set3)</a:t>
            </a:r>
            <a:endParaRPr lang="id-ID" dirty="0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Menggabungkan lebih dari dua Sets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d-ID" dirty="0"/>
              <a:t>set1 = {"a", "b", "c"}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set2 = {1, 2, 3}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set3 = {"John", "Elena"}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set4 = {"apple", "bananas", "cherry</a:t>
            </a:r>
            <a:r>
              <a:rPr lang="id-ID" dirty="0" smtClean="0"/>
              <a:t>"}</a:t>
            </a:r>
            <a:br>
              <a:rPr lang="id-ID" dirty="0" smtClean="0"/>
            </a:br>
            <a:r>
              <a:rPr lang="id-ID" dirty="0"/>
              <a:t>myset = set1.union(set2, set3, set4)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print(myset</a:t>
            </a:r>
            <a:r>
              <a:rPr lang="id-ID" dirty="0" smtClean="0"/>
              <a:t>)</a:t>
            </a:r>
          </a:p>
          <a:p>
            <a:r>
              <a:rPr lang="id-ID" dirty="0" smtClean="0"/>
              <a:t>set1 = {"a", "b", "c"}</a:t>
            </a:r>
          </a:p>
          <a:p>
            <a:pPr>
              <a:buNone/>
            </a:pPr>
            <a:r>
              <a:rPr lang="id-ID" dirty="0" smtClean="0"/>
              <a:t>	set2 = {1, 2, 3}</a:t>
            </a:r>
          </a:p>
          <a:p>
            <a:pPr>
              <a:buNone/>
            </a:pPr>
            <a:r>
              <a:rPr lang="id-ID" dirty="0" smtClean="0"/>
              <a:t>	set3 = {"John", "Elena"}</a:t>
            </a:r>
          </a:p>
          <a:p>
            <a:pPr>
              <a:buNone/>
            </a:pPr>
            <a:r>
              <a:rPr lang="id-ID" dirty="0" smtClean="0"/>
              <a:t>	set4 = {"apple", "bananas", "cherry"}</a:t>
            </a:r>
          </a:p>
          <a:p>
            <a:pPr>
              <a:buNone/>
            </a:pPr>
            <a:r>
              <a:rPr lang="id-ID" dirty="0" smtClean="0"/>
              <a:t>	myset = set1 | set2 | set3 |set4</a:t>
            </a:r>
          </a:p>
          <a:p>
            <a:pPr>
              <a:buNone/>
            </a:pPr>
            <a:r>
              <a:rPr lang="id-ID" dirty="0" smtClean="0"/>
              <a:t>	print(myset)</a:t>
            </a:r>
            <a:endParaRPr lang="id-ID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Menggabungkan Set dan Tuple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x = {"a", "b", "c"}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y = (1, 2, 3</a:t>
            </a:r>
            <a:r>
              <a:rPr lang="id-ID" dirty="0" smtClean="0"/>
              <a:t>)</a:t>
            </a:r>
            <a:br>
              <a:rPr lang="id-ID" dirty="0" smtClean="0"/>
            </a:br>
            <a:r>
              <a:rPr lang="id-ID" dirty="0"/>
              <a:t>z = x.union(y)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print(z</a:t>
            </a:r>
            <a:r>
              <a:rPr lang="id-ID" dirty="0" smtClean="0"/>
              <a:t>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Mengupdate Sets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set1 = {"a", "b", "c"}</a:t>
            </a:r>
          </a:p>
          <a:p>
            <a:pPr>
              <a:buNone/>
            </a:pPr>
            <a:r>
              <a:rPr lang="id-ID" dirty="0" smtClean="0"/>
              <a:t>	set2 = {1, 2, 3}</a:t>
            </a:r>
          </a:p>
          <a:p>
            <a:pPr>
              <a:buNone/>
            </a:pPr>
            <a:r>
              <a:rPr lang="id-ID" dirty="0" smtClean="0"/>
              <a:t>	set1.update(set2)</a:t>
            </a:r>
          </a:p>
          <a:p>
            <a:pPr>
              <a:buNone/>
            </a:pPr>
            <a:r>
              <a:rPr lang="id-ID" dirty="0" smtClean="0"/>
              <a:t>	print(set1)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Mencari duplikat dari 2 Sets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set1 = {"apple", "banana", "cherry"}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smtClean="0"/>
              <a:t>set2 = {"</a:t>
            </a:r>
            <a:r>
              <a:rPr lang="en-US" dirty="0" err="1" smtClean="0"/>
              <a:t>google</a:t>
            </a:r>
            <a:r>
              <a:rPr lang="en-US" dirty="0" smtClean="0"/>
              <a:t>", "</a:t>
            </a:r>
            <a:r>
              <a:rPr lang="en-US" dirty="0" err="1" smtClean="0"/>
              <a:t>microsoft</a:t>
            </a:r>
            <a:r>
              <a:rPr lang="en-US" dirty="0" smtClean="0"/>
              <a:t>", "apple"}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smtClean="0"/>
              <a:t>set3 = set1.intersection(set2)</a:t>
            </a:r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smtClean="0"/>
              <a:t>print(set3)</a:t>
            </a:r>
            <a:endParaRPr lang="id-ID" dirty="0" smtClean="0"/>
          </a:p>
          <a:p>
            <a:r>
              <a:rPr lang="id-ID" dirty="0"/>
              <a:t>set1 = {"apple", "banana", "cherry"}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set2 = {"google", "microsoft", "apple</a:t>
            </a:r>
            <a:r>
              <a:rPr lang="id-ID" dirty="0" smtClean="0"/>
              <a:t>"}</a:t>
            </a:r>
            <a:br>
              <a:rPr lang="id-ID" dirty="0" smtClean="0"/>
            </a:br>
            <a:r>
              <a:rPr lang="id-ID" dirty="0"/>
              <a:t>set3 = set1 &amp; set2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print(set3)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set1 = {"apple", "banana", "cherry"}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set2 = {"google", "microsoft", "apple</a:t>
            </a:r>
            <a:r>
              <a:rPr lang="id-ID" dirty="0" smtClean="0"/>
              <a:t>"}</a:t>
            </a:r>
            <a:br>
              <a:rPr lang="id-ID" dirty="0" smtClean="0"/>
            </a:br>
            <a:r>
              <a:rPr lang="id-ID" dirty="0"/>
              <a:t>set1.intersection_update(set2</a:t>
            </a:r>
            <a:r>
              <a:rPr lang="id-ID" dirty="0" smtClean="0"/>
              <a:t>)</a:t>
            </a:r>
            <a:br>
              <a:rPr lang="id-ID" dirty="0" smtClean="0"/>
            </a:br>
            <a:r>
              <a:rPr lang="id-ID" dirty="0"/>
              <a:t>print(set1</a:t>
            </a:r>
            <a:r>
              <a:rPr lang="id-ID" dirty="0" smtClean="0"/>
              <a:t>)</a:t>
            </a:r>
          </a:p>
          <a:p>
            <a:r>
              <a:rPr lang="id-ID" dirty="0"/>
              <a:t>set1 = {"apple", 1,  "banana", 0, "cherry"}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set2 = {False, "google", 1, "apple", 2, True</a:t>
            </a:r>
            <a:r>
              <a:rPr lang="id-ID" dirty="0" smtClean="0"/>
              <a:t>}</a:t>
            </a:r>
            <a:br>
              <a:rPr lang="id-ID" dirty="0" smtClean="0"/>
            </a:br>
            <a:r>
              <a:rPr lang="id-ID" dirty="0"/>
              <a:t>set3 = set1.intersection(set2</a:t>
            </a:r>
            <a:r>
              <a:rPr lang="id-ID" dirty="0" smtClean="0"/>
              <a:t>)</a:t>
            </a:r>
            <a:br>
              <a:rPr lang="id-ID" dirty="0" smtClean="0"/>
            </a:br>
            <a:r>
              <a:rPr lang="id-ID" dirty="0"/>
              <a:t>print(set3)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r>
              <a:rPr lang="en-US" dirty="0"/>
              <a:t>set1 = {"apple", "banana", "cherry"}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set2 = {"</a:t>
            </a:r>
            <a:r>
              <a:rPr lang="en-US" dirty="0" err="1"/>
              <a:t>google</a:t>
            </a:r>
            <a:r>
              <a:rPr lang="en-US" dirty="0"/>
              <a:t>", "</a:t>
            </a:r>
            <a:r>
              <a:rPr lang="en-US" dirty="0" err="1"/>
              <a:t>microsoft</a:t>
            </a:r>
            <a:r>
              <a:rPr lang="en-US" dirty="0"/>
              <a:t>", "apple</a:t>
            </a:r>
            <a:r>
              <a:rPr lang="en-US" dirty="0" smtClean="0"/>
              <a:t>"}</a:t>
            </a:r>
            <a:br>
              <a:rPr lang="en-US" dirty="0" smtClean="0"/>
            </a:br>
            <a:r>
              <a:rPr lang="en-US" dirty="0"/>
              <a:t>set3 = set1.difference(set2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/>
              <a:t>print(set3</a:t>
            </a:r>
            <a:r>
              <a:rPr lang="en-US" dirty="0" smtClean="0"/>
              <a:t>)</a:t>
            </a:r>
            <a:endParaRPr lang="id-ID" dirty="0" smtClean="0"/>
          </a:p>
          <a:p>
            <a:r>
              <a:rPr lang="id-ID" dirty="0" smtClean="0"/>
              <a:t>set1 = {"apple", "banana" , "cherry"}</a:t>
            </a:r>
          </a:p>
          <a:p>
            <a:pPr>
              <a:buNone/>
            </a:pPr>
            <a:r>
              <a:rPr lang="id-ID" dirty="0" smtClean="0"/>
              <a:t>	set2 = {"google", "microsoft", "apple"}</a:t>
            </a:r>
          </a:p>
          <a:p>
            <a:pPr>
              <a:buNone/>
            </a:pPr>
            <a:r>
              <a:rPr lang="id-ID" dirty="0" smtClean="0"/>
              <a:t>	set3 = set1 - set2</a:t>
            </a:r>
          </a:p>
          <a:p>
            <a:pPr>
              <a:buNone/>
            </a:pPr>
            <a:r>
              <a:rPr lang="id-ID" dirty="0" smtClean="0"/>
              <a:t>	print(set3)</a:t>
            </a:r>
            <a:endParaRPr lang="id-ID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set1 = {"apple", "banana", "cherry"}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set2 = {"google", "microsoft", "apple</a:t>
            </a:r>
            <a:r>
              <a:rPr lang="id-ID" dirty="0" smtClean="0"/>
              <a:t>"}</a:t>
            </a:r>
            <a:br>
              <a:rPr lang="id-ID" dirty="0" smtClean="0"/>
            </a:br>
            <a:r>
              <a:rPr lang="id-ID" dirty="0"/>
              <a:t>set1.difference_update(set2</a:t>
            </a:r>
            <a:r>
              <a:rPr lang="id-ID" dirty="0" smtClean="0"/>
              <a:t>)</a:t>
            </a:r>
            <a:br>
              <a:rPr lang="id-ID" dirty="0" smtClean="0"/>
            </a:br>
            <a:r>
              <a:rPr lang="id-ID" dirty="0"/>
              <a:t>print(set1)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set1 = {"apple", "banana", "cherry"}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set2 = {"google", "microsoft", "apple</a:t>
            </a:r>
            <a:r>
              <a:rPr lang="id-ID" dirty="0" smtClean="0"/>
              <a:t>"}</a:t>
            </a:r>
            <a:br>
              <a:rPr lang="id-ID" dirty="0" smtClean="0"/>
            </a:br>
            <a:r>
              <a:rPr lang="id-ID" dirty="0"/>
              <a:t>set3 = set1.symmetric_difference(set2</a:t>
            </a:r>
            <a:r>
              <a:rPr lang="id-ID" dirty="0" smtClean="0"/>
              <a:t>)</a:t>
            </a:r>
            <a:br>
              <a:rPr lang="id-ID" dirty="0" smtClean="0"/>
            </a:br>
            <a:r>
              <a:rPr lang="id-ID" dirty="0"/>
              <a:t>print(set3</a:t>
            </a:r>
            <a:r>
              <a:rPr lang="id-ID" dirty="0" smtClean="0"/>
              <a:t>)</a:t>
            </a:r>
          </a:p>
          <a:p>
            <a:r>
              <a:rPr lang="id-ID" dirty="0"/>
              <a:t>set1 = {"apple", "banana", "cherry"}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set2 = {"google", "microsoft", "apple</a:t>
            </a:r>
            <a:r>
              <a:rPr lang="id-ID" dirty="0" smtClean="0"/>
              <a:t>"}</a:t>
            </a:r>
            <a:br>
              <a:rPr lang="id-ID" dirty="0" smtClean="0"/>
            </a:br>
            <a:r>
              <a:rPr lang="id-ID" dirty="0"/>
              <a:t>set3 = set1 ^ set2</a:t>
            </a:r>
            <a:r>
              <a:rPr lang="id-ID" dirty="0" smtClean="0"/>
              <a:t/>
            </a:r>
            <a:br>
              <a:rPr lang="id-ID" dirty="0" smtClean="0"/>
            </a:br>
            <a:r>
              <a:rPr lang="id-ID" dirty="0"/>
              <a:t>print(set3)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Mengubah value dalam item di List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thislist</a:t>
            </a:r>
            <a:r>
              <a:rPr lang="en-US" dirty="0"/>
              <a:t> = ["apple", "banana", "cherry</a:t>
            </a:r>
            <a:r>
              <a:rPr lang="en-US" dirty="0" smtClean="0"/>
              <a:t>"]</a:t>
            </a:r>
            <a:endParaRPr lang="id-ID" dirty="0"/>
          </a:p>
          <a:p>
            <a:pPr>
              <a:buNone/>
            </a:pPr>
            <a:r>
              <a:rPr lang="en-US" dirty="0" err="1" smtClean="0"/>
              <a:t>thislist</a:t>
            </a:r>
            <a:r>
              <a:rPr lang="en-US" dirty="0" smtClean="0"/>
              <a:t>[1</a:t>
            </a:r>
            <a:r>
              <a:rPr lang="en-US" dirty="0"/>
              <a:t>] = "</a:t>
            </a:r>
            <a:r>
              <a:rPr lang="en-US" dirty="0" smtClean="0"/>
              <a:t>blackcurrant“</a:t>
            </a:r>
            <a:endParaRPr lang="id-ID" dirty="0"/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thislist</a:t>
            </a:r>
            <a:r>
              <a:rPr lang="en-US" dirty="0" smtClean="0"/>
              <a:t>)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r>
              <a:rPr lang="en-US" dirty="0" err="1"/>
              <a:t>thislist</a:t>
            </a:r>
            <a:r>
              <a:rPr lang="en-US" dirty="0"/>
              <a:t> = ["apple", "banana", "cherry</a:t>
            </a:r>
            <a:r>
              <a:rPr lang="en-US" dirty="0" smtClean="0"/>
              <a:t>"]</a:t>
            </a:r>
            <a:endParaRPr lang="id-ID" dirty="0"/>
          </a:p>
          <a:p>
            <a:pPr>
              <a:buNone/>
            </a:pPr>
            <a:r>
              <a:rPr lang="en-US" dirty="0" err="1" smtClean="0"/>
              <a:t>thislist</a:t>
            </a:r>
            <a:r>
              <a:rPr lang="en-US" dirty="0" smtClean="0"/>
              <a:t>[1:2</a:t>
            </a:r>
            <a:r>
              <a:rPr lang="en-US" dirty="0"/>
              <a:t>] = ["blackcurrant", "watermelon</a:t>
            </a:r>
            <a:r>
              <a:rPr lang="en-US" dirty="0" smtClean="0"/>
              <a:t>"]</a:t>
            </a:r>
            <a:endParaRPr lang="id-ID" dirty="0"/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thislist</a:t>
            </a:r>
            <a:r>
              <a:rPr lang="en-US" dirty="0"/>
              <a:t>)</a:t>
            </a:r>
            <a:endParaRPr lang="id-ID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set1 = {"apple", "banana" , "cherry"}</a:t>
            </a:r>
          </a:p>
          <a:p>
            <a:pPr>
              <a:buNone/>
            </a:pPr>
            <a:r>
              <a:rPr lang="id-ID" dirty="0" smtClean="0"/>
              <a:t>	set2 = {"google", "microsoft", "apple"}</a:t>
            </a:r>
          </a:p>
          <a:p>
            <a:pPr>
              <a:buNone/>
            </a:pPr>
            <a:r>
              <a:rPr lang="id-ID" dirty="0" smtClean="0"/>
              <a:t>	set1.symmetric_difference_update(set2)</a:t>
            </a:r>
          </a:p>
          <a:p>
            <a:pPr>
              <a:buNone/>
            </a:pPr>
            <a:r>
              <a:rPr lang="id-ID" dirty="0" smtClean="0"/>
              <a:t>	print(set1)</a:t>
            </a:r>
            <a:endParaRPr lang="id-ID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Dictionaries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thisdict</a:t>
            </a:r>
            <a:r>
              <a:rPr lang="en-US" dirty="0"/>
              <a:t> =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"brand": "Ford",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"model": "Mustang",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"year": 1964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id-ID" dirty="0" smtClean="0"/>
          </a:p>
          <a:p>
            <a:r>
              <a:rPr lang="id-ID" dirty="0"/>
              <a:t>S</a:t>
            </a:r>
            <a:r>
              <a:rPr lang="id-ID" dirty="0" smtClean="0"/>
              <a:t>iswa = {</a:t>
            </a:r>
          </a:p>
          <a:p>
            <a:pPr lvl="1">
              <a:buNone/>
            </a:pPr>
            <a:r>
              <a:rPr lang="id-ID" dirty="0" smtClean="0"/>
              <a:t> “nama”: “Julian”,</a:t>
            </a:r>
          </a:p>
          <a:p>
            <a:pPr lvl="1">
              <a:buNone/>
            </a:pPr>
            <a:r>
              <a:rPr lang="id-ID" smtClean="0"/>
              <a:t> “no absen”:  20,</a:t>
            </a:r>
            <a:endParaRPr lang="id-ID" dirty="0" smtClean="0"/>
          </a:p>
          <a:p>
            <a:pPr lvl="1">
              <a:buNone/>
            </a:pPr>
            <a:r>
              <a:rPr lang="id-ID" dirty="0" smtClean="0"/>
              <a:t>  “kelas”:  12, </a:t>
            </a:r>
          </a:p>
          <a:p>
            <a:pPr>
              <a:buNone/>
            </a:pPr>
            <a:r>
              <a:rPr lang="id-ID" dirty="0"/>
              <a:t>	</a:t>
            </a:r>
            <a:r>
              <a:rPr lang="id-ID" dirty="0" smtClean="0"/>
              <a:t>}</a:t>
            </a:r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186766" cy="5697559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thislist</a:t>
            </a:r>
            <a:r>
              <a:rPr lang="en-US" dirty="0"/>
              <a:t> = ["apple", "banana", "cherry</a:t>
            </a:r>
            <a:r>
              <a:rPr lang="en-US" dirty="0" smtClean="0"/>
              <a:t>"]</a:t>
            </a:r>
            <a:endParaRPr lang="id-ID" dirty="0"/>
          </a:p>
          <a:p>
            <a:pPr>
              <a:buNone/>
            </a:pPr>
            <a:r>
              <a:rPr lang="en-US" dirty="0" err="1" smtClean="0"/>
              <a:t>thislist</a:t>
            </a:r>
            <a:r>
              <a:rPr lang="en-US" dirty="0" smtClean="0"/>
              <a:t>[1:3</a:t>
            </a:r>
            <a:r>
              <a:rPr lang="en-US" dirty="0"/>
              <a:t>] = ["watermelon</a:t>
            </a:r>
            <a:r>
              <a:rPr lang="en-US" dirty="0" smtClean="0"/>
              <a:t>"]</a:t>
            </a:r>
            <a:endParaRPr lang="id-ID" dirty="0"/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thislist</a:t>
            </a:r>
            <a:r>
              <a:rPr lang="en-US" dirty="0"/>
              <a:t>)</a:t>
            </a:r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Menambahkan Item dalam List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err="1"/>
              <a:t>thislist</a:t>
            </a:r>
            <a:r>
              <a:rPr lang="en-US" sz="2800" dirty="0"/>
              <a:t> = ["apple", "banana", "cherry</a:t>
            </a:r>
            <a:r>
              <a:rPr lang="en-US" sz="2800" dirty="0" smtClean="0"/>
              <a:t>"]</a:t>
            </a:r>
            <a:endParaRPr lang="id-ID" sz="2800" dirty="0"/>
          </a:p>
          <a:p>
            <a:pPr>
              <a:buNone/>
            </a:pPr>
            <a:r>
              <a:rPr lang="en-US" sz="2800" dirty="0" err="1" smtClean="0"/>
              <a:t>thislist.append</a:t>
            </a:r>
            <a:r>
              <a:rPr lang="en-US" sz="2800" dirty="0"/>
              <a:t>("orange</a:t>
            </a:r>
            <a:r>
              <a:rPr lang="en-US" sz="2800" dirty="0" smtClean="0"/>
              <a:t>")</a:t>
            </a:r>
            <a:endParaRPr lang="id-ID" sz="2800" dirty="0"/>
          </a:p>
          <a:p>
            <a:pPr>
              <a:buNone/>
            </a:pPr>
            <a:r>
              <a:rPr lang="en-US" sz="2800" dirty="0" smtClean="0"/>
              <a:t>print(</a:t>
            </a:r>
            <a:r>
              <a:rPr lang="en-US" sz="2800" dirty="0" err="1" smtClean="0"/>
              <a:t>thislist</a:t>
            </a:r>
            <a:r>
              <a:rPr lang="en-US" sz="2800" dirty="0" smtClean="0"/>
              <a:t>)</a:t>
            </a:r>
            <a:endParaRPr lang="id-ID" sz="2800" dirty="0" smtClean="0"/>
          </a:p>
          <a:p>
            <a:pPr>
              <a:buNone/>
            </a:pPr>
            <a:r>
              <a:rPr lang="en-US" sz="2800" dirty="0" err="1"/>
              <a:t>thislist</a:t>
            </a:r>
            <a:r>
              <a:rPr lang="en-US" sz="2800" dirty="0"/>
              <a:t> = ["apple", "banana", "cherry</a:t>
            </a:r>
            <a:r>
              <a:rPr lang="en-US" sz="2800" dirty="0" smtClean="0"/>
              <a:t>"]</a:t>
            </a:r>
            <a:endParaRPr lang="id-ID" sz="2800" dirty="0"/>
          </a:p>
          <a:p>
            <a:pPr>
              <a:buNone/>
            </a:pPr>
            <a:r>
              <a:rPr lang="en-US" sz="2800" dirty="0" err="1" smtClean="0"/>
              <a:t>thislist.insert</a:t>
            </a:r>
            <a:r>
              <a:rPr lang="en-US" sz="2800" dirty="0" smtClean="0"/>
              <a:t>(1</a:t>
            </a:r>
            <a:r>
              <a:rPr lang="en-US" sz="2800" dirty="0"/>
              <a:t>, "orange</a:t>
            </a:r>
            <a:r>
              <a:rPr lang="en-US" sz="2800" dirty="0" smtClean="0"/>
              <a:t>")</a:t>
            </a:r>
            <a:endParaRPr lang="id-ID" sz="2800" dirty="0"/>
          </a:p>
          <a:p>
            <a:pPr>
              <a:buNone/>
            </a:pPr>
            <a:r>
              <a:rPr lang="en-US" sz="2800" dirty="0" smtClean="0"/>
              <a:t>print(</a:t>
            </a:r>
            <a:r>
              <a:rPr lang="en-US" sz="2800" dirty="0" err="1" smtClean="0"/>
              <a:t>thislist</a:t>
            </a:r>
            <a:r>
              <a:rPr lang="en-US" sz="2800" dirty="0" smtClean="0"/>
              <a:t>)</a:t>
            </a:r>
            <a:endParaRPr lang="id-ID" sz="2800" dirty="0" smtClean="0"/>
          </a:p>
          <a:p>
            <a:pPr>
              <a:buNone/>
            </a:pPr>
            <a:r>
              <a:rPr lang="id-ID" sz="2800" dirty="0"/>
              <a:t>thislist = ["apple", "banana", "cherry</a:t>
            </a:r>
            <a:r>
              <a:rPr lang="id-ID" sz="2800" dirty="0" smtClean="0"/>
              <a:t>"]</a:t>
            </a:r>
            <a:endParaRPr lang="id-ID" sz="2800" dirty="0"/>
          </a:p>
          <a:p>
            <a:pPr>
              <a:buNone/>
            </a:pPr>
            <a:r>
              <a:rPr lang="id-ID" sz="2800" dirty="0" smtClean="0"/>
              <a:t>tropical </a:t>
            </a:r>
            <a:r>
              <a:rPr lang="id-ID" sz="2800" dirty="0"/>
              <a:t>= ["mango", "pineapple", "papaya</a:t>
            </a:r>
            <a:r>
              <a:rPr lang="id-ID" sz="2800" dirty="0" smtClean="0"/>
              <a:t>"]</a:t>
            </a:r>
            <a:endParaRPr lang="id-ID" sz="2800" dirty="0"/>
          </a:p>
          <a:p>
            <a:pPr>
              <a:buNone/>
            </a:pPr>
            <a:r>
              <a:rPr lang="id-ID" sz="2800" dirty="0" smtClean="0"/>
              <a:t>thislist.extend(tropical)</a:t>
            </a:r>
            <a:endParaRPr lang="id-ID" sz="2800" dirty="0"/>
          </a:p>
          <a:p>
            <a:pPr>
              <a:buNone/>
            </a:pPr>
            <a:r>
              <a:rPr lang="id-ID" sz="2800" dirty="0" smtClean="0"/>
              <a:t>print(thislist</a:t>
            </a:r>
            <a:r>
              <a:rPr lang="id-ID" sz="2800" dirty="0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428604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thislist</a:t>
            </a:r>
            <a:r>
              <a:rPr lang="en-US" dirty="0"/>
              <a:t> = ["apple", "banana", "cherry</a:t>
            </a:r>
            <a:r>
              <a:rPr lang="en-US" dirty="0" smtClean="0"/>
              <a:t>"]</a:t>
            </a:r>
            <a:endParaRPr lang="id-ID" dirty="0"/>
          </a:p>
          <a:p>
            <a:pPr>
              <a:buNone/>
            </a:pPr>
            <a:r>
              <a:rPr lang="en-US" dirty="0" err="1" smtClean="0"/>
              <a:t>thistuple</a:t>
            </a:r>
            <a:r>
              <a:rPr lang="en-US" dirty="0" smtClean="0"/>
              <a:t> </a:t>
            </a:r>
            <a:r>
              <a:rPr lang="en-US" dirty="0"/>
              <a:t>= ("kiwi", "orange</a:t>
            </a:r>
            <a:r>
              <a:rPr lang="en-US" dirty="0" smtClean="0"/>
              <a:t>")</a:t>
            </a:r>
            <a:endParaRPr lang="id-ID" dirty="0"/>
          </a:p>
          <a:p>
            <a:pPr>
              <a:buNone/>
            </a:pPr>
            <a:r>
              <a:rPr lang="en-US" dirty="0" err="1" smtClean="0"/>
              <a:t>thislist.extend</a:t>
            </a:r>
            <a:r>
              <a:rPr lang="en-US" dirty="0" smtClean="0"/>
              <a:t>(</a:t>
            </a:r>
            <a:r>
              <a:rPr lang="en-US" dirty="0" err="1" smtClean="0"/>
              <a:t>thistuple</a:t>
            </a:r>
            <a:r>
              <a:rPr lang="en-US" dirty="0" smtClean="0"/>
              <a:t>)</a:t>
            </a:r>
            <a:endParaRPr lang="id-ID" dirty="0"/>
          </a:p>
          <a:p>
            <a:pPr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thislist</a:t>
            </a:r>
            <a:r>
              <a:rPr lang="en-US" dirty="0"/>
              <a:t>)</a:t>
            </a:r>
            <a:endParaRPr lang="id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Menghapus item dalam List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err="1"/>
              <a:t>thislist</a:t>
            </a:r>
            <a:r>
              <a:rPr lang="en-US" sz="2800" dirty="0"/>
              <a:t> = ["apple", "banana", "cherry</a:t>
            </a:r>
            <a:r>
              <a:rPr lang="en-US" sz="2800" dirty="0" smtClean="0"/>
              <a:t>"]</a:t>
            </a:r>
            <a:endParaRPr lang="id-ID" sz="2800" dirty="0"/>
          </a:p>
          <a:p>
            <a:pPr>
              <a:buNone/>
            </a:pPr>
            <a:r>
              <a:rPr lang="en-US" sz="2800" dirty="0" err="1" smtClean="0"/>
              <a:t>thislist.remove</a:t>
            </a:r>
            <a:r>
              <a:rPr lang="en-US" sz="2800" dirty="0"/>
              <a:t>("banana</a:t>
            </a:r>
            <a:r>
              <a:rPr lang="en-US" sz="2800" dirty="0" smtClean="0"/>
              <a:t>")</a:t>
            </a:r>
            <a:endParaRPr lang="id-ID" sz="2800" dirty="0"/>
          </a:p>
          <a:p>
            <a:pPr>
              <a:buNone/>
            </a:pPr>
            <a:r>
              <a:rPr lang="en-US" sz="2800" dirty="0" smtClean="0"/>
              <a:t>print(</a:t>
            </a:r>
            <a:r>
              <a:rPr lang="en-US" sz="2800" dirty="0" err="1" smtClean="0"/>
              <a:t>thislist</a:t>
            </a:r>
            <a:r>
              <a:rPr lang="en-US" sz="2800" dirty="0" smtClean="0"/>
              <a:t>)</a:t>
            </a:r>
            <a:endParaRPr lang="id-ID" sz="2800" dirty="0" smtClean="0"/>
          </a:p>
          <a:p>
            <a:pPr>
              <a:buNone/>
            </a:pPr>
            <a:r>
              <a:rPr lang="id-ID" sz="2800" dirty="0"/>
              <a:t>thislist </a:t>
            </a:r>
            <a:r>
              <a:rPr lang="id-ID" sz="2800" dirty="0" smtClean="0"/>
              <a:t>= ["</a:t>
            </a:r>
            <a:r>
              <a:rPr lang="id-ID" sz="2800" dirty="0"/>
              <a:t>apple", "banana", "cherry", "banana", "kiwi</a:t>
            </a:r>
            <a:r>
              <a:rPr lang="id-ID" sz="2800" dirty="0" smtClean="0"/>
              <a:t>"]</a:t>
            </a:r>
            <a:endParaRPr lang="id-ID" sz="2800" dirty="0"/>
          </a:p>
          <a:p>
            <a:pPr>
              <a:buNone/>
            </a:pPr>
            <a:r>
              <a:rPr lang="id-ID" sz="2800" dirty="0" smtClean="0"/>
              <a:t>thislist.remove</a:t>
            </a:r>
            <a:r>
              <a:rPr lang="id-ID" sz="2800" dirty="0"/>
              <a:t>("banana</a:t>
            </a:r>
            <a:r>
              <a:rPr lang="id-ID" sz="2800" dirty="0" smtClean="0"/>
              <a:t>")</a:t>
            </a:r>
            <a:endParaRPr lang="id-ID" sz="2800" dirty="0"/>
          </a:p>
          <a:p>
            <a:pPr>
              <a:buNone/>
            </a:pPr>
            <a:r>
              <a:rPr lang="id-ID" sz="2800" dirty="0" smtClean="0"/>
              <a:t>print(thislist</a:t>
            </a:r>
            <a:r>
              <a:rPr lang="id-ID" sz="2800"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397</Words>
  <Application>Microsoft Office PowerPoint</Application>
  <PresentationFormat>On-screen Show (4:3)</PresentationFormat>
  <Paragraphs>224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Metode dalam tipe data modern</vt:lpstr>
      <vt:lpstr>Tipe data List</vt:lpstr>
      <vt:lpstr>Mengakses list menggunakan indexing</vt:lpstr>
      <vt:lpstr>Mengecek apakah ada item di dalam list</vt:lpstr>
      <vt:lpstr>Mengubah value dalam item di List</vt:lpstr>
      <vt:lpstr>Slide 6</vt:lpstr>
      <vt:lpstr>Menambahkan Item dalam List</vt:lpstr>
      <vt:lpstr>Slide 8</vt:lpstr>
      <vt:lpstr>Menghapus item dalam List</vt:lpstr>
      <vt:lpstr>Slide 10</vt:lpstr>
      <vt:lpstr>Slide 11</vt:lpstr>
      <vt:lpstr>Loop List</vt:lpstr>
      <vt:lpstr>Slide 13</vt:lpstr>
      <vt:lpstr>List Comprehension</vt:lpstr>
      <vt:lpstr>Slide 15</vt:lpstr>
      <vt:lpstr>Slide 16</vt:lpstr>
      <vt:lpstr>Mengurutkan List</vt:lpstr>
      <vt:lpstr>Slide 18</vt:lpstr>
      <vt:lpstr>Slide 19</vt:lpstr>
      <vt:lpstr>Copy List</vt:lpstr>
      <vt:lpstr>Join List</vt:lpstr>
      <vt:lpstr>Slide 22</vt:lpstr>
      <vt:lpstr>Tuples</vt:lpstr>
      <vt:lpstr>Mengakses Item di Tuple</vt:lpstr>
      <vt:lpstr>Slide 25</vt:lpstr>
      <vt:lpstr>Mengedit Tuple</vt:lpstr>
      <vt:lpstr>Slide 27</vt:lpstr>
      <vt:lpstr>Remove Tuple Item</vt:lpstr>
      <vt:lpstr>Unpacking Tuple</vt:lpstr>
      <vt:lpstr>Slide 30</vt:lpstr>
      <vt:lpstr>Loop Tuples</vt:lpstr>
      <vt:lpstr>While Loop</vt:lpstr>
      <vt:lpstr>Join Tuples</vt:lpstr>
      <vt:lpstr>Tipe data Sets</vt:lpstr>
      <vt:lpstr>Mengakses Sets</vt:lpstr>
      <vt:lpstr>Menambahkan Sets Item</vt:lpstr>
      <vt:lpstr>Menambahkan data tipe iterasi yang lain</vt:lpstr>
      <vt:lpstr>Menghapus Sets Item</vt:lpstr>
      <vt:lpstr>Slide 39</vt:lpstr>
      <vt:lpstr>Loop Set</vt:lpstr>
      <vt:lpstr>Menggabungkan Dua Buah Sets</vt:lpstr>
      <vt:lpstr>Menggabungkan lebih dari dua Sets</vt:lpstr>
      <vt:lpstr>Menggabungkan Set dan Tuple</vt:lpstr>
      <vt:lpstr>Mengupdate Sets</vt:lpstr>
      <vt:lpstr>Mencari duplikat dari 2 Sets</vt:lpstr>
      <vt:lpstr>Slide 46</vt:lpstr>
      <vt:lpstr>Slide 47</vt:lpstr>
      <vt:lpstr>Slide 48</vt:lpstr>
      <vt:lpstr>Slide 49</vt:lpstr>
      <vt:lpstr>Slide 50</vt:lpstr>
      <vt:lpstr>Dictionaries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dalam tipe data modern</dc:title>
  <dc:creator>acer</dc:creator>
  <cp:lastModifiedBy>acer</cp:lastModifiedBy>
  <cp:revision>103</cp:revision>
  <dcterms:created xsi:type="dcterms:W3CDTF">2025-06-27T11:22:04Z</dcterms:created>
  <dcterms:modified xsi:type="dcterms:W3CDTF">2025-06-27T13:24:40Z</dcterms:modified>
</cp:coreProperties>
</file>