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2539-F293-45BA-B63C-C6530555CB6F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7651-09FB-4077-9EFB-C4CCE6483C7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2539-F293-45BA-B63C-C6530555CB6F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7651-09FB-4077-9EFB-C4CCE6483C7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2539-F293-45BA-B63C-C6530555CB6F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7651-09FB-4077-9EFB-C4CCE6483C7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2539-F293-45BA-B63C-C6530555CB6F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7651-09FB-4077-9EFB-C4CCE6483C7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2539-F293-45BA-B63C-C6530555CB6F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7651-09FB-4077-9EFB-C4CCE6483C7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2539-F293-45BA-B63C-C6530555CB6F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7651-09FB-4077-9EFB-C4CCE6483C7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2539-F293-45BA-B63C-C6530555CB6F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7651-09FB-4077-9EFB-C4CCE6483C7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2539-F293-45BA-B63C-C6530555CB6F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7651-09FB-4077-9EFB-C4CCE6483C7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2539-F293-45BA-B63C-C6530555CB6F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7651-09FB-4077-9EFB-C4CCE6483C7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2539-F293-45BA-B63C-C6530555CB6F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7651-09FB-4077-9EFB-C4CCE6483C7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82539-F293-45BA-B63C-C6530555CB6F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E7651-09FB-4077-9EFB-C4CCE6483C71}" type="slidenum">
              <a:rPr lang="id-ID" smtClean="0"/>
              <a:pPr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82539-F293-45BA-B63C-C6530555CB6F}" type="datetimeFigureOut">
              <a:rPr lang="id-ID" smtClean="0"/>
              <a:pPr/>
              <a:t>09/08/2025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7651-09FB-4077-9EFB-C4CCE6483C71}" type="slidenum">
              <a:rPr lang="id-ID" smtClean="0"/>
              <a:pPr/>
              <a:t>‹#›</a:t>
            </a:fld>
            <a:endParaRPr lang="id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 smtClean="0"/>
              <a:t>Python Pertemuan ke 3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>
                <a:solidFill>
                  <a:schemeClr val="tx1"/>
                </a:solidFill>
              </a:rPr>
              <a:t>By</a:t>
            </a:r>
          </a:p>
          <a:p>
            <a:r>
              <a:rPr lang="id-ID" dirty="0" smtClean="0">
                <a:solidFill>
                  <a:schemeClr val="tx1"/>
                </a:solidFill>
              </a:rPr>
              <a:t>Muhammad Lutfi Badila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Menjumlahkan elemen list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 </a:t>
            </a:r>
            <a:r>
              <a:rPr lang="en-US" dirty="0" err="1" smtClean="0"/>
              <a:t>jumlah_list</a:t>
            </a:r>
            <a:r>
              <a:rPr lang="en-US" dirty="0" smtClean="0"/>
              <a:t>(l</a:t>
            </a:r>
            <a:r>
              <a:rPr lang="id-ID" dirty="0" smtClean="0"/>
              <a:t>i</a:t>
            </a:r>
            <a:r>
              <a:rPr lang="en-US" dirty="0" err="1" smtClean="0"/>
              <a:t>st</a:t>
            </a:r>
            <a:r>
              <a:rPr lang="en-US" dirty="0" smtClean="0"/>
              <a:t>):</a:t>
            </a:r>
          </a:p>
          <a:p>
            <a:r>
              <a:rPr lang="en-US" dirty="0" smtClean="0"/>
              <a:t>    if not l</a:t>
            </a:r>
            <a:r>
              <a:rPr lang="id-ID" dirty="0" smtClean="0"/>
              <a:t>i</a:t>
            </a:r>
            <a:r>
              <a:rPr lang="en-US" dirty="0" err="1" smtClean="0"/>
              <a:t>st</a:t>
            </a:r>
            <a:r>
              <a:rPr lang="en-US" dirty="0" smtClean="0"/>
              <a:t>:</a:t>
            </a:r>
          </a:p>
          <a:p>
            <a:r>
              <a:rPr lang="en-US" dirty="0" smtClean="0"/>
              <a:t>        return 0</a:t>
            </a:r>
          </a:p>
          <a:p>
            <a:r>
              <a:rPr lang="en-US" dirty="0" smtClean="0"/>
              <a:t>    return l</a:t>
            </a:r>
            <a:r>
              <a:rPr lang="id-ID" dirty="0" smtClean="0"/>
              <a:t>i</a:t>
            </a:r>
            <a:r>
              <a:rPr lang="en-US" dirty="0" err="1" smtClean="0"/>
              <a:t>st</a:t>
            </a:r>
            <a:r>
              <a:rPr lang="en-US" dirty="0" smtClean="0"/>
              <a:t>[0] + </a:t>
            </a:r>
            <a:r>
              <a:rPr lang="en-US" dirty="0" err="1" smtClean="0"/>
              <a:t>jumlah_list</a:t>
            </a:r>
            <a:r>
              <a:rPr lang="en-US" dirty="0" smtClean="0"/>
              <a:t>(</a:t>
            </a:r>
            <a:r>
              <a:rPr lang="en-US" dirty="0" err="1" smtClean="0"/>
              <a:t>lst</a:t>
            </a:r>
            <a:r>
              <a:rPr lang="en-US" dirty="0" smtClean="0"/>
              <a:t>[1:])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jumlah_list</a:t>
            </a:r>
            <a:r>
              <a:rPr lang="en-US" dirty="0" smtClean="0"/>
              <a:t>([1, 2, 3, 4]))  # Output: 10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Binary Search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d-ID" dirty="0" smtClean="0"/>
              <a:t>def binary_search(data, target, kiri, kanan):</a:t>
            </a:r>
          </a:p>
          <a:p>
            <a:r>
              <a:rPr lang="id-ID" dirty="0" smtClean="0"/>
              <a:t>    if kiri &gt; kanan:</a:t>
            </a:r>
          </a:p>
          <a:p>
            <a:r>
              <a:rPr lang="id-ID" dirty="0" smtClean="0"/>
              <a:t>        return -1</a:t>
            </a:r>
          </a:p>
          <a:p>
            <a:r>
              <a:rPr lang="id-ID" dirty="0" smtClean="0"/>
              <a:t>    mid = (kiri + kanan) // 2</a:t>
            </a:r>
          </a:p>
          <a:p>
            <a:r>
              <a:rPr lang="id-ID" dirty="0" smtClean="0"/>
              <a:t>    if data[mid] == target:</a:t>
            </a:r>
          </a:p>
          <a:p>
            <a:r>
              <a:rPr lang="id-ID" dirty="0" smtClean="0"/>
              <a:t>        return mid</a:t>
            </a:r>
          </a:p>
          <a:p>
            <a:r>
              <a:rPr lang="id-ID" dirty="0" smtClean="0"/>
              <a:t>    elif target &lt; data[mid]:</a:t>
            </a:r>
          </a:p>
          <a:p>
            <a:r>
              <a:rPr lang="id-ID" dirty="0" smtClean="0"/>
              <a:t>        return binary_search(data, target, kiri, mid - 1)</a:t>
            </a:r>
          </a:p>
          <a:p>
            <a:r>
              <a:rPr lang="id-ID" dirty="0" smtClean="0"/>
              <a:t>    else:</a:t>
            </a:r>
          </a:p>
          <a:p>
            <a:r>
              <a:rPr lang="id-ID" dirty="0" smtClean="0"/>
              <a:t>        return binary_search(data, target, mid + 1, kanan)</a:t>
            </a:r>
          </a:p>
          <a:p>
            <a:endParaRPr lang="id-ID" dirty="0" smtClean="0"/>
          </a:p>
          <a:p>
            <a:r>
              <a:rPr lang="id-ID" dirty="0" smtClean="0"/>
              <a:t>data = [1, 3, 5, 7, 9, 11]</a:t>
            </a:r>
          </a:p>
          <a:p>
            <a:r>
              <a:rPr lang="id-ID" dirty="0" smtClean="0"/>
              <a:t>print(binary_search(data, 7, 0, len(data) - 1))  # Output: 3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id-ID" dirty="0" smtClean="0"/>
              <a:t>Menelusuri derektori secara rekursif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d-ID" dirty="0" smtClean="0"/>
              <a:t>import os</a:t>
            </a:r>
          </a:p>
          <a:p>
            <a:endParaRPr lang="id-ID" dirty="0" smtClean="0"/>
          </a:p>
          <a:p>
            <a:r>
              <a:rPr lang="id-ID" dirty="0" smtClean="0"/>
              <a:t>def telusuri(path):</a:t>
            </a:r>
          </a:p>
          <a:p>
            <a:r>
              <a:rPr lang="id-ID" dirty="0" smtClean="0"/>
              <a:t>    for item in os.listdir(path):</a:t>
            </a:r>
          </a:p>
          <a:p>
            <a:r>
              <a:rPr lang="id-ID" dirty="0" smtClean="0"/>
              <a:t>        full_path = os.path.join(path, item)</a:t>
            </a:r>
          </a:p>
          <a:p>
            <a:r>
              <a:rPr lang="id-ID" dirty="0" smtClean="0"/>
              <a:t>        print(full_path)</a:t>
            </a:r>
          </a:p>
          <a:p>
            <a:r>
              <a:rPr lang="id-ID" dirty="0" smtClean="0"/>
              <a:t>        if os.path.isdir(full_path):</a:t>
            </a:r>
          </a:p>
          <a:p>
            <a:r>
              <a:rPr lang="id-ID" dirty="0" smtClean="0"/>
              <a:t>            telusuri(full_path)</a:t>
            </a:r>
          </a:p>
          <a:p>
            <a:endParaRPr lang="id-ID" dirty="0" smtClean="0"/>
          </a:p>
          <a:p>
            <a:r>
              <a:rPr lang="id-ID" dirty="0" smtClean="0"/>
              <a:t>telusuri(".")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Tower of Hanoi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d-ID" dirty="0" smtClean="0"/>
              <a:t>def hanoi(n, asal, bantu, tujuan):</a:t>
            </a:r>
          </a:p>
          <a:p>
            <a:r>
              <a:rPr lang="id-ID" dirty="0" smtClean="0"/>
              <a:t>    if n == 1:</a:t>
            </a:r>
          </a:p>
          <a:p>
            <a:r>
              <a:rPr lang="id-ID" dirty="0" smtClean="0"/>
              <a:t>        print(f"Pindah cakram dari {asal} ke {tujuan}")</a:t>
            </a:r>
          </a:p>
          <a:p>
            <a:r>
              <a:rPr lang="id-ID" dirty="0" smtClean="0"/>
              <a:t>        return</a:t>
            </a:r>
          </a:p>
          <a:p>
            <a:r>
              <a:rPr lang="id-ID" dirty="0" smtClean="0"/>
              <a:t>    hanoi(n-1, asal, tujuan, bantu)</a:t>
            </a:r>
          </a:p>
          <a:p>
            <a:r>
              <a:rPr lang="id-ID" dirty="0" smtClean="0"/>
              <a:t>    print(f"Pindah cakram dari {asal} ke {tujuan}")</a:t>
            </a:r>
          </a:p>
          <a:p>
            <a:r>
              <a:rPr lang="id-ID" dirty="0" smtClean="0"/>
              <a:t>    hanoi(n-1, bantu, asal, tujuan)</a:t>
            </a:r>
          </a:p>
          <a:p>
            <a:endParaRPr lang="id-ID" dirty="0" smtClean="0"/>
          </a:p>
          <a:p>
            <a:r>
              <a:rPr lang="id-ID" dirty="0" smtClean="0"/>
              <a:t>hanoi(3, "A", "B", "C")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Lambda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/>
            <a:r>
              <a:rPr lang="id-ID" dirty="0" smtClean="0"/>
              <a:t>   Penjelasan</a:t>
            </a:r>
          </a:p>
          <a:p>
            <a:pPr marL="0" indent="0">
              <a:buNone/>
            </a:pPr>
            <a:r>
              <a:rPr lang="id-ID" dirty="0" smtClean="0"/>
              <a:t>lambda adalah fungsi anonim (tanpa nama</a:t>
            </a:r>
            <a:r>
              <a:rPr lang="id-ID" dirty="0" smtClean="0"/>
              <a:t>) atau anonymous function </a:t>
            </a:r>
            <a:r>
              <a:rPr lang="id-ID" dirty="0" smtClean="0"/>
              <a:t>dalam Python. Biasanya digunakan untuk fungsi </a:t>
            </a:r>
            <a:r>
              <a:rPr lang="id-ID" dirty="0" smtClean="0"/>
              <a:t>yang sederhana dan hanya </a:t>
            </a:r>
            <a:r>
              <a:rPr lang="id-ID" dirty="0" smtClean="0"/>
              <a:t>satu baris.</a:t>
            </a:r>
          </a:p>
          <a:p>
            <a:r>
              <a:rPr lang="id-ID" dirty="0" smtClean="0"/>
              <a:t>Rumus penggunaan:</a:t>
            </a:r>
          </a:p>
          <a:p>
            <a:pPr>
              <a:buNone/>
            </a:pPr>
            <a:r>
              <a:rPr lang="id-ID" dirty="0" smtClean="0"/>
              <a:t>lambda argumen: ekspresi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penggunaan lambda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Fungsi biasa </a:t>
            </a:r>
          </a:p>
          <a:p>
            <a:r>
              <a:rPr lang="id-ID" dirty="0" smtClean="0"/>
              <a:t>def tambah(x, y): return x + y</a:t>
            </a:r>
          </a:p>
          <a:p>
            <a:r>
              <a:rPr lang="id-ID" dirty="0" smtClean="0"/>
              <a:t> Lambda function</a:t>
            </a:r>
          </a:p>
          <a:p>
            <a:r>
              <a:rPr lang="id-ID" dirty="0" smtClean="0"/>
              <a:t> tambah_lambda = lambda x, y: x + y </a:t>
            </a:r>
          </a:p>
          <a:p>
            <a:r>
              <a:rPr lang="id-ID" dirty="0" smtClean="0"/>
              <a:t>print(tambah(5, 3)) # Output: 8 print(tambah_lambda(5, 3)) # Output: 8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Modul Turtle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smtClean="0"/>
              <a:t>Modul turtle digunakan untuk membuat gambar grafis secara visual (mirip menggambar dengan pensil).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penggunaan Turtle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import turtle</a:t>
            </a:r>
          </a:p>
          <a:p>
            <a:endParaRPr lang="id-ID" dirty="0" smtClean="0"/>
          </a:p>
          <a:p>
            <a:r>
              <a:rPr lang="id-ID" dirty="0" smtClean="0"/>
              <a:t>k = turtle.Turtle()</a:t>
            </a:r>
          </a:p>
          <a:p>
            <a:r>
              <a:rPr lang="id-ID" dirty="0" smtClean="0"/>
              <a:t>k.forward(100)     # Maju 100</a:t>
            </a:r>
          </a:p>
          <a:p>
            <a:r>
              <a:rPr lang="id-ID" dirty="0" smtClean="0"/>
              <a:t>k.left(90)         # Belok kiri 90 derajat</a:t>
            </a:r>
          </a:p>
          <a:p>
            <a:r>
              <a:rPr lang="id-ID" dirty="0" smtClean="0"/>
              <a:t>k.forward(100)</a:t>
            </a:r>
          </a:p>
          <a:p>
            <a:endParaRPr lang="id-ID" dirty="0" smtClean="0"/>
          </a:p>
          <a:p>
            <a:r>
              <a:rPr lang="id-ID" dirty="0" smtClean="0"/>
              <a:t>turtle.done()</a:t>
            </a:r>
            <a:endParaRPr lang="id-ID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Recursive in Python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d-ID" dirty="0" smtClean="0"/>
              <a:t>Rekursi merupakan fungsi yang memanggil dirinya sendiri.</a:t>
            </a:r>
          </a:p>
          <a:p>
            <a:r>
              <a:rPr lang="id-ID" dirty="0" smtClean="0"/>
              <a:t>Rumus:</a:t>
            </a:r>
          </a:p>
          <a:p>
            <a:r>
              <a:rPr lang="id-ID" dirty="0" smtClean="0"/>
              <a:t>def fungsi():</a:t>
            </a:r>
          </a:p>
          <a:p>
            <a:r>
              <a:rPr lang="id-ID" dirty="0" smtClean="0"/>
              <a:t>    if kondisi_berhenti:</a:t>
            </a:r>
          </a:p>
          <a:p>
            <a:r>
              <a:rPr lang="id-ID" dirty="0" smtClean="0"/>
              <a:t>        return hasil</a:t>
            </a:r>
          </a:p>
          <a:p>
            <a:r>
              <a:rPr lang="id-ID" dirty="0" smtClean="0"/>
              <a:t>    else:</a:t>
            </a:r>
          </a:p>
          <a:p>
            <a:r>
              <a:rPr lang="id-ID" dirty="0" smtClean="0"/>
              <a:t>        return fungsi()</a:t>
            </a:r>
            <a:endParaRPr lang="id-ID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Faktorial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 </a:t>
            </a:r>
            <a:r>
              <a:rPr lang="en-US" dirty="0" err="1" smtClean="0"/>
              <a:t>faktorial</a:t>
            </a:r>
            <a:r>
              <a:rPr lang="en-US" dirty="0" smtClean="0"/>
              <a:t>(n):</a:t>
            </a:r>
          </a:p>
          <a:p>
            <a:r>
              <a:rPr lang="en-US" dirty="0" smtClean="0"/>
              <a:t>    if n == 1:</a:t>
            </a:r>
          </a:p>
          <a:p>
            <a:r>
              <a:rPr lang="en-US" dirty="0" smtClean="0"/>
              <a:t>        return 1</a:t>
            </a:r>
          </a:p>
          <a:p>
            <a:r>
              <a:rPr lang="en-US" dirty="0" smtClean="0"/>
              <a:t>    else:</a:t>
            </a:r>
          </a:p>
          <a:p>
            <a:r>
              <a:rPr lang="en-US" dirty="0" smtClean="0"/>
              <a:t>        return n * </a:t>
            </a:r>
            <a:r>
              <a:rPr lang="en-US" dirty="0" err="1" smtClean="0"/>
              <a:t>faktorial</a:t>
            </a:r>
            <a:r>
              <a:rPr lang="en-US" dirty="0" smtClean="0"/>
              <a:t>(n - 1)</a:t>
            </a:r>
          </a:p>
          <a:p>
            <a:endParaRPr lang="en-US" dirty="0" smtClean="0"/>
          </a:p>
          <a:p>
            <a:r>
              <a:rPr lang="en-US" dirty="0" smtClean="0"/>
              <a:t>print(</a:t>
            </a:r>
            <a:r>
              <a:rPr lang="en-US" dirty="0" err="1" smtClean="0"/>
              <a:t>faktorial</a:t>
            </a:r>
            <a:r>
              <a:rPr lang="en-US" dirty="0" smtClean="0"/>
              <a:t>(5))  # Output: 120</a:t>
            </a:r>
            <a:endParaRPr lang="id-ID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Deret bilangan mundur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def mundur(n):</a:t>
            </a:r>
          </a:p>
          <a:p>
            <a:r>
              <a:rPr lang="pt-BR" dirty="0" smtClean="0"/>
              <a:t>    if n == 0:</a:t>
            </a:r>
          </a:p>
          <a:p>
            <a:r>
              <a:rPr lang="pt-BR" dirty="0" smtClean="0"/>
              <a:t>        return</a:t>
            </a:r>
          </a:p>
          <a:p>
            <a:r>
              <a:rPr lang="pt-BR" dirty="0" smtClean="0"/>
              <a:t>    print(n)</a:t>
            </a:r>
          </a:p>
          <a:p>
            <a:r>
              <a:rPr lang="pt-BR" dirty="0" smtClean="0"/>
              <a:t>    mundur(n - 1)</a:t>
            </a:r>
          </a:p>
          <a:p>
            <a:endParaRPr lang="pt-BR" dirty="0" smtClean="0"/>
          </a:p>
          <a:p>
            <a:r>
              <a:rPr lang="pt-BR" dirty="0" smtClean="0"/>
              <a:t>mundur(5)  # Output: 5 4 3 2 1</a:t>
            </a:r>
            <a:endParaRPr lang="id-ID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 smtClean="0"/>
              <a:t>Contoh lain untuk fibonacci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d-ID" dirty="0" smtClean="0"/>
              <a:t>def fibonacci(n):</a:t>
            </a:r>
          </a:p>
          <a:p>
            <a:r>
              <a:rPr lang="id-ID" dirty="0" smtClean="0"/>
              <a:t>    if n &lt;= 1:</a:t>
            </a:r>
          </a:p>
          <a:p>
            <a:r>
              <a:rPr lang="id-ID" dirty="0" smtClean="0"/>
              <a:t>        return n</a:t>
            </a:r>
          </a:p>
          <a:p>
            <a:r>
              <a:rPr lang="id-ID" dirty="0" smtClean="0"/>
              <a:t>    else:</a:t>
            </a:r>
          </a:p>
          <a:p>
            <a:r>
              <a:rPr lang="id-ID" dirty="0" smtClean="0"/>
              <a:t>        return fibonacci(n-1) + fibonacci(n-2)</a:t>
            </a:r>
          </a:p>
          <a:p>
            <a:endParaRPr lang="id-ID" dirty="0" smtClean="0"/>
          </a:p>
          <a:p>
            <a:r>
              <a:rPr lang="id-ID" dirty="0" smtClean="0"/>
              <a:t>for i in range(10):</a:t>
            </a:r>
          </a:p>
          <a:p>
            <a:r>
              <a:rPr lang="id-ID" dirty="0" smtClean="0"/>
              <a:t>    print(fibonacci(i), end=" ")  # Output: 0 1 1 2 3 5 8 13 21 34</a:t>
            </a:r>
          </a:p>
          <a:p>
            <a:endParaRPr lang="id-ID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522</Words>
  <Application>Microsoft Office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Python Pertemuan ke 3</vt:lpstr>
      <vt:lpstr>Lambda</vt:lpstr>
      <vt:lpstr>Contoh penggunaan lambda</vt:lpstr>
      <vt:lpstr>Modul Turtle</vt:lpstr>
      <vt:lpstr>Contoh penggunaan Turtle</vt:lpstr>
      <vt:lpstr>Recursive in Python</vt:lpstr>
      <vt:lpstr>Contoh Faktorial</vt:lpstr>
      <vt:lpstr>Deret bilangan mundur</vt:lpstr>
      <vt:lpstr>Contoh lain untuk fibonacci</vt:lpstr>
      <vt:lpstr>Menjumlahkan elemen list</vt:lpstr>
      <vt:lpstr>Binary Search</vt:lpstr>
      <vt:lpstr>Menelusuri derektori secara rekursif</vt:lpstr>
      <vt:lpstr>Tower of Hanoi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Pertemuan ke 3</dc:title>
  <dc:creator>acer</dc:creator>
  <cp:lastModifiedBy>acer</cp:lastModifiedBy>
  <cp:revision>16</cp:revision>
  <dcterms:created xsi:type="dcterms:W3CDTF">2025-08-08T02:41:22Z</dcterms:created>
  <dcterms:modified xsi:type="dcterms:W3CDTF">2025-08-09T05:26:07Z</dcterms:modified>
</cp:coreProperties>
</file>