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DA04-C59F-4001-974E-1917484A72B0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7D97-F89E-4F7C-B65B-BCDF43F1865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Pertemuan ke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Python</a:t>
            </a:r>
          </a:p>
          <a:p>
            <a:r>
              <a:rPr lang="id-ID" dirty="0">
                <a:solidFill>
                  <a:schemeClr val="tx1"/>
                </a:solidFill>
              </a:rPr>
              <a:t>By Muhammad Lutfi Badila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Varibel Lokal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def hitung():</a:t>
            </a:r>
          </a:p>
          <a:p>
            <a:pPr>
              <a:buNone/>
            </a:pPr>
            <a:r>
              <a:rPr lang="id-ID" dirty="0"/>
              <a:t>    x = 5  # variabel lokal</a:t>
            </a:r>
          </a:p>
          <a:p>
            <a:pPr>
              <a:buNone/>
            </a:pPr>
            <a:r>
              <a:rPr lang="id-ID" dirty="0"/>
              <a:t>    print("Nilai x di dalam fungsi:", x)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hitung()</a:t>
            </a:r>
          </a:p>
          <a:p>
            <a:pPr>
              <a:buNone/>
            </a:pPr>
            <a:r>
              <a:rPr lang="id-ID" dirty="0"/>
              <a:t>print(x)  # Error! x tidak dikenal di luar fungsi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variabel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x = 10  # variabel global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def tampilkan():</a:t>
            </a:r>
          </a:p>
          <a:p>
            <a:pPr>
              <a:buNone/>
            </a:pPr>
            <a:r>
              <a:rPr lang="id-ID" dirty="0"/>
              <a:t>    print("Nilai x di dalam fungsi:", x)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tampilkan()</a:t>
            </a:r>
          </a:p>
          <a:p>
            <a:pPr>
              <a:buNone/>
            </a:pPr>
            <a:r>
              <a:rPr lang="id-ID" dirty="0"/>
              <a:t>print("Nilai x di luar fungsi:", x)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Mengubak variabel global didalam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d-ID" dirty="0"/>
              <a:t>x = 10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def ubah():</a:t>
            </a:r>
          </a:p>
          <a:p>
            <a:pPr>
              <a:buNone/>
            </a:pPr>
            <a:r>
              <a:rPr lang="id-ID" dirty="0"/>
              <a:t>    global x</a:t>
            </a:r>
          </a:p>
          <a:p>
            <a:pPr>
              <a:buNone/>
            </a:pPr>
            <a:r>
              <a:rPr lang="id-ID" dirty="0"/>
              <a:t>    x = 20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id-ID" dirty="0"/>
              <a:t>ubah()</a:t>
            </a:r>
          </a:p>
          <a:p>
            <a:pPr>
              <a:buNone/>
            </a:pPr>
            <a:r>
              <a:rPr lang="id-ID" dirty="0"/>
              <a:t>print("Nilai x setelah diubah:", x)  # 20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Arithmatics Shorthand</a:t>
            </a:r>
          </a:p>
        </p:txBody>
      </p:sp>
      <p:pic>
        <p:nvPicPr>
          <p:cNvPr id="4" name="Content Placeholder 3" descr="arithmatics shortha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08" y="1285860"/>
            <a:ext cx="8837274" cy="521497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Break dan Continue dalam perulangan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break</a:t>
            </a:r>
          </a:p>
          <a:p>
            <a:pPr>
              <a:buNone/>
            </a:pPr>
            <a:r>
              <a:rPr lang="id-ID" dirty="0"/>
              <a:t>	Digunakan untuk </a:t>
            </a:r>
            <a:r>
              <a:rPr lang="id-ID" b="1" dirty="0"/>
              <a:t>menghentikan perulangan secara paksa</a:t>
            </a:r>
            <a:r>
              <a:rPr lang="id-ID" dirty="0"/>
              <a:t> sebelum kondisinya selesai.</a:t>
            </a:r>
          </a:p>
          <a:p>
            <a:r>
              <a:rPr lang="id-ID" b="1" dirty="0"/>
              <a:t>continue</a:t>
            </a:r>
          </a:p>
          <a:p>
            <a:pPr>
              <a:buNone/>
            </a:pPr>
            <a:r>
              <a:rPr lang="id-ID" dirty="0"/>
              <a:t>	Digunakan untuk </a:t>
            </a:r>
            <a:r>
              <a:rPr lang="id-ID" b="1" dirty="0"/>
              <a:t>melewati satu iterasi</a:t>
            </a:r>
            <a:r>
              <a:rPr lang="id-ID" dirty="0"/>
              <a:t> dan langsung lanjut ke iterasi berikutnya.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pemakaian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10):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== 5:</a:t>
            </a:r>
          </a:p>
          <a:p>
            <a:pPr>
              <a:buNone/>
            </a:pPr>
            <a:r>
              <a:rPr lang="id-ID" dirty="0"/>
              <a:t>		</a:t>
            </a:r>
            <a:r>
              <a:rPr lang="en-US" dirty="0"/>
              <a:t>break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en-US" dirty="0"/>
              <a:t>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pemakaian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6):</a:t>
            </a:r>
          </a:p>
          <a:p>
            <a:pPr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== 3:</a:t>
            </a:r>
          </a:p>
          <a:p>
            <a:pPr>
              <a:buNone/>
            </a:pPr>
            <a:r>
              <a:rPr lang="en-US" dirty="0"/>
              <a:t>        continue</a:t>
            </a:r>
          </a:p>
          <a:p>
            <a:pPr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Soal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id-ID" b="1" dirty="0"/>
              <a:t>1. </a:t>
            </a:r>
            <a:r>
              <a:rPr lang="id-ID" dirty="0"/>
              <a:t>Buat program yang mencetak angka dari 1 sampai 10, tetapi berhenti jika menemukan angka 7.</a:t>
            </a:r>
          </a:p>
          <a:p>
            <a:pPr algn="just">
              <a:buNone/>
            </a:pPr>
            <a:r>
              <a:rPr lang="id-ID" b="1" dirty="0"/>
              <a:t>2.</a:t>
            </a:r>
            <a:r>
              <a:rPr lang="id-ID" dirty="0"/>
              <a:t>Buat program yang mencetak angka 1–10, tetapi </a:t>
            </a:r>
            <a:r>
              <a:rPr lang="id-ID" b="1" dirty="0"/>
              <a:t>tidak mencetak angka 5</a:t>
            </a:r>
            <a:r>
              <a:rPr lang="id-ID" dirty="0"/>
              <a:t>.</a:t>
            </a:r>
          </a:p>
          <a:p>
            <a:pPr algn="just">
              <a:buNone/>
            </a:pPr>
            <a:r>
              <a:rPr lang="id-ID" b="1" dirty="0"/>
              <a:t>3.</a:t>
            </a:r>
            <a:r>
              <a:rPr lang="id-ID" dirty="0"/>
              <a:t>Tulis program while yang terus menerima input dari user, dan berhenti (break) jika user mengetik 'selesai'.</a:t>
            </a:r>
          </a:p>
          <a:p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id-ID" b="1" dirty="0"/>
              <a:t>4.</a:t>
            </a:r>
            <a:r>
              <a:rPr lang="id-ID" dirty="0"/>
              <a:t>Tampilkan bilangan genap dari 1 sampai 20, tetapi </a:t>
            </a:r>
            <a:r>
              <a:rPr lang="id-ID" b="1" dirty="0"/>
              <a:t>lewati</a:t>
            </a:r>
            <a:r>
              <a:rPr lang="id-ID" dirty="0"/>
              <a:t> (gunakan continue) jika bilangan tersebut kelipatan 6.</a:t>
            </a:r>
          </a:p>
          <a:p>
            <a:pPr algn="just">
              <a:buNone/>
            </a:pPr>
            <a:r>
              <a:rPr lang="id-ID" b="1" dirty="0"/>
              <a:t>5.</a:t>
            </a:r>
            <a:r>
              <a:rPr lang="id-ID" dirty="0"/>
              <a:t>Buat program yang menampilkan angka dari 1 sampai 10, tetapi hanya menampilkan angka yang </a:t>
            </a:r>
            <a:r>
              <a:rPr lang="id-ID" b="1" dirty="0"/>
              <a:t>bukan kelipatan 3</a:t>
            </a:r>
            <a:r>
              <a:rPr lang="id-ID" dirty="0"/>
              <a:t>.</a:t>
            </a:r>
          </a:p>
          <a:p>
            <a:pPr algn="just">
              <a:buNone/>
            </a:pPr>
            <a:r>
              <a:rPr lang="id-ID" b="1" dirty="0"/>
              <a:t>6.</a:t>
            </a:r>
            <a:r>
              <a:rPr lang="id-ID" dirty="0"/>
              <a:t>Tulis program yang mencetak "Belajar Python!" sebanyak 10 kali, </a:t>
            </a:r>
            <a:r>
              <a:rPr lang="id-ID" b="1" dirty="0"/>
              <a:t>kecuali saat iterasi ke-4 dan ke-8</a:t>
            </a:r>
            <a:r>
              <a:rPr lang="id-ID" dirty="0"/>
              <a:t>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b="1" dirty="0"/>
              <a:t>7.</a:t>
            </a:r>
            <a:r>
              <a:rPr lang="id-ID" dirty="0"/>
              <a:t>Gunakan loop while untuk mencetak angka dari 10 ke 1, tapi </a:t>
            </a:r>
            <a:r>
              <a:rPr lang="id-ID" b="1" dirty="0"/>
              <a:t>berhenti saat angka kurang dari 4</a:t>
            </a:r>
            <a:r>
              <a:rPr lang="id-ID" dirty="0"/>
              <a:t>.</a:t>
            </a:r>
          </a:p>
          <a:p>
            <a:pPr>
              <a:buNone/>
            </a:pPr>
            <a:r>
              <a:rPr lang="id-ID" b="1" dirty="0"/>
              <a:t>8.</a:t>
            </a:r>
            <a:r>
              <a:rPr lang="id-ID" dirty="0"/>
              <a:t>Tampilkan semua angka dari 1 sampai 15, tetapi </a:t>
            </a:r>
            <a:r>
              <a:rPr lang="id-ID" b="1" dirty="0"/>
              <a:t>berhenti jika menemukan angka yang merupakan kelipatan 7 pertama</a:t>
            </a:r>
            <a:r>
              <a:rPr lang="id-ID" dirty="0"/>
              <a:t>.</a:t>
            </a:r>
          </a:p>
          <a:p>
            <a:pPr>
              <a:buNone/>
            </a:pPr>
            <a:r>
              <a:rPr lang="id-ID" b="1" dirty="0"/>
              <a:t>9.</a:t>
            </a:r>
            <a:r>
              <a:rPr lang="id-ID" dirty="0"/>
              <a:t>Gunakan for untuk mencetak angka dari 1 sampai 20, tapi </a:t>
            </a:r>
            <a:r>
              <a:rPr lang="id-ID" b="1" dirty="0"/>
              <a:t>lewati angka yang kelipatan 4 atau 5</a:t>
            </a:r>
            <a:r>
              <a:rPr lang="id-ID" dirty="0"/>
              <a:t>.</a:t>
            </a:r>
          </a:p>
          <a:p>
            <a:pPr>
              <a:buNone/>
            </a:pPr>
            <a:r>
              <a:rPr lang="id-ID" b="1" dirty="0"/>
              <a:t>10.</a:t>
            </a:r>
            <a:r>
              <a:rPr lang="id-ID" dirty="0"/>
              <a:t>Tulis loop yang menerima input angka dari user. Jika input &lt; 0, </a:t>
            </a:r>
            <a:r>
              <a:rPr lang="id-ID" b="1" dirty="0"/>
              <a:t>abaikan</a:t>
            </a:r>
            <a:r>
              <a:rPr lang="id-ID" dirty="0"/>
              <a:t> (gunakan continue). Jika input &gt; 100, </a:t>
            </a:r>
            <a:r>
              <a:rPr lang="id-ID" b="1" dirty="0"/>
              <a:t>berhenti</a:t>
            </a:r>
            <a:r>
              <a:rPr lang="id-ID" dirty="0"/>
              <a:t>.</a:t>
            </a:r>
          </a:p>
          <a:p>
            <a:pPr>
              <a:buNone/>
            </a:pP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Variabel Global dan Lokal dalam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Variabel Global</a:t>
            </a:r>
          </a:p>
          <a:p>
            <a:pPr>
              <a:buNone/>
            </a:pPr>
            <a:r>
              <a:rPr lang="id-ID" dirty="0"/>
              <a:t>	variabel yang diletakkan diluar fungsi sehingga bisa dipanggil dimana saja selama masih dalam satu file</a:t>
            </a:r>
          </a:p>
          <a:p>
            <a:pPr marL="514350" indent="-514350"/>
            <a:r>
              <a:rPr lang="id-ID" dirty="0"/>
              <a:t>Variabel Lokal</a:t>
            </a:r>
          </a:p>
          <a:p>
            <a:pPr marL="514350" indent="-514350">
              <a:buNone/>
            </a:pPr>
            <a:r>
              <a:rPr lang="id-ID" dirty="0"/>
              <a:t>	variabel variabel yang diletakkan didalam fungsi sehingga hanya bisa dipanggil didalam scope fungsi saja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353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Pertemuan ke 3</vt:lpstr>
      <vt:lpstr>Arithmatics Shorthand</vt:lpstr>
      <vt:lpstr>Break dan Continue dalam perulangan</vt:lpstr>
      <vt:lpstr>Contoh pemakaian break</vt:lpstr>
      <vt:lpstr>Contoh pemakaian continue</vt:lpstr>
      <vt:lpstr>Contoh Soal</vt:lpstr>
      <vt:lpstr>Slide 7</vt:lpstr>
      <vt:lpstr>Slide 8</vt:lpstr>
      <vt:lpstr>Variabel Global dan Lokal dalam fungsi</vt:lpstr>
      <vt:lpstr>Contoh Varibel Lokal</vt:lpstr>
      <vt:lpstr>Contoh variabel global</vt:lpstr>
      <vt:lpstr>Mengubak variabel global didalam fungsi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ke 3</dc:title>
  <dc:creator>acer</dc:creator>
  <cp:lastModifiedBy>acer</cp:lastModifiedBy>
  <cp:revision>19</cp:revision>
  <dcterms:created xsi:type="dcterms:W3CDTF">2025-06-19T11:42:48Z</dcterms:created>
  <dcterms:modified xsi:type="dcterms:W3CDTF">2025-08-09T13:08:12Z</dcterms:modified>
</cp:coreProperties>
</file>