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1. Cetak angka 1-10, berhenti jika angka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3867790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/>
            </a:pPr>
            <a:r>
              <a:rPr sz="3600"/>
              <a:t>for i in range(1, 11):</a:t>
            </a:r>
            <a:br>
              <a:rPr sz="3600"/>
            </a:br>
            <a:r>
              <a:rPr sz="3600"/>
              <a:t>    if i == 7:</a:t>
            </a:r>
            <a:br>
              <a:rPr sz="3600"/>
            </a:br>
            <a:r>
              <a:rPr sz="3600"/>
              <a:t>        break</a:t>
            </a:r>
            <a:br>
              <a:rPr sz="3600"/>
            </a:br>
            <a:r>
              <a:rPr sz="3600"/>
              <a:t>    print(i)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10. Loop input angka, skip &lt; 0, stop jika &gt; 100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904023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3600"/>
          </a:p>
          <a:p>
            <a:pPr>
              <a:defRPr sz="1200"/>
            </a:pPr>
            <a:r>
              <a:rPr sz="3600"/>
              <a:t>while True:</a:t>
            </a:r>
            <a:br>
              <a:rPr sz="3600"/>
            </a:br>
            <a:r>
              <a:rPr sz="3600"/>
              <a:t>    angka = int(input("Masukkan angka: "))</a:t>
            </a:r>
            <a:br>
              <a:rPr sz="3600"/>
            </a:br>
            <a:r>
              <a:rPr sz="3600"/>
              <a:t>    if angka &lt; 0:</a:t>
            </a:r>
            <a:br>
              <a:rPr sz="3600"/>
            </a:br>
            <a:r>
              <a:rPr sz="3600"/>
              <a:t>        continue</a:t>
            </a:r>
            <a:br>
              <a:rPr sz="3600"/>
            </a:br>
            <a:r>
              <a:rPr sz="3600"/>
              <a:t>    if angka &gt; 100:</a:t>
            </a:r>
            <a:br>
              <a:rPr sz="3600"/>
            </a:br>
            <a:r>
              <a:rPr sz="3600"/>
              <a:t>        break</a:t>
            </a:r>
            <a:br>
              <a:rPr sz="3600"/>
            </a:br>
            <a:r>
              <a:rPr sz="3600"/>
              <a:t>    print("Anda memasukkan:", angka)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Cetak angka 1-10, skip angka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3053785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800"/>
          </a:p>
          <a:p>
            <a:pPr>
              <a:defRPr sz="1200"/>
            </a:pPr>
            <a:r>
              <a:rPr sz="2800"/>
              <a:t>for i in range(1, 11):</a:t>
            </a:r>
            <a:br>
              <a:rPr sz="2800"/>
            </a:br>
            <a:r>
              <a:rPr sz="2800"/>
              <a:t>    if i == 5:</a:t>
            </a:r>
            <a:br>
              <a:rPr sz="2800"/>
            </a:br>
            <a:r>
              <a:rPr sz="2800"/>
              <a:t>        continue</a:t>
            </a:r>
            <a:br>
              <a:rPr sz="2800"/>
            </a:br>
            <a:r>
              <a:rPr sz="2800"/>
              <a:t>    print(i)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3. While input user, berhenti jika 'selesai'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6448497" cy="31393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/>
            </a:pPr>
            <a:r>
              <a:rPr sz="3600"/>
              <a:t>while True:</a:t>
            </a:r>
            <a:br>
              <a:rPr sz="3600"/>
            </a:br>
            <a:r>
              <a:rPr sz="3600"/>
              <a:t>    teks = input("Masukkan teks: ")</a:t>
            </a:r>
            <a:br>
              <a:rPr sz="3600"/>
            </a:br>
            <a:r>
              <a:rPr sz="3600"/>
              <a:t>    if teks.lower() == "selesai":</a:t>
            </a:r>
            <a:br>
              <a:rPr sz="3600"/>
            </a:br>
            <a:r>
              <a:rPr sz="3600"/>
              <a:t>        break</a:t>
            </a:r>
            <a:br>
              <a:rPr sz="3600"/>
            </a:br>
            <a:r>
              <a:rPr sz="3600"/>
              <a:t>    print("Anda mengetik:", teks)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4. Bilangan genap 1-20, skip kelipatan 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4321439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/>
            </a:pPr>
            <a:r>
              <a:rPr sz="3600"/>
              <a:t>for i in range(2, 21, 2):</a:t>
            </a:r>
            <a:br>
              <a:rPr sz="3600"/>
            </a:br>
            <a:r>
              <a:rPr sz="3600"/>
              <a:t>    if i % 6 == 0:</a:t>
            </a:r>
            <a:br>
              <a:rPr sz="3600"/>
            </a:br>
            <a:r>
              <a:rPr sz="3600"/>
              <a:t>        continue</a:t>
            </a:r>
            <a:br>
              <a:rPr sz="3600"/>
            </a:br>
            <a:r>
              <a:rPr sz="3600"/>
              <a:t>    print(i)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Cetak 1-10, skip kelipatan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3867790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3600"/>
          </a:p>
          <a:p>
            <a:pPr>
              <a:defRPr sz="1200"/>
            </a:pPr>
            <a:r>
              <a:rPr sz="3600"/>
              <a:t>for i in range(1, 11):</a:t>
            </a:r>
            <a:br>
              <a:rPr sz="3600"/>
            </a:br>
            <a:r>
              <a:rPr sz="3600"/>
              <a:t>    if i % 3 == 0:</a:t>
            </a:r>
            <a:br>
              <a:rPr sz="3600"/>
            </a:br>
            <a:r>
              <a:rPr sz="3600"/>
              <a:t>        continue</a:t>
            </a:r>
            <a:br>
              <a:rPr sz="3600"/>
            </a:br>
            <a:r>
              <a:rPr sz="3600"/>
              <a:t>    print(i)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6. Cetak 'Belajar Python!' 10 kali, skip ke-4 dan ke-8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037598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3600"/>
          </a:p>
          <a:p>
            <a:pPr>
              <a:defRPr sz="1200"/>
            </a:pPr>
            <a:r>
              <a:rPr sz="3600"/>
              <a:t>for i in range(1, 11):</a:t>
            </a:r>
            <a:br>
              <a:rPr sz="3600"/>
            </a:br>
            <a:r>
              <a:rPr sz="3600"/>
              <a:t>    if i == 4 or i == 8:</a:t>
            </a:r>
            <a:br>
              <a:rPr sz="3600"/>
            </a:br>
            <a:r>
              <a:rPr sz="3600"/>
              <a:t>        continue</a:t>
            </a:r>
            <a:br>
              <a:rPr sz="3600"/>
            </a:br>
            <a:r>
              <a:rPr sz="3600"/>
              <a:t>    print("Belajar Python!")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While 10 ke 1, berhenti jika &lt;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002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3600"/>
          </a:p>
          <a:p>
            <a:pPr>
              <a:defRPr sz="1200"/>
            </a:pPr>
            <a:r>
              <a:rPr sz="3600"/>
              <a:t>i = 10</a:t>
            </a:r>
            <a:br>
              <a:rPr sz="3600"/>
            </a:br>
            <a:r>
              <a:rPr sz="3600"/>
              <a:t>while i &gt;= 1:</a:t>
            </a:r>
            <a:br>
              <a:rPr sz="3600"/>
            </a:br>
            <a:r>
              <a:rPr sz="3600"/>
              <a:t>    if i &lt; 4:</a:t>
            </a:r>
            <a:br>
              <a:rPr sz="3600"/>
            </a:br>
            <a:r>
              <a:rPr sz="3600"/>
              <a:t>        break</a:t>
            </a:r>
            <a:br>
              <a:rPr sz="3600"/>
            </a:br>
            <a:r>
              <a:rPr sz="3600"/>
              <a:t>    print(i)</a:t>
            </a:r>
            <a:br>
              <a:rPr sz="3600"/>
            </a:br>
            <a:r>
              <a:rPr sz="3600"/>
              <a:t>    i -=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8. Cetak 1-15, stop jika ketemu kelipatan 7 pertama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3867790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3600"/>
          </a:p>
          <a:p>
            <a:pPr>
              <a:defRPr sz="1200"/>
            </a:pPr>
            <a:r>
              <a:rPr sz="3600"/>
              <a:t>for i in range(1, 16):</a:t>
            </a:r>
            <a:br>
              <a:rPr sz="3600"/>
            </a:br>
            <a:r>
              <a:rPr sz="3600"/>
              <a:t>    if i % 7 == 0:</a:t>
            </a:r>
            <a:br>
              <a:rPr sz="3600"/>
            </a:br>
            <a:r>
              <a:rPr sz="3600"/>
              <a:t>        break</a:t>
            </a:r>
            <a:br>
              <a:rPr sz="3600"/>
            </a:br>
            <a:r>
              <a:rPr sz="3600"/>
              <a:t>    print(i)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For 1-20, skip kelipatan 4 atau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246949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/>
            </a:pPr>
            <a:r>
              <a:rPr sz="3600"/>
              <a:t>for i in range(1, 21):</a:t>
            </a:r>
            <a:br>
              <a:rPr sz="3600"/>
            </a:br>
            <a:r>
              <a:rPr sz="3600"/>
              <a:t>    if i % 4 == 0 or i % 5 == 0:</a:t>
            </a:r>
            <a:br>
              <a:rPr sz="3600"/>
            </a:br>
            <a:r>
              <a:rPr sz="3600"/>
              <a:t>        continue</a:t>
            </a:r>
            <a:br>
              <a:rPr sz="3600"/>
            </a:br>
            <a:r>
              <a:rPr sz="3600"/>
              <a:t>    print(i)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165</Words>
  <Application>Microsoft Macintosh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1. Cetak angka 1-10, berhenti jika angka 7</vt:lpstr>
      <vt:lpstr>2. Cetak angka 1-10, skip angka 5</vt:lpstr>
      <vt:lpstr>3. While input user, berhenti jika 'selesai'</vt:lpstr>
      <vt:lpstr>4. Bilangan genap 1-20, skip kelipatan 6</vt:lpstr>
      <vt:lpstr>5. Cetak 1-10, skip kelipatan 3</vt:lpstr>
      <vt:lpstr>6. Cetak 'Belajar Python!' 10 kali, skip ke-4 dan ke-8</vt:lpstr>
      <vt:lpstr>7. While 10 ke 1, berhenti jika &lt; 4</vt:lpstr>
      <vt:lpstr>8. Cetak 1-15, stop jika ketemu kelipatan 7 pertama</vt:lpstr>
      <vt:lpstr>9. For 1-20, skip kelipatan 4 atau 5</vt:lpstr>
      <vt:lpstr>10. Loop input angka, skip &lt; 0, stop jika &gt; 100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Cetak angka 1-10, berhenti jika angka 7</dc:title>
  <dc:subject/>
  <dc:creator/>
  <cp:keywords/>
  <dc:description>generated using python-pptx</dc:description>
  <cp:lastModifiedBy>acer</cp:lastModifiedBy>
  <cp:revision>2</cp:revision>
  <dcterms:created xsi:type="dcterms:W3CDTF">2013-01-27T09:14:16Z</dcterms:created>
  <dcterms:modified xsi:type="dcterms:W3CDTF">2025-08-09T13:07:54Z</dcterms:modified>
  <cp:category/>
</cp:coreProperties>
</file>