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4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1913"/>
            <a:ext cx="10363200" cy="732197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46250"/>
            <a:ext cx="9144000" cy="50776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19717"/>
            <a:ext cx="2628900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19717"/>
            <a:ext cx="7734300" cy="1782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43201"/>
            <a:ext cx="10515600" cy="87483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74358"/>
            <a:ext cx="10515600" cy="460057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19721"/>
            <a:ext cx="10515600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55567"/>
            <a:ext cx="5157787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82230"/>
            <a:ext cx="5157787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55567"/>
            <a:ext cx="5183188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82230"/>
            <a:ext cx="5183188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28108"/>
            <a:ext cx="6172200" cy="149457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28108"/>
            <a:ext cx="6172200" cy="149457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9721"/>
            <a:ext cx="1051560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98583"/>
            <a:ext cx="1051560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53131-BA86-4FBC-97B9-336928A1E56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492811"/>
            <a:ext cx="41148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544CF-78D2-48FE-BA9E-6EE5E3E8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21680-A0B6-8FE9-37E4-9F728D33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5721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783DCD-9978-1658-7D07-6A0AF1EBA79D}"/>
              </a:ext>
            </a:extLst>
          </p:cNvPr>
          <p:cNvSpPr/>
          <p:nvPr/>
        </p:nvSpPr>
        <p:spPr>
          <a:xfrm>
            <a:off x="919507" y="8671825"/>
            <a:ext cx="4720914" cy="44319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E0123-5BD5-2116-7A85-C898C4006FE4}"/>
              </a:ext>
            </a:extLst>
          </p:cNvPr>
          <p:cNvSpPr txBox="1"/>
          <p:nvPr/>
        </p:nvSpPr>
        <p:spPr>
          <a:xfrm>
            <a:off x="979515" y="8127165"/>
            <a:ext cx="28216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>
                <a:latin typeface="Century Gothic" panose="020B0502020202020204" pitchFamily="34" charset="0"/>
              </a:rPr>
              <a:t>Nama </a:t>
            </a:r>
            <a:r>
              <a:rPr lang="en-US" sz="2160" dirty="0" err="1">
                <a:latin typeface="Century Gothic" panose="020B0502020202020204" pitchFamily="34" charset="0"/>
              </a:rPr>
              <a:t>infrastruktur</a:t>
            </a:r>
            <a:r>
              <a:rPr lang="en-US" sz="2160" dirty="0">
                <a:latin typeface="Century Gothic" panose="020B0502020202020204" pitchFamily="34" charset="0"/>
              </a:rPr>
              <a:t> </a:t>
            </a:r>
            <a:r>
              <a:rPr lang="en-US" sz="2160" dirty="0">
                <a:solidFill>
                  <a:srgbClr val="FF0000"/>
                </a:solidFill>
                <a:latin typeface="Century Gothic" panose="020B0502020202020204" pitchFamily="34" charset="0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1CAAF-9711-8C7A-4F77-A79F4719F1BC}"/>
              </a:ext>
            </a:extLst>
          </p:cNvPr>
          <p:cNvSpPr txBox="1"/>
          <p:nvPr/>
        </p:nvSpPr>
        <p:spPr>
          <a:xfrm>
            <a:off x="3547032" y="7259636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entury Gothic" panose="020B0502020202020204" pitchFamily="34" charset="0"/>
              </a:rPr>
              <a:t>Laporkan</a:t>
            </a:r>
            <a:r>
              <a:rPr lang="en-US" sz="2400" b="1" dirty="0">
                <a:latin typeface="Century Gothic" panose="020B0502020202020204" pitchFamily="34" charset="0"/>
              </a:rPr>
              <a:t> </a:t>
            </a:r>
            <a:r>
              <a:rPr lang="en-US" sz="2400" b="1" dirty="0" err="1">
                <a:latin typeface="Century Gothic" panose="020B0502020202020204" pitchFamily="34" charset="0"/>
              </a:rPr>
              <a:t>Kerusakan</a:t>
            </a:r>
            <a:r>
              <a:rPr lang="en-US" sz="2400" b="1" dirty="0">
                <a:latin typeface="Century Gothic" panose="020B0502020202020204" pitchFamily="34" charset="0"/>
              </a:rPr>
              <a:t> </a:t>
            </a:r>
            <a:r>
              <a:rPr lang="en-US" sz="2400" b="1" dirty="0" err="1">
                <a:latin typeface="Century Gothic" panose="020B0502020202020204" pitchFamily="34" charset="0"/>
              </a:rPr>
              <a:t>Infrastruktur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F694BB-0190-189D-BC26-91BC7C9FAC84}"/>
              </a:ext>
            </a:extLst>
          </p:cNvPr>
          <p:cNvSpPr/>
          <p:nvPr/>
        </p:nvSpPr>
        <p:spPr>
          <a:xfrm>
            <a:off x="919507" y="9938426"/>
            <a:ext cx="4720914" cy="44319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A710B-29CC-9A2E-D52D-00239A2DF9B1}"/>
              </a:ext>
            </a:extLst>
          </p:cNvPr>
          <p:cNvSpPr txBox="1"/>
          <p:nvPr/>
        </p:nvSpPr>
        <p:spPr>
          <a:xfrm>
            <a:off x="979515" y="9393767"/>
            <a:ext cx="24641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>
                <a:latin typeface="Century Gothic" panose="020B0502020202020204" pitchFamily="34" charset="0"/>
              </a:rPr>
              <a:t>Jenis </a:t>
            </a:r>
            <a:r>
              <a:rPr lang="en-US" sz="2160" dirty="0" err="1">
                <a:latin typeface="Century Gothic" panose="020B0502020202020204" pitchFamily="34" charset="0"/>
              </a:rPr>
              <a:t>kerusakan</a:t>
            </a:r>
            <a:r>
              <a:rPr lang="en-US" sz="2160" dirty="0">
                <a:latin typeface="Century Gothic" panose="020B0502020202020204" pitchFamily="34" charset="0"/>
              </a:rPr>
              <a:t> </a:t>
            </a:r>
            <a:r>
              <a:rPr lang="en-US" sz="2160" dirty="0">
                <a:solidFill>
                  <a:srgbClr val="FF0000"/>
                </a:solidFill>
                <a:latin typeface="Century Gothic" panose="020B0502020202020204" pitchFamily="34" charset="0"/>
              </a:rPr>
              <a:t>*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E269A-6012-D0C0-CAA0-E52C78508138}"/>
              </a:ext>
            </a:extLst>
          </p:cNvPr>
          <p:cNvSpPr/>
          <p:nvPr/>
        </p:nvSpPr>
        <p:spPr>
          <a:xfrm>
            <a:off x="919507" y="11208234"/>
            <a:ext cx="4720914" cy="44319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9024C-BB31-CFEE-9406-C0EAB7B9520F}"/>
              </a:ext>
            </a:extLst>
          </p:cNvPr>
          <p:cNvSpPr txBox="1"/>
          <p:nvPr/>
        </p:nvSpPr>
        <p:spPr>
          <a:xfrm>
            <a:off x="979516" y="10663574"/>
            <a:ext cx="3227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 err="1">
                <a:latin typeface="Century Gothic" panose="020B0502020202020204" pitchFamily="34" charset="0"/>
              </a:rPr>
              <a:t>Penyebab</a:t>
            </a:r>
            <a:r>
              <a:rPr lang="en-US" sz="2160" dirty="0">
                <a:latin typeface="Century Gothic" panose="020B0502020202020204" pitchFamily="34" charset="0"/>
              </a:rPr>
              <a:t> </a:t>
            </a:r>
            <a:r>
              <a:rPr lang="en-US" sz="2160" dirty="0" err="1">
                <a:latin typeface="Century Gothic" panose="020B0502020202020204" pitchFamily="34" charset="0"/>
              </a:rPr>
              <a:t>kerusakan</a:t>
            </a:r>
            <a:r>
              <a:rPr lang="en-US" sz="2160" dirty="0">
                <a:latin typeface="Century Gothic" panose="020B0502020202020204" pitchFamily="34" charset="0"/>
              </a:rPr>
              <a:t> </a:t>
            </a:r>
            <a:r>
              <a:rPr lang="en-US" sz="2160" dirty="0">
                <a:solidFill>
                  <a:srgbClr val="FF0000"/>
                </a:solidFill>
                <a:latin typeface="Century Gothic" panose="020B0502020202020204" pitchFamily="34" charset="0"/>
              </a:rPr>
              <a:t>*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ABBB3A-67FD-1E70-AA87-E6A199E51E59}"/>
              </a:ext>
            </a:extLst>
          </p:cNvPr>
          <p:cNvSpPr/>
          <p:nvPr/>
        </p:nvSpPr>
        <p:spPr>
          <a:xfrm>
            <a:off x="919507" y="12478041"/>
            <a:ext cx="4720914" cy="44319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9524A-5505-3EF8-A65F-9BDC5848E354}"/>
              </a:ext>
            </a:extLst>
          </p:cNvPr>
          <p:cNvSpPr txBox="1"/>
          <p:nvPr/>
        </p:nvSpPr>
        <p:spPr>
          <a:xfrm>
            <a:off x="979515" y="11933382"/>
            <a:ext cx="26773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>
                <a:latin typeface="Century Gothic" panose="020B0502020202020204" pitchFamily="34" charset="0"/>
              </a:rPr>
              <a:t>Waktu </a:t>
            </a:r>
            <a:r>
              <a:rPr lang="en-US" sz="2160" dirty="0" err="1">
                <a:latin typeface="Century Gothic" panose="020B0502020202020204" pitchFamily="34" charset="0"/>
              </a:rPr>
              <a:t>kerusakan</a:t>
            </a:r>
            <a:r>
              <a:rPr lang="en-US" sz="2160" dirty="0">
                <a:latin typeface="Century Gothic" panose="020B0502020202020204" pitchFamily="34" charset="0"/>
              </a:rPr>
              <a:t> </a:t>
            </a:r>
            <a:r>
              <a:rPr lang="en-US" sz="2160" dirty="0">
                <a:solidFill>
                  <a:srgbClr val="FF0000"/>
                </a:solidFill>
                <a:latin typeface="Century Gothic" panose="020B0502020202020204" pitchFamily="34" charset="0"/>
              </a:rPr>
              <a:t>*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A97989-6D37-8AAB-00CF-8B579CB4E4CD}"/>
              </a:ext>
            </a:extLst>
          </p:cNvPr>
          <p:cNvSpPr/>
          <p:nvPr/>
        </p:nvSpPr>
        <p:spPr>
          <a:xfrm>
            <a:off x="6551582" y="8697383"/>
            <a:ext cx="4720913" cy="44319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C868C-8E48-2B35-9D7D-0C8B43747E04}"/>
              </a:ext>
            </a:extLst>
          </p:cNvPr>
          <p:cNvSpPr txBox="1"/>
          <p:nvPr/>
        </p:nvSpPr>
        <p:spPr>
          <a:xfrm>
            <a:off x="6551580" y="8127165"/>
            <a:ext cx="18565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>
                <a:latin typeface="Century Gothic" panose="020B0502020202020204" pitchFamily="34" charset="0"/>
              </a:rPr>
              <a:t>Nama Anda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C23395-A682-4A8F-3699-0C898F006541}"/>
              </a:ext>
            </a:extLst>
          </p:cNvPr>
          <p:cNvSpPr/>
          <p:nvPr/>
        </p:nvSpPr>
        <p:spPr>
          <a:xfrm>
            <a:off x="6551582" y="9963984"/>
            <a:ext cx="4720913" cy="44319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EE241-F7C8-C5E3-3D3F-DCF38CA689EF}"/>
              </a:ext>
            </a:extLst>
          </p:cNvPr>
          <p:cNvSpPr txBox="1"/>
          <p:nvPr/>
        </p:nvSpPr>
        <p:spPr>
          <a:xfrm>
            <a:off x="6551582" y="9393767"/>
            <a:ext cx="98777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>
                <a:latin typeface="Century Gothic" panose="020B0502020202020204" pitchFamily="34" charset="0"/>
              </a:rPr>
              <a:t>Gmail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5646EE-9142-3478-DAF5-DD3C99DBF08C}"/>
              </a:ext>
            </a:extLst>
          </p:cNvPr>
          <p:cNvSpPr/>
          <p:nvPr/>
        </p:nvSpPr>
        <p:spPr>
          <a:xfrm>
            <a:off x="6551582" y="11233792"/>
            <a:ext cx="4720913" cy="44319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56A20-4AE7-1367-84B0-75F4A6B02817}"/>
              </a:ext>
            </a:extLst>
          </p:cNvPr>
          <p:cNvSpPr txBox="1"/>
          <p:nvPr/>
        </p:nvSpPr>
        <p:spPr>
          <a:xfrm>
            <a:off x="6551582" y="10663574"/>
            <a:ext cx="23471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>
                <a:latin typeface="Century Gothic" panose="020B0502020202020204" pitchFamily="34" charset="0"/>
              </a:rPr>
              <a:t>No. Handphone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22853A-F22B-017C-E7BF-21B30F0C741B}"/>
              </a:ext>
            </a:extLst>
          </p:cNvPr>
          <p:cNvSpPr/>
          <p:nvPr/>
        </p:nvSpPr>
        <p:spPr>
          <a:xfrm>
            <a:off x="6551582" y="12478041"/>
            <a:ext cx="4720913" cy="44319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B19F8-A2A2-24B6-3E5A-EFE6299D4799}"/>
              </a:ext>
            </a:extLst>
          </p:cNvPr>
          <p:cNvSpPr txBox="1"/>
          <p:nvPr/>
        </p:nvSpPr>
        <p:spPr>
          <a:xfrm>
            <a:off x="6551580" y="11933382"/>
            <a:ext cx="11785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>
                <a:latin typeface="Century Gothic" panose="020B0502020202020204" pitchFamily="34" charset="0"/>
              </a:rPr>
              <a:t>Alamat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7C1BA-92A2-2735-E4E6-2BCA71A1820C}"/>
              </a:ext>
            </a:extLst>
          </p:cNvPr>
          <p:cNvSpPr txBox="1"/>
          <p:nvPr/>
        </p:nvSpPr>
        <p:spPr>
          <a:xfrm>
            <a:off x="4962519" y="13600393"/>
            <a:ext cx="22669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>
                <a:latin typeface="Century Gothic" panose="020B0502020202020204" pitchFamily="34" charset="0"/>
              </a:rPr>
              <a:t>Bukti </a:t>
            </a:r>
            <a:r>
              <a:rPr lang="en-US" sz="2160" dirty="0" err="1">
                <a:latin typeface="Century Gothic" panose="020B0502020202020204" pitchFamily="34" charset="0"/>
              </a:rPr>
              <a:t>Kerusakan</a:t>
            </a:r>
            <a:endParaRPr lang="en-US" sz="2160" dirty="0"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2143D1-537B-4F74-783C-93F23B8C13D8}"/>
              </a:ext>
            </a:extLst>
          </p:cNvPr>
          <p:cNvSpPr txBox="1"/>
          <p:nvPr/>
        </p:nvSpPr>
        <p:spPr>
          <a:xfrm>
            <a:off x="3478818" y="14073038"/>
            <a:ext cx="51244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dirty="0"/>
              <a:t>*Untuk mempercepat proses penanganan, kami sangat menghargai jika Anda dapat menyertakan bukti kerusakan infrastruktur.</a:t>
            </a:r>
            <a:endParaRPr lang="en-US" sz="1300" dirty="0">
              <a:latin typeface="Century Gothic" panose="020B0502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75D62E-F3E2-41EF-4C2A-E9F57C7839E5}"/>
              </a:ext>
            </a:extLst>
          </p:cNvPr>
          <p:cNvGrpSpPr/>
          <p:nvPr/>
        </p:nvGrpSpPr>
        <p:grpSpPr>
          <a:xfrm>
            <a:off x="4698321" y="14869358"/>
            <a:ext cx="2746421" cy="636608"/>
            <a:chOff x="4698319" y="14825628"/>
            <a:chExt cx="2746421" cy="63660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A80B75C-EA9B-0514-EF79-7D5A3C1C182D}"/>
                </a:ext>
              </a:extLst>
            </p:cNvPr>
            <p:cNvSpPr/>
            <p:nvPr/>
          </p:nvSpPr>
          <p:spPr>
            <a:xfrm>
              <a:off x="4698319" y="14825628"/>
              <a:ext cx="2746421" cy="636608"/>
            </a:xfrm>
            <a:prstGeom prst="roundRect">
              <a:avLst>
                <a:gd name="adj" fmla="val 3103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       Upload Gambar</a:t>
              </a:r>
            </a:p>
          </p:txBody>
        </p:sp>
        <p:pic>
          <p:nvPicPr>
            <p:cNvPr id="29" name="Picture 28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0278BE9A-0801-58A3-5AD8-97B0BF4B9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516" y="14998614"/>
              <a:ext cx="314292" cy="31429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80A73A6-0CAA-8E9C-967B-A19A56D46CE4}"/>
              </a:ext>
            </a:extLst>
          </p:cNvPr>
          <p:cNvSpPr txBox="1"/>
          <p:nvPr/>
        </p:nvSpPr>
        <p:spPr>
          <a:xfrm>
            <a:off x="7444740" y="8210334"/>
            <a:ext cx="51244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dirty="0"/>
              <a:t>*Isi identitas Anda apabila diperlukan</a:t>
            </a:r>
            <a:endParaRPr lang="en-US" sz="1300" dirty="0"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B3E03B-6CB6-1155-BDE9-A236DC2820E7}"/>
              </a:ext>
            </a:extLst>
          </p:cNvPr>
          <p:cNvGrpSpPr/>
          <p:nvPr/>
        </p:nvGrpSpPr>
        <p:grpSpPr>
          <a:xfrm>
            <a:off x="210454" y="294126"/>
            <a:ext cx="3870960" cy="511604"/>
            <a:chOff x="7879080" y="250396"/>
            <a:chExt cx="3870960" cy="51160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CBCEB3-4C8A-833A-FF66-0138B409D949}"/>
                </a:ext>
              </a:extLst>
            </p:cNvPr>
            <p:cNvSpPr/>
            <p:nvPr/>
          </p:nvSpPr>
          <p:spPr>
            <a:xfrm>
              <a:off x="7879080" y="250396"/>
              <a:ext cx="3870960" cy="511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                                                     Cari </a:t>
              </a:r>
            </a:p>
          </p:txBody>
        </p:sp>
        <p:pic>
          <p:nvPicPr>
            <p:cNvPr id="33" name="Picture 32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A51496F9-4E93-8354-9A07-85EE36F6B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1000"/>
                      </a14:imgEffect>
                      <a14:imgEffect>
                        <a14:brightnessContrast bright="49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410" y="388619"/>
              <a:ext cx="233221" cy="233221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AE6B54A-EE34-5F64-C15D-196BB9B0F09C}"/>
              </a:ext>
            </a:extLst>
          </p:cNvPr>
          <p:cNvSpPr/>
          <p:nvPr/>
        </p:nvSpPr>
        <p:spPr>
          <a:xfrm>
            <a:off x="210454" y="1040484"/>
            <a:ext cx="3870960" cy="3871534"/>
          </a:xfrm>
          <a:prstGeom prst="roundRect">
            <a:avLst>
              <a:gd name="adj" fmla="val 725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8B408B8-FF76-CD23-0CD9-9D8BD8991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19" y="1276958"/>
            <a:ext cx="649089" cy="5767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3CCB4BA-0CD1-5C07-21CA-92E4851551EC}"/>
              </a:ext>
            </a:extLst>
          </p:cNvPr>
          <p:cNvSpPr txBox="1"/>
          <p:nvPr/>
        </p:nvSpPr>
        <p:spPr>
          <a:xfrm>
            <a:off x="1392094" y="1275099"/>
            <a:ext cx="13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Jembatan</a:t>
            </a:r>
            <a:r>
              <a:rPr lang="en-US" sz="1200" dirty="0"/>
              <a:t> Ampera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59749E-0F1B-6CFD-D135-1E0784549F83}"/>
              </a:ext>
            </a:extLst>
          </p:cNvPr>
          <p:cNvSpPr txBox="1"/>
          <p:nvPr/>
        </p:nvSpPr>
        <p:spPr>
          <a:xfrm>
            <a:off x="1392095" y="1502748"/>
            <a:ext cx="221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9/10 Ulu,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Kecamatan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Seberang Ulu I, Kota Palembang, Sumatera Selatan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FC969E5-DC0B-8ED7-E49E-C68D87716D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19" y="2053674"/>
            <a:ext cx="649089" cy="5920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A729BF3-5373-A5FA-5B25-CACC3D2A0DD0}"/>
              </a:ext>
            </a:extLst>
          </p:cNvPr>
          <p:cNvSpPr txBox="1"/>
          <p:nvPr/>
        </p:nvSpPr>
        <p:spPr>
          <a:xfrm>
            <a:off x="1392095" y="2005519"/>
            <a:ext cx="982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Tugu</a:t>
            </a:r>
            <a:r>
              <a:rPr lang="en-US" sz="1200" dirty="0"/>
              <a:t> Monas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ECF47-42D7-4101-9206-99892E8EEF5B}"/>
              </a:ext>
            </a:extLst>
          </p:cNvPr>
          <p:cNvSpPr txBox="1"/>
          <p:nvPr/>
        </p:nvSpPr>
        <p:spPr>
          <a:xfrm>
            <a:off x="1392095" y="2233169"/>
            <a:ext cx="221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Merdeka Square, Jalan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Lapangan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Monas, Gambir,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Kecamatan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Gambir, Kota Jakarta Pusat, Daerah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Khusus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Ibukota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Jakarta 10110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278E30D-7003-A7F9-62D7-4CC471CE0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707" y="2850005"/>
            <a:ext cx="662301" cy="62216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49D2929-E1A6-52EC-866D-4195AA0A0223}"/>
              </a:ext>
            </a:extLst>
          </p:cNvPr>
          <p:cNvSpPr txBox="1"/>
          <p:nvPr/>
        </p:nvSpPr>
        <p:spPr>
          <a:xfrm>
            <a:off x="1392095" y="2819276"/>
            <a:ext cx="1364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Jembatan</a:t>
            </a:r>
            <a:r>
              <a:rPr lang="en-US" sz="1200" dirty="0"/>
              <a:t> </a:t>
            </a:r>
            <a:r>
              <a:rPr lang="en-US" sz="1200" dirty="0" err="1"/>
              <a:t>Youtefa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525DB4-9126-B6D6-32AB-9C23B1C22AB3}"/>
              </a:ext>
            </a:extLst>
          </p:cNvPr>
          <p:cNvSpPr txBox="1"/>
          <p:nvPr/>
        </p:nvSpPr>
        <p:spPr>
          <a:xfrm>
            <a:off x="1392095" y="3046924"/>
            <a:ext cx="221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CP47+79Q, Entrop,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Distrik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Jayapura Selatan, Kota Jayapura, Papua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D019EC4-86D3-6076-D399-87DFDBFF9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918" y="3682477"/>
            <a:ext cx="611042" cy="57544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469A71D-CA52-B61B-DB70-10A85C3B2B0A}"/>
              </a:ext>
            </a:extLst>
          </p:cNvPr>
          <p:cNvSpPr txBox="1"/>
          <p:nvPr/>
        </p:nvSpPr>
        <p:spPr>
          <a:xfrm>
            <a:off x="1392093" y="3689082"/>
            <a:ext cx="180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Pelabuhan Tanjung </a:t>
            </a:r>
            <a:r>
              <a:rPr lang="en-US" sz="1200" dirty="0" err="1"/>
              <a:t>Priok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4F6DF2-6C53-8536-ED2E-8034D1B19D94}"/>
              </a:ext>
            </a:extLst>
          </p:cNvPr>
          <p:cNvSpPr txBox="1"/>
          <p:nvPr/>
        </p:nvSpPr>
        <p:spPr>
          <a:xfrm>
            <a:off x="1392095" y="3916730"/>
            <a:ext cx="221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Jl. Raya Pelabuhan No.9, Tanjung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Priok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, Jakarta Utara, DKI Jakarta 14310, Indonesia.</a:t>
            </a:r>
          </a:p>
        </p:txBody>
      </p:sp>
      <p:pic>
        <p:nvPicPr>
          <p:cNvPr id="55" name="Picture 5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D8D13AE-FBBE-1ACD-1C20-B6F207B2CB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70" y="4489775"/>
            <a:ext cx="297415" cy="297415"/>
          </a:xfrm>
          <a:prstGeom prst="rect">
            <a:avLst/>
          </a:prstGeom>
        </p:spPr>
      </p:pic>
      <p:pic>
        <p:nvPicPr>
          <p:cNvPr id="57" name="Picture 56" descr="A red location pin with a black circle&#10;&#10;AI-generated content may be incorrect.">
            <a:extLst>
              <a:ext uri="{FF2B5EF4-FFF2-40B4-BE49-F238E27FC236}">
                <a16:creationId xmlns:a16="http://schemas.microsoft.com/office/drawing/2014/main" id="{D308E779-3EAA-6548-45E6-B2A97F6F5C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69" y="3216203"/>
            <a:ext cx="540129" cy="54012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57F46A-18C4-329C-D800-4BC86168DA68}"/>
              </a:ext>
            </a:extLst>
          </p:cNvPr>
          <p:cNvCxnSpPr>
            <a:cxnSpLocks/>
          </p:cNvCxnSpPr>
          <p:nvPr/>
        </p:nvCxnSpPr>
        <p:spPr>
          <a:xfrm>
            <a:off x="4564565" y="6863305"/>
            <a:ext cx="3062868" cy="621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49F0E97-CB0F-F072-F50A-362098AE15CE}"/>
              </a:ext>
            </a:extLst>
          </p:cNvPr>
          <p:cNvSpPr txBox="1"/>
          <p:nvPr/>
        </p:nvSpPr>
        <p:spPr>
          <a:xfrm>
            <a:off x="4962519" y="16725486"/>
            <a:ext cx="2481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>
                <a:latin typeface="Century Gothic" panose="020B0502020202020204" pitchFamily="34" charset="0"/>
              </a:rPr>
              <a:t>Progress </a:t>
            </a:r>
            <a:r>
              <a:rPr lang="en-US" sz="2160" b="1" dirty="0" err="1">
                <a:latin typeface="Century Gothic" panose="020B0502020202020204" pitchFamily="34" charset="0"/>
              </a:rPr>
              <a:t>Laporan</a:t>
            </a:r>
            <a:endParaRPr lang="en-US" sz="2160" b="1" dirty="0"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682E3B-3F81-608D-2202-0E636DE20D2B}"/>
              </a:ext>
            </a:extLst>
          </p:cNvPr>
          <p:cNvCxnSpPr>
            <a:cxnSpLocks/>
          </p:cNvCxnSpPr>
          <p:nvPr/>
        </p:nvCxnSpPr>
        <p:spPr>
          <a:xfrm>
            <a:off x="3541533" y="18654137"/>
            <a:ext cx="14478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D31163-3970-06AF-1090-B78D334D1AD5}"/>
              </a:ext>
            </a:extLst>
          </p:cNvPr>
          <p:cNvSpPr/>
          <p:nvPr/>
        </p:nvSpPr>
        <p:spPr>
          <a:xfrm>
            <a:off x="5062724" y="18522005"/>
            <a:ext cx="275590" cy="2642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68F063-72A8-1706-5525-4FDC31DE4CD3}"/>
              </a:ext>
            </a:extLst>
          </p:cNvPr>
          <p:cNvCxnSpPr>
            <a:cxnSpLocks/>
          </p:cNvCxnSpPr>
          <p:nvPr/>
        </p:nvCxnSpPr>
        <p:spPr>
          <a:xfrm>
            <a:off x="5400812" y="18654137"/>
            <a:ext cx="14478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47C3D53-ADAE-16A4-A35E-9C250BE2DA8E}"/>
              </a:ext>
            </a:extLst>
          </p:cNvPr>
          <p:cNvSpPr/>
          <p:nvPr/>
        </p:nvSpPr>
        <p:spPr>
          <a:xfrm>
            <a:off x="3188393" y="18522005"/>
            <a:ext cx="275590" cy="2642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A75BB66-1462-AC93-6BF1-E6578B1E4C52}"/>
              </a:ext>
            </a:extLst>
          </p:cNvPr>
          <p:cNvSpPr/>
          <p:nvPr/>
        </p:nvSpPr>
        <p:spPr>
          <a:xfrm>
            <a:off x="6911110" y="18522005"/>
            <a:ext cx="275590" cy="2642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4052BB-8F75-80FA-C2A9-44C57E150BEE}"/>
              </a:ext>
            </a:extLst>
          </p:cNvPr>
          <p:cNvCxnSpPr>
            <a:cxnSpLocks/>
          </p:cNvCxnSpPr>
          <p:nvPr/>
        </p:nvCxnSpPr>
        <p:spPr>
          <a:xfrm>
            <a:off x="7229486" y="18654137"/>
            <a:ext cx="14478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ED935AA-1864-B7E7-DA95-4D6FDA6C6270}"/>
              </a:ext>
            </a:extLst>
          </p:cNvPr>
          <p:cNvSpPr/>
          <p:nvPr/>
        </p:nvSpPr>
        <p:spPr>
          <a:xfrm>
            <a:off x="8759496" y="18555894"/>
            <a:ext cx="204906" cy="19648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A57BA8-CA01-1EAD-E095-106CB10AAA65}"/>
              </a:ext>
            </a:extLst>
          </p:cNvPr>
          <p:cNvSpPr txBox="1"/>
          <p:nvPr/>
        </p:nvSpPr>
        <p:spPr>
          <a:xfrm>
            <a:off x="2683459" y="18091012"/>
            <a:ext cx="1326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dirty="0"/>
              <a:t>Terkirim</a:t>
            </a:r>
            <a:endParaRPr lang="en-US" sz="1300" dirty="0">
              <a:latin typeface="Century Gothic" panose="020B0502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247585-EFCB-3C41-D526-4D9219F7659C}"/>
              </a:ext>
            </a:extLst>
          </p:cNvPr>
          <p:cNvSpPr txBox="1"/>
          <p:nvPr/>
        </p:nvSpPr>
        <p:spPr>
          <a:xfrm>
            <a:off x="4537271" y="18091012"/>
            <a:ext cx="1326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dirty="0"/>
              <a:t>Diverifikasi</a:t>
            </a:r>
            <a:endParaRPr lang="en-US" sz="1300" dirty="0">
              <a:latin typeface="Century Gothic" panose="020B0502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EA804-C899-1F52-8BAF-3FF1A24C8AC7}"/>
              </a:ext>
            </a:extLst>
          </p:cNvPr>
          <p:cNvSpPr txBox="1"/>
          <p:nvPr/>
        </p:nvSpPr>
        <p:spPr>
          <a:xfrm>
            <a:off x="6385657" y="18091012"/>
            <a:ext cx="1326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dirty="0"/>
              <a:t>Ditindaklanjuti</a:t>
            </a:r>
            <a:endParaRPr lang="en-US" sz="1300" dirty="0">
              <a:latin typeface="Century Gothic" panose="020B0502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D63038-35CA-0CD9-17FB-6A76B2B8B828}"/>
              </a:ext>
            </a:extLst>
          </p:cNvPr>
          <p:cNvSpPr txBox="1"/>
          <p:nvPr/>
        </p:nvSpPr>
        <p:spPr>
          <a:xfrm>
            <a:off x="8198701" y="18091012"/>
            <a:ext cx="1326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dirty="0"/>
              <a:t>Selesai</a:t>
            </a:r>
            <a:endParaRPr lang="en-US" sz="1300" dirty="0">
              <a:latin typeface="Century Gothic" panose="020B0502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6572A3-9AB3-E886-279B-00F45116CBEF}"/>
              </a:ext>
            </a:extLst>
          </p:cNvPr>
          <p:cNvSpPr txBox="1"/>
          <p:nvPr/>
        </p:nvSpPr>
        <p:spPr>
          <a:xfrm>
            <a:off x="3478818" y="17342502"/>
            <a:ext cx="51244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dirty="0"/>
              <a:t>Mohon tunggu! Laporan anda sedang diproses!</a:t>
            </a:r>
            <a:endParaRPr lang="en-US" sz="13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3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141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Ishak Napitupulu</dc:creator>
  <cp:lastModifiedBy>Ishak Napitupulu</cp:lastModifiedBy>
  <cp:revision>1</cp:revision>
  <dcterms:created xsi:type="dcterms:W3CDTF">2025-04-26T01:18:24Z</dcterms:created>
  <dcterms:modified xsi:type="dcterms:W3CDTF">2025-04-26T02:03:45Z</dcterms:modified>
</cp:coreProperties>
</file>