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626262"/>
    <a:srgbClr val="6D6D6D"/>
    <a:srgbClr val="3A3A3A"/>
    <a:srgbClr val="00B0F0"/>
    <a:srgbClr val="303030"/>
    <a:srgbClr val="515151"/>
    <a:srgbClr val="0A0A0A"/>
    <a:srgbClr val="171717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 autoAdjust="0"/>
    <p:restoredTop sz="94660"/>
  </p:normalViewPr>
  <p:slideViewPr>
    <p:cSldViewPr snapToGrid="0">
      <p:cViewPr>
        <p:scale>
          <a:sx n="75" d="100"/>
          <a:sy n="75" d="100"/>
        </p:scale>
        <p:origin x="22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AC37-7B8A-0104-2C24-06D8021D8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460B4-0130-EFB8-DA59-5E9F8E0F9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0AD0B-4882-CC99-67D8-3CBFDAA2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B676-957C-41FD-B625-5BD333B67B3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F1B1E-81F4-ED53-FCA4-511AA206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7C11-E8BE-2E2E-A7A2-44C6191B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32ED-BC41-4723-BB5F-48D9C00B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151E-284C-5BEF-E6A5-531AC843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EBCA8-6241-C465-63CF-CDC762385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245D7-5F80-0D2A-E7A9-9975B27B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B676-957C-41FD-B625-5BD333B67B3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BAE4-5E8B-819E-EEF7-06010821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18506-739D-ED63-9FBB-5092E853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32ED-BC41-4723-BB5F-48D9C00B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5AF34-2834-0940-B9CB-7814696BB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C14CB-12FA-D0AE-78D5-732B1553E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AD510-A658-84DB-484C-ADCFF53D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B676-957C-41FD-B625-5BD333B67B3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763B-6F80-09DF-74C0-CB918E19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0761-599D-1FE8-14AA-AE34C359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32ED-BC41-4723-BB5F-48D9C00B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66DB-DF86-3B28-B516-A5A1B967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68D4A-DE88-22BD-2FEA-BD91942B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4C2EE-C95A-33B8-4EFE-2F176051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B676-957C-41FD-B625-5BD333B67B3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0C793-B9E1-CEE2-AE96-95F71F58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412DE-E718-A19D-78BC-6119778C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32ED-BC41-4723-BB5F-48D9C00B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3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19D1-466A-8CB9-DAEA-08B9EEB4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A51B3-0C2F-B353-438B-DB0D054B6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2ECF7-C939-15D0-25CE-6D0CFA31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B676-957C-41FD-B625-5BD333B67B3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31BB2-06CF-3487-7D4C-717E8585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3D7B3-CE2F-91BF-D1A0-3734BBCE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32ED-BC41-4723-BB5F-48D9C00B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3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9663-2A24-1440-FE49-4461FC7A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37BB-F9C4-0EDF-BFB0-E3ED11CD6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A8ED9-5548-5270-96BF-EDAD12330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3D7A2-5D38-118B-AF14-43A1EAB9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B676-957C-41FD-B625-5BD333B67B3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A2440-55FD-5210-C092-422FB488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22FEB-5E9F-DC03-CF11-27AC5A81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32ED-BC41-4723-BB5F-48D9C00B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3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F6DC-7C5B-D08A-AB26-FB2DF0FF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B4499-7C34-54A2-031C-E8276D584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98285-3173-2A89-F2DE-EF53F5B63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B971D-FF45-BBAF-2BF2-CD0A41510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38B1A-04B5-49F2-724F-85B42B920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B10E2-43C0-9408-C715-8A61E09A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B676-957C-41FD-B625-5BD333B67B3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D81D6-9094-EACF-A668-59B28E4C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44DAD-2100-A06F-5CE0-FB4F31FB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32ED-BC41-4723-BB5F-48D9C00B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2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CDFF-E69F-6CC3-8228-AF67A3F4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E83C4-FA05-D836-EA90-EEFE775B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B676-957C-41FD-B625-5BD333B67B3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25864-7A89-FA84-6DB5-DA16BB7D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48E7-D507-66EE-9C72-F765FBD3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32ED-BC41-4723-BB5F-48D9C00B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3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13058-3FC1-5AA5-1D30-ACEAC349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B676-957C-41FD-B625-5BD333B67B3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199B5-CCA0-BF0D-1E89-565DA278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F5CC2-8F69-A9E9-8640-A7AB0E2F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32ED-BC41-4723-BB5F-48D9C00B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1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352E-B055-795A-67A8-9E9F8D0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3064-0AB0-2CB4-580F-4DD5B8307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DB4FA-BAD0-46C1-007F-2EC72EFBB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EEDED-C972-5099-1BAA-CACBDD1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B676-957C-41FD-B625-5BD333B67B3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40FEF-DAB3-6292-A23D-FD8DCFFD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D6313-8C32-A6E6-DBFC-1326E543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32ED-BC41-4723-BB5F-48D9C00B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7B5C-6DBD-6AEC-9F5D-DE990D1F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13A4A-179B-F553-2CB7-FF34C979F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A0D4E-84C3-3151-F318-5A32E654E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4F844-BA62-E5C3-2C7B-42E10114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B676-957C-41FD-B625-5BD333B67B3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48524-D6A0-4555-A79E-9BF7C6D7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68C9C-47CC-0EFD-5585-C92FAE3A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32ED-BC41-4723-BB5F-48D9C00B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0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0C302-178C-BC6B-0C08-7DB46E8F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25DE-0B43-96EC-B48A-C869CA30C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88AB7-F1D7-B2CE-00D2-3D782BB84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7B676-957C-41FD-B625-5BD333B67B3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0CF8F-045F-36C5-1462-C4594D7E1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8569F-C857-4A3E-1DD9-4A9B0DA5D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F32ED-BC41-4723-BB5F-48D9C00BA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microsoft.com/office/2007/relationships/hdphoto" Target="../media/hdphoto9.wdp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17" Type="http://schemas.microsoft.com/office/2007/relationships/hdphoto" Target="../media/hdphoto7.wdp"/><Relationship Id="rId25" Type="http://schemas.microsoft.com/office/2007/relationships/hdphoto" Target="../media/hdphoto11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24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microsoft.com/office/2007/relationships/hdphoto" Target="../media/hdphoto10.wdp"/><Relationship Id="rId10" Type="http://schemas.microsoft.com/office/2007/relationships/hdphoto" Target="../media/hdphoto4.wdp"/><Relationship Id="rId19" Type="http://schemas.microsoft.com/office/2007/relationships/hdphoto" Target="../media/hdphoto8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Relationship Id="rId2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microsoft.com/office/2007/relationships/hdphoto" Target="../media/hdphoto9.wdp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17" Type="http://schemas.microsoft.com/office/2007/relationships/hdphoto" Target="../media/hdphoto7.wdp"/><Relationship Id="rId25" Type="http://schemas.microsoft.com/office/2007/relationships/hdphoto" Target="../media/hdphoto11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24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microsoft.com/office/2007/relationships/hdphoto" Target="../media/hdphoto10.wdp"/><Relationship Id="rId10" Type="http://schemas.microsoft.com/office/2007/relationships/hdphoto" Target="../media/hdphoto4.wdp"/><Relationship Id="rId19" Type="http://schemas.microsoft.com/office/2007/relationships/hdphoto" Target="../media/hdphoto8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Relationship Id="rId2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18" Type="http://schemas.microsoft.com/office/2007/relationships/hdphoto" Target="../media/hdphoto8.wdp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17" Type="http://schemas.openxmlformats.org/officeDocument/2006/relationships/image" Target="../media/image10.png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24" Type="http://schemas.microsoft.com/office/2007/relationships/hdphoto" Target="../media/hdphoto11.wdp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microsoft.com/office/2007/relationships/hdphoto" Target="../media/hdphoto4.wdp"/><Relationship Id="rId19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Relationship Id="rId22" Type="http://schemas.microsoft.com/office/2007/relationships/hdphoto" Target="../media/hdphoto10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0A75D079-EFEC-4EE1-0E18-678F657B37EE}"/>
              </a:ext>
            </a:extLst>
          </p:cNvPr>
          <p:cNvSpPr/>
          <p:nvPr/>
        </p:nvSpPr>
        <p:spPr>
          <a:xfrm>
            <a:off x="-27984" y="-13053"/>
            <a:ext cx="12219984" cy="68710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8E61D43-0368-921F-9A15-AC0DA047DB61}"/>
              </a:ext>
            </a:extLst>
          </p:cNvPr>
          <p:cNvSpPr/>
          <p:nvPr/>
        </p:nvSpPr>
        <p:spPr>
          <a:xfrm>
            <a:off x="1954307" y="1199612"/>
            <a:ext cx="9944417" cy="5220160"/>
          </a:xfrm>
          <a:prstGeom prst="roundRect">
            <a:avLst>
              <a:gd name="adj" fmla="val 800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4C258F8-8570-7C25-B975-F01155077E9D}"/>
              </a:ext>
            </a:extLst>
          </p:cNvPr>
          <p:cNvSpPr/>
          <p:nvPr/>
        </p:nvSpPr>
        <p:spPr>
          <a:xfrm>
            <a:off x="8027701" y="1410996"/>
            <a:ext cx="664873" cy="26258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0DAF5B-0258-F717-0552-A0C56211B734}"/>
              </a:ext>
            </a:extLst>
          </p:cNvPr>
          <p:cNvSpPr/>
          <p:nvPr/>
        </p:nvSpPr>
        <p:spPr>
          <a:xfrm>
            <a:off x="-18774" y="0"/>
            <a:ext cx="1663068" cy="6858000"/>
          </a:xfrm>
          <a:prstGeom prst="rect">
            <a:avLst/>
          </a:prstGeom>
          <a:gradFill>
            <a:gsLst>
              <a:gs pos="0">
                <a:srgbClr val="0DFFF9"/>
              </a:gs>
              <a:gs pos="27000">
                <a:srgbClr val="00B0EE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FF0A49-57F0-3870-F846-C57BBA3C2F9A}"/>
              </a:ext>
            </a:extLst>
          </p:cNvPr>
          <p:cNvSpPr/>
          <p:nvPr/>
        </p:nvSpPr>
        <p:spPr>
          <a:xfrm>
            <a:off x="-18774" y="2850277"/>
            <a:ext cx="1663068" cy="314995"/>
          </a:xfrm>
          <a:prstGeom prst="rect">
            <a:avLst/>
          </a:prstGeom>
          <a:gradFill flip="none" rotWithShape="1">
            <a:gsLst>
              <a:gs pos="0">
                <a:srgbClr val="04C4EA"/>
              </a:gs>
              <a:gs pos="70000">
                <a:srgbClr val="00B6F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7A6FE27-B2FB-B4BB-7659-611D99007B71}"/>
              </a:ext>
            </a:extLst>
          </p:cNvPr>
          <p:cNvSpPr/>
          <p:nvPr/>
        </p:nvSpPr>
        <p:spPr>
          <a:xfrm>
            <a:off x="744855" y="6388929"/>
            <a:ext cx="396240" cy="396681"/>
          </a:xfrm>
          <a:prstGeom prst="roundRect">
            <a:avLst>
              <a:gd name="adj" fmla="val 35561"/>
            </a:avLst>
          </a:prstGeom>
          <a:solidFill>
            <a:srgbClr val="25C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CC6BF-B0C3-1899-650E-3C6F79995DF0}"/>
              </a:ext>
            </a:extLst>
          </p:cNvPr>
          <p:cNvSpPr txBox="1"/>
          <p:nvPr/>
        </p:nvSpPr>
        <p:spPr>
          <a:xfrm>
            <a:off x="2573351" y="597533"/>
            <a:ext cx="468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44E5A"/>
                </a:solidFill>
                <a:latin typeface="Century Gothic" panose="020B0502020202020204" pitchFamily="34" charset="0"/>
              </a:rPr>
              <a:t>Nilai Rupiah di Dunia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D027D-4752-40C3-89A0-1B1726C06C4D}"/>
              </a:ext>
            </a:extLst>
          </p:cNvPr>
          <p:cNvSpPr txBox="1"/>
          <p:nvPr/>
        </p:nvSpPr>
        <p:spPr>
          <a:xfrm>
            <a:off x="65649" y="129077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SCHAKKER.id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81CAED-96AD-34D8-F534-72AC69123077}"/>
              </a:ext>
            </a:extLst>
          </p:cNvPr>
          <p:cNvSpPr/>
          <p:nvPr/>
        </p:nvSpPr>
        <p:spPr>
          <a:xfrm>
            <a:off x="443523" y="571336"/>
            <a:ext cx="683972" cy="68397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7481" t="-33300" r="-106875" b="-31374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75CC9-2153-2F55-F5CD-CBB62318C449}"/>
              </a:ext>
            </a:extLst>
          </p:cNvPr>
          <p:cNvSpPr txBox="1"/>
          <p:nvPr/>
        </p:nvSpPr>
        <p:spPr>
          <a:xfrm>
            <a:off x="102469" y="1346323"/>
            <a:ext cx="142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Ishak Napitupulu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406548-D6EF-7D15-02E1-29E79676518C}"/>
              </a:ext>
            </a:extLst>
          </p:cNvPr>
          <p:cNvGrpSpPr/>
          <p:nvPr/>
        </p:nvGrpSpPr>
        <p:grpSpPr>
          <a:xfrm>
            <a:off x="1731264" y="255191"/>
            <a:ext cx="238506" cy="174261"/>
            <a:chOff x="1731264" y="73152"/>
            <a:chExt cx="178161" cy="13017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F5B7E6-47E7-DFF2-E9D8-32A648EEBE45}"/>
                </a:ext>
              </a:extLst>
            </p:cNvPr>
            <p:cNvCxnSpPr/>
            <p:nvPr/>
          </p:nvCxnSpPr>
          <p:spPr>
            <a:xfrm>
              <a:off x="1731264" y="73152"/>
              <a:ext cx="178161" cy="0"/>
            </a:xfrm>
            <a:prstGeom prst="line">
              <a:avLst/>
            </a:prstGeom>
            <a:ln w="38100">
              <a:solidFill>
                <a:srgbClr val="5EF5FF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42673A8-DDF0-AF96-0EE3-F23573F1896F}"/>
                </a:ext>
              </a:extLst>
            </p:cNvPr>
            <p:cNvCxnSpPr/>
            <p:nvPr/>
          </p:nvCxnSpPr>
          <p:spPr>
            <a:xfrm>
              <a:off x="1731264" y="136017"/>
              <a:ext cx="178161" cy="0"/>
            </a:xfrm>
            <a:prstGeom prst="line">
              <a:avLst/>
            </a:prstGeom>
            <a:ln w="38100">
              <a:solidFill>
                <a:srgbClr val="5EF5FF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18DF26-0269-A14D-DEF1-0870C0031F10}"/>
                </a:ext>
              </a:extLst>
            </p:cNvPr>
            <p:cNvCxnSpPr/>
            <p:nvPr/>
          </p:nvCxnSpPr>
          <p:spPr>
            <a:xfrm>
              <a:off x="1731264" y="203323"/>
              <a:ext cx="178161" cy="0"/>
            </a:xfrm>
            <a:prstGeom prst="line">
              <a:avLst/>
            </a:prstGeom>
            <a:ln w="38100">
              <a:solidFill>
                <a:srgbClr val="5EF5FF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82A1CB0-2C13-BBAE-879C-759C65660CB7}"/>
              </a:ext>
            </a:extLst>
          </p:cNvPr>
          <p:cNvSpPr txBox="1"/>
          <p:nvPr/>
        </p:nvSpPr>
        <p:spPr>
          <a:xfrm>
            <a:off x="302860" y="2099130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Pengantar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34CB24-EA55-DC60-5AFD-F8AB91CCE78E}"/>
              </a:ext>
            </a:extLst>
          </p:cNvPr>
          <p:cNvSpPr txBox="1"/>
          <p:nvPr/>
        </p:nvSpPr>
        <p:spPr>
          <a:xfrm>
            <a:off x="293275" y="2468601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SuaraPublik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174AFB-DDCD-BA3B-F86B-B19ECCF4BD60}"/>
              </a:ext>
            </a:extLst>
          </p:cNvPr>
          <p:cNvSpPr txBox="1"/>
          <p:nvPr/>
        </p:nvSpPr>
        <p:spPr>
          <a:xfrm>
            <a:off x="293275" y="2860152"/>
            <a:ext cx="1237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RupiahKeDunia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4841FE-5866-CEDA-7992-552675DC578C}"/>
              </a:ext>
            </a:extLst>
          </p:cNvPr>
          <p:cNvSpPr txBox="1"/>
          <p:nvPr/>
        </p:nvSpPr>
        <p:spPr>
          <a:xfrm>
            <a:off x="293275" y="3247537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PantauPangan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C3C0D-AB51-3DB8-0DB4-6527880F9C14}"/>
              </a:ext>
            </a:extLst>
          </p:cNvPr>
          <p:cNvSpPr txBox="1"/>
          <p:nvPr/>
        </p:nvSpPr>
        <p:spPr>
          <a:xfrm>
            <a:off x="293275" y="3620817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CekMBG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FFC496-E554-3C85-3A33-77538223605B}"/>
              </a:ext>
            </a:extLst>
          </p:cNvPr>
          <p:cNvSpPr txBox="1"/>
          <p:nvPr/>
        </p:nvSpPr>
        <p:spPr>
          <a:xfrm>
            <a:off x="293275" y="4004889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PetaKondisi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6" name="Picture 2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F670062-6D94-DCEB-EBF2-F398C8C8E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5" y="2140972"/>
            <a:ext cx="164111" cy="164111"/>
          </a:xfrm>
          <a:prstGeom prst="rect">
            <a:avLst/>
          </a:prstGeom>
        </p:spPr>
      </p:pic>
      <p:pic>
        <p:nvPicPr>
          <p:cNvPr id="28" name="Picture 2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4657BD5-B9D6-7ECC-3D0B-0AC26F2C8F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3" y="2522123"/>
            <a:ext cx="164112" cy="164112"/>
          </a:xfrm>
          <a:prstGeom prst="rect">
            <a:avLst/>
          </a:prstGeom>
        </p:spPr>
      </p:pic>
      <p:pic>
        <p:nvPicPr>
          <p:cNvPr id="30" name="Picture 2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EFFBC83-CC5B-6BD3-628A-98B25A8E99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5" y="2921519"/>
            <a:ext cx="149951" cy="149951"/>
          </a:xfrm>
          <a:prstGeom prst="rect">
            <a:avLst/>
          </a:prstGeom>
        </p:spPr>
      </p:pic>
      <p:pic>
        <p:nvPicPr>
          <p:cNvPr id="32" name="Picture 3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D73D855-A8FA-CD84-D209-2A8F2DDBD5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3" y="3677847"/>
            <a:ext cx="137399" cy="137399"/>
          </a:xfrm>
          <a:prstGeom prst="rect">
            <a:avLst/>
          </a:prstGeom>
        </p:spPr>
      </p:pic>
      <p:pic>
        <p:nvPicPr>
          <p:cNvPr id="34" name="Picture 3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A3EBE27-2379-0AD3-3C00-6843A216B9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2" y="3298517"/>
            <a:ext cx="149951" cy="149951"/>
          </a:xfrm>
          <a:prstGeom prst="rect">
            <a:avLst/>
          </a:prstGeom>
        </p:spPr>
      </p:pic>
      <p:pic>
        <p:nvPicPr>
          <p:cNvPr id="36" name="Picture 3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71A4C67-EC6D-9F85-0DBC-5A6500F293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4" y="4080679"/>
            <a:ext cx="167122" cy="16712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008B726-B96F-267F-F544-063D5AD92A73}"/>
              </a:ext>
            </a:extLst>
          </p:cNvPr>
          <p:cNvSpPr txBox="1"/>
          <p:nvPr/>
        </p:nvSpPr>
        <p:spPr>
          <a:xfrm>
            <a:off x="7248652" y="1388400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A6182"/>
                </a:solidFill>
                <a:latin typeface="Century Gothic" panose="020B0502020202020204" pitchFamily="34" charset="0"/>
              </a:rPr>
              <a:t>7H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6B82E1-E7F1-0EA9-3951-3F066503431E}"/>
              </a:ext>
            </a:extLst>
          </p:cNvPr>
          <p:cNvSpPr txBox="1"/>
          <p:nvPr/>
        </p:nvSpPr>
        <p:spPr>
          <a:xfrm>
            <a:off x="8105902" y="138840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30H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8D6FAA-73D9-15D9-9591-7B45EB51C696}"/>
              </a:ext>
            </a:extLst>
          </p:cNvPr>
          <p:cNvSpPr txBox="1"/>
          <p:nvPr/>
        </p:nvSpPr>
        <p:spPr>
          <a:xfrm>
            <a:off x="9064141" y="138840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86574"/>
                </a:solidFill>
                <a:latin typeface="Century Gothic" panose="020B0502020202020204" pitchFamily="34" charset="0"/>
              </a:rPr>
              <a:t>90H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42190A-DEEF-0B95-8B00-F9A898DF7C88}"/>
              </a:ext>
            </a:extLst>
          </p:cNvPr>
          <p:cNvSpPr txBox="1"/>
          <p:nvPr/>
        </p:nvSpPr>
        <p:spPr>
          <a:xfrm>
            <a:off x="10017696" y="1388400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86574"/>
                </a:solidFill>
                <a:latin typeface="Century Gothic" panose="020B0502020202020204" pitchFamily="34" charset="0"/>
              </a:rPr>
              <a:t>1T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B88D00-7FDE-94EE-951D-1B19287763AE}"/>
              </a:ext>
            </a:extLst>
          </p:cNvPr>
          <p:cNvSpPr txBox="1"/>
          <p:nvPr/>
        </p:nvSpPr>
        <p:spPr>
          <a:xfrm>
            <a:off x="4143013" y="1388400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4A6182"/>
                </a:solidFill>
                <a:latin typeface="Century Gothic" panose="020B0502020202020204" pitchFamily="34" charset="0"/>
              </a:rPr>
              <a:t>ke</a:t>
            </a:r>
            <a:r>
              <a:rPr lang="en-US" sz="1400" b="1" dirty="0">
                <a:solidFill>
                  <a:srgbClr val="4A6182"/>
                </a:solidFill>
                <a:latin typeface="Century Gothic" panose="020B0502020202020204" pitchFamily="34" charset="0"/>
              </a:rPr>
              <a:t> Rupiah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AF1BEAF-01A5-5501-F62D-E94D59ACB6CD}"/>
              </a:ext>
            </a:extLst>
          </p:cNvPr>
          <p:cNvGrpSpPr/>
          <p:nvPr/>
        </p:nvGrpSpPr>
        <p:grpSpPr>
          <a:xfrm>
            <a:off x="3215571" y="1384424"/>
            <a:ext cx="936854" cy="307777"/>
            <a:chOff x="3978046" y="1629069"/>
            <a:chExt cx="936854" cy="30777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52EEC0C5-0397-B506-8276-EBC8F50CC0E5}"/>
                </a:ext>
              </a:extLst>
            </p:cNvPr>
            <p:cNvSpPr/>
            <p:nvPr/>
          </p:nvSpPr>
          <p:spPr>
            <a:xfrm>
              <a:off x="4669155" y="1655641"/>
              <a:ext cx="245745" cy="262584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AAA7D66-FFE2-0476-D8B9-54C2831D9153}"/>
                </a:ext>
              </a:extLst>
            </p:cNvPr>
            <p:cNvGrpSpPr/>
            <p:nvPr/>
          </p:nvGrpSpPr>
          <p:grpSpPr>
            <a:xfrm>
              <a:off x="3978046" y="1629069"/>
              <a:ext cx="936854" cy="307777"/>
              <a:chOff x="3978046" y="1629069"/>
              <a:chExt cx="936854" cy="307777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29E5BA79-E4A4-1631-CE61-A967DD9C8F8C}"/>
                  </a:ext>
                </a:extLst>
              </p:cNvPr>
              <p:cNvSpPr/>
              <p:nvPr/>
            </p:nvSpPr>
            <p:spPr>
              <a:xfrm>
                <a:off x="3978046" y="1655641"/>
                <a:ext cx="936854" cy="26258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1BDD12F-95C0-E5BB-DDEC-86F62C4ACE66}"/>
                  </a:ext>
                </a:extLst>
              </p:cNvPr>
              <p:cNvSpPr txBox="1"/>
              <p:nvPr/>
            </p:nvSpPr>
            <p:spPr>
              <a:xfrm>
                <a:off x="3978046" y="1629069"/>
                <a:ext cx="530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586574"/>
                    </a:solidFill>
                    <a:latin typeface="Century Gothic" panose="020B0502020202020204" pitchFamily="34" charset="0"/>
                  </a:rPr>
                  <a:t>USD</a:t>
                </a:r>
              </a:p>
            </p:txBody>
          </p:sp>
          <p:pic>
            <p:nvPicPr>
              <p:cNvPr id="49" name="Picture 48" descr="A flag in a circle&#10;&#10;AI-generated content may be incorrect.">
                <a:extLst>
                  <a:ext uri="{FF2B5EF4-FFF2-40B4-BE49-F238E27FC236}">
                    <a16:creationId xmlns:a16="http://schemas.microsoft.com/office/drawing/2014/main" id="{8A7AF74F-2ECB-455E-A696-31E05A960B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0475" y="1704613"/>
                <a:ext cx="156687" cy="156687"/>
              </a:xfrm>
              <a:prstGeom prst="rect">
                <a:avLst/>
              </a:prstGeom>
            </p:spPr>
          </p:pic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06B92F5-5DA6-5E21-9158-09D7AE737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5825" y="1655641"/>
                <a:ext cx="0" cy="262584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F156864-CFD1-A5FC-1DE4-D13441342EF9}"/>
                  </a:ext>
                </a:extLst>
              </p:cNvPr>
              <p:cNvGrpSpPr/>
              <p:nvPr/>
            </p:nvGrpSpPr>
            <p:grpSpPr>
              <a:xfrm>
                <a:off x="4716833" y="1753876"/>
                <a:ext cx="114388" cy="65853"/>
                <a:chOff x="4730663" y="1753876"/>
                <a:chExt cx="114388" cy="65853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DD6BF411-E50A-6F3C-6D86-FD4DDA370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30663" y="1758065"/>
                  <a:ext cx="56518" cy="5328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D72470F-61C9-E0E5-964F-B2D39A92A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83923" y="1753876"/>
                  <a:ext cx="61128" cy="6585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72" name="Picture 7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2341E16-2239-622F-9131-B9CE925FAF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33" y="6499452"/>
            <a:ext cx="208042" cy="208042"/>
          </a:xfrm>
          <a:prstGeom prst="rect">
            <a:avLst/>
          </a:prstGeom>
        </p:spPr>
      </p:pic>
      <p:pic>
        <p:nvPicPr>
          <p:cNvPr id="74" name="Picture 7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CCFFE3B-B924-04BF-1518-9A16D8AD89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0" y="6452935"/>
            <a:ext cx="288578" cy="28857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D29798E6-627F-018C-91B0-C742B06BDA6E}"/>
              </a:ext>
            </a:extLst>
          </p:cNvPr>
          <p:cNvSpPr txBox="1"/>
          <p:nvPr/>
        </p:nvSpPr>
        <p:spPr>
          <a:xfrm>
            <a:off x="293275" y="5226945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Tentang</a:t>
            </a:r>
            <a:r>
              <a:rPr lang="en-US" sz="1100" dirty="0">
                <a:solidFill>
                  <a:srgbClr val="F7F7F7"/>
                </a:solidFill>
                <a:latin typeface="Century Gothic" panose="020B0502020202020204" pitchFamily="34" charset="0"/>
              </a:rPr>
              <a:t> kami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6ED26D-EF40-E15A-19C6-F03EDB71B258}"/>
              </a:ext>
            </a:extLst>
          </p:cNvPr>
          <p:cNvSpPr txBox="1"/>
          <p:nvPr/>
        </p:nvSpPr>
        <p:spPr>
          <a:xfrm>
            <a:off x="293275" y="5610310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Keluar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0E09947-5D9F-63CC-83F7-A0768F89C0D3}"/>
              </a:ext>
            </a:extLst>
          </p:cNvPr>
          <p:cNvSpPr txBox="1"/>
          <p:nvPr/>
        </p:nvSpPr>
        <p:spPr>
          <a:xfrm>
            <a:off x="293275" y="4834923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Setelan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4" name="Picture 8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3BC07E5-42F2-37AC-7356-2F287BA8416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8" y="4891651"/>
            <a:ext cx="148153" cy="148153"/>
          </a:xfrm>
          <a:prstGeom prst="rect">
            <a:avLst/>
          </a:prstGeom>
        </p:spPr>
      </p:pic>
      <p:pic>
        <p:nvPicPr>
          <p:cNvPr id="86" name="Picture 8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53C0128-4A5E-3BBE-4141-CBD4D541411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8" y="5291536"/>
            <a:ext cx="148756" cy="148756"/>
          </a:xfrm>
          <a:prstGeom prst="rect">
            <a:avLst/>
          </a:prstGeom>
        </p:spPr>
      </p:pic>
      <p:pic>
        <p:nvPicPr>
          <p:cNvPr id="88" name="Picture 8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073A9C1-481C-7F57-8342-ABD34EF8D81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4" y="5689750"/>
            <a:ext cx="135779" cy="13577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542226EF-D20F-D66E-71A9-683163956C1B}"/>
              </a:ext>
            </a:extLst>
          </p:cNvPr>
          <p:cNvPicPr>
            <a:picLocks noChangeAspect="1"/>
          </p:cNvPicPr>
          <p:nvPr/>
        </p:nvPicPr>
        <p:blipFill>
          <a:blip r:embed="rId26"/>
          <a:srcRect t="1077" b="-1"/>
          <a:stretch/>
        </p:blipFill>
        <p:spPr>
          <a:xfrm>
            <a:off x="2891030" y="2189480"/>
            <a:ext cx="8010145" cy="37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9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5102C-CD95-4654-FBD7-9A4F07511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01327E39-EC4B-7706-5DD1-445766B6DAB7}"/>
              </a:ext>
            </a:extLst>
          </p:cNvPr>
          <p:cNvSpPr/>
          <p:nvPr/>
        </p:nvSpPr>
        <p:spPr>
          <a:xfrm>
            <a:off x="-27984" y="-13053"/>
            <a:ext cx="12219984" cy="68710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9BD4BE9-728A-60BE-C393-57C32D218392}"/>
              </a:ext>
            </a:extLst>
          </p:cNvPr>
          <p:cNvSpPr/>
          <p:nvPr/>
        </p:nvSpPr>
        <p:spPr>
          <a:xfrm>
            <a:off x="1954307" y="1199612"/>
            <a:ext cx="9944417" cy="5220160"/>
          </a:xfrm>
          <a:prstGeom prst="roundRect">
            <a:avLst>
              <a:gd name="adj" fmla="val 800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2A90025-E259-A96E-19C4-DA622E5B3322}"/>
              </a:ext>
            </a:extLst>
          </p:cNvPr>
          <p:cNvSpPr/>
          <p:nvPr/>
        </p:nvSpPr>
        <p:spPr>
          <a:xfrm>
            <a:off x="8027701" y="1410996"/>
            <a:ext cx="664873" cy="26258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E2F663-47E6-3FD5-F0B9-0D537E2A81A7}"/>
              </a:ext>
            </a:extLst>
          </p:cNvPr>
          <p:cNvSpPr/>
          <p:nvPr/>
        </p:nvSpPr>
        <p:spPr>
          <a:xfrm>
            <a:off x="-18774" y="0"/>
            <a:ext cx="1663068" cy="6858000"/>
          </a:xfrm>
          <a:prstGeom prst="rect">
            <a:avLst/>
          </a:prstGeom>
          <a:gradFill>
            <a:gsLst>
              <a:gs pos="0">
                <a:srgbClr val="0DFFF9"/>
              </a:gs>
              <a:gs pos="27000">
                <a:srgbClr val="00B0EE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884423D-11C6-4E9D-5337-258F7475619E}"/>
              </a:ext>
            </a:extLst>
          </p:cNvPr>
          <p:cNvSpPr/>
          <p:nvPr/>
        </p:nvSpPr>
        <p:spPr>
          <a:xfrm>
            <a:off x="-18774" y="2850277"/>
            <a:ext cx="1663068" cy="314995"/>
          </a:xfrm>
          <a:prstGeom prst="rect">
            <a:avLst/>
          </a:prstGeom>
          <a:gradFill flip="none" rotWithShape="1">
            <a:gsLst>
              <a:gs pos="0">
                <a:srgbClr val="04C4EA"/>
              </a:gs>
              <a:gs pos="70000">
                <a:srgbClr val="00B6F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6E65C74-1D6A-F854-6E66-8DC9F8C33666}"/>
              </a:ext>
            </a:extLst>
          </p:cNvPr>
          <p:cNvSpPr/>
          <p:nvPr/>
        </p:nvSpPr>
        <p:spPr>
          <a:xfrm>
            <a:off x="744855" y="6388929"/>
            <a:ext cx="396240" cy="396681"/>
          </a:xfrm>
          <a:prstGeom prst="roundRect">
            <a:avLst>
              <a:gd name="adj" fmla="val 35561"/>
            </a:avLst>
          </a:prstGeom>
          <a:solidFill>
            <a:srgbClr val="25C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BC38B-274F-B473-F7C6-C5BF9F82A885}"/>
              </a:ext>
            </a:extLst>
          </p:cNvPr>
          <p:cNvSpPr txBox="1"/>
          <p:nvPr/>
        </p:nvSpPr>
        <p:spPr>
          <a:xfrm>
            <a:off x="2573351" y="597533"/>
            <a:ext cx="468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44E5A"/>
                </a:solidFill>
                <a:latin typeface="Century Gothic" panose="020B0502020202020204" pitchFamily="34" charset="0"/>
              </a:rPr>
              <a:t>Nilai Rupiah di Dunia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42247-D525-A2C6-8550-E1A5956A9C4F}"/>
              </a:ext>
            </a:extLst>
          </p:cNvPr>
          <p:cNvSpPr txBox="1"/>
          <p:nvPr/>
        </p:nvSpPr>
        <p:spPr>
          <a:xfrm>
            <a:off x="65649" y="129077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SCHAKKER.id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1864B0-04C3-DAA9-FE3C-D19EE256BFD5}"/>
              </a:ext>
            </a:extLst>
          </p:cNvPr>
          <p:cNvSpPr/>
          <p:nvPr/>
        </p:nvSpPr>
        <p:spPr>
          <a:xfrm>
            <a:off x="443523" y="571336"/>
            <a:ext cx="683972" cy="68397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7481" t="-33300" r="-106875" b="-31374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8A649-8544-59B9-9292-228DF35CA8FC}"/>
              </a:ext>
            </a:extLst>
          </p:cNvPr>
          <p:cNvSpPr txBox="1"/>
          <p:nvPr/>
        </p:nvSpPr>
        <p:spPr>
          <a:xfrm>
            <a:off x="102469" y="1346323"/>
            <a:ext cx="142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Ishak Napitupulu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A4D0C5-FAE2-EA57-34EF-86FF32C8D4B7}"/>
              </a:ext>
            </a:extLst>
          </p:cNvPr>
          <p:cNvGrpSpPr/>
          <p:nvPr/>
        </p:nvGrpSpPr>
        <p:grpSpPr>
          <a:xfrm>
            <a:off x="1731264" y="255191"/>
            <a:ext cx="238506" cy="174261"/>
            <a:chOff x="1731264" y="73152"/>
            <a:chExt cx="178161" cy="13017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962B30-8335-1C5D-508C-C48DDAC27BDE}"/>
                </a:ext>
              </a:extLst>
            </p:cNvPr>
            <p:cNvCxnSpPr/>
            <p:nvPr/>
          </p:nvCxnSpPr>
          <p:spPr>
            <a:xfrm>
              <a:off x="1731264" y="73152"/>
              <a:ext cx="178161" cy="0"/>
            </a:xfrm>
            <a:prstGeom prst="line">
              <a:avLst/>
            </a:prstGeom>
            <a:ln w="38100">
              <a:solidFill>
                <a:srgbClr val="5EF5FF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A21FE40-4E95-5C83-30C2-2954882693C3}"/>
                </a:ext>
              </a:extLst>
            </p:cNvPr>
            <p:cNvCxnSpPr/>
            <p:nvPr/>
          </p:nvCxnSpPr>
          <p:spPr>
            <a:xfrm>
              <a:off x="1731264" y="136017"/>
              <a:ext cx="178161" cy="0"/>
            </a:xfrm>
            <a:prstGeom prst="line">
              <a:avLst/>
            </a:prstGeom>
            <a:ln w="38100">
              <a:solidFill>
                <a:srgbClr val="5EF5FF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618C362-C14A-2AF8-6BC5-DCF41DBC675F}"/>
                </a:ext>
              </a:extLst>
            </p:cNvPr>
            <p:cNvCxnSpPr/>
            <p:nvPr/>
          </p:nvCxnSpPr>
          <p:spPr>
            <a:xfrm>
              <a:off x="1731264" y="203323"/>
              <a:ext cx="178161" cy="0"/>
            </a:xfrm>
            <a:prstGeom prst="line">
              <a:avLst/>
            </a:prstGeom>
            <a:ln w="38100">
              <a:solidFill>
                <a:srgbClr val="5EF5FF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B1F9631-DE47-C922-2885-5EA9F5AA7457}"/>
              </a:ext>
            </a:extLst>
          </p:cNvPr>
          <p:cNvSpPr txBox="1"/>
          <p:nvPr/>
        </p:nvSpPr>
        <p:spPr>
          <a:xfrm>
            <a:off x="302860" y="2099130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Pengantar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D301A5-F2EA-2B8E-7EA9-8185E9C1C01B}"/>
              </a:ext>
            </a:extLst>
          </p:cNvPr>
          <p:cNvSpPr txBox="1"/>
          <p:nvPr/>
        </p:nvSpPr>
        <p:spPr>
          <a:xfrm>
            <a:off x="293275" y="2468601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SuaraPublik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D814A1-6BCF-0D2C-41BE-08EB12AC6BAC}"/>
              </a:ext>
            </a:extLst>
          </p:cNvPr>
          <p:cNvSpPr txBox="1"/>
          <p:nvPr/>
        </p:nvSpPr>
        <p:spPr>
          <a:xfrm>
            <a:off x="293275" y="2860152"/>
            <a:ext cx="1237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RupiahKeDunia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F0620-A696-7DAB-30B1-DA22EDE9DC3A}"/>
              </a:ext>
            </a:extLst>
          </p:cNvPr>
          <p:cNvSpPr txBox="1"/>
          <p:nvPr/>
        </p:nvSpPr>
        <p:spPr>
          <a:xfrm>
            <a:off x="293275" y="3247537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PantauPangan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2B3473-F2BC-6764-1097-1F317BEE08C8}"/>
              </a:ext>
            </a:extLst>
          </p:cNvPr>
          <p:cNvSpPr txBox="1"/>
          <p:nvPr/>
        </p:nvSpPr>
        <p:spPr>
          <a:xfrm>
            <a:off x="293275" y="3620817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CekMBG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AB0F6B-DF55-73AB-D055-B4B3908C1448}"/>
              </a:ext>
            </a:extLst>
          </p:cNvPr>
          <p:cNvSpPr txBox="1"/>
          <p:nvPr/>
        </p:nvSpPr>
        <p:spPr>
          <a:xfrm>
            <a:off x="293275" y="4004889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PetaKondisi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6" name="Picture 2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A159292-BF92-FE82-59A3-F959F6FF0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5" y="2140972"/>
            <a:ext cx="164111" cy="164111"/>
          </a:xfrm>
          <a:prstGeom prst="rect">
            <a:avLst/>
          </a:prstGeom>
        </p:spPr>
      </p:pic>
      <p:pic>
        <p:nvPicPr>
          <p:cNvPr id="28" name="Picture 2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B762BD8-D7AF-BB5B-F38D-9CCDA9403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3" y="2522123"/>
            <a:ext cx="164112" cy="164112"/>
          </a:xfrm>
          <a:prstGeom prst="rect">
            <a:avLst/>
          </a:prstGeom>
        </p:spPr>
      </p:pic>
      <p:pic>
        <p:nvPicPr>
          <p:cNvPr id="30" name="Picture 2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8CB49B9-771C-F0AF-C66B-9E032DDFF1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5" y="2921519"/>
            <a:ext cx="149951" cy="149951"/>
          </a:xfrm>
          <a:prstGeom prst="rect">
            <a:avLst/>
          </a:prstGeom>
        </p:spPr>
      </p:pic>
      <p:pic>
        <p:nvPicPr>
          <p:cNvPr id="32" name="Picture 3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5227A65-9878-D369-F5EB-23F62CA5FB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3" y="3677847"/>
            <a:ext cx="137399" cy="137399"/>
          </a:xfrm>
          <a:prstGeom prst="rect">
            <a:avLst/>
          </a:prstGeom>
        </p:spPr>
      </p:pic>
      <p:pic>
        <p:nvPicPr>
          <p:cNvPr id="34" name="Picture 3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337B633-D5A5-CFD2-4F58-ACFD71E976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2" y="3298517"/>
            <a:ext cx="149951" cy="149951"/>
          </a:xfrm>
          <a:prstGeom prst="rect">
            <a:avLst/>
          </a:prstGeom>
        </p:spPr>
      </p:pic>
      <p:pic>
        <p:nvPicPr>
          <p:cNvPr id="36" name="Picture 3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FAF4DD6-8BE0-EF99-65A4-DEF2193011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4" y="4080679"/>
            <a:ext cx="167122" cy="16712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CA267EF-FB1F-15F1-B3B8-4B4B66D5F3C8}"/>
              </a:ext>
            </a:extLst>
          </p:cNvPr>
          <p:cNvSpPr txBox="1"/>
          <p:nvPr/>
        </p:nvSpPr>
        <p:spPr>
          <a:xfrm>
            <a:off x="7248652" y="1388400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A6182"/>
                </a:solidFill>
                <a:latin typeface="Century Gothic" panose="020B0502020202020204" pitchFamily="34" charset="0"/>
              </a:rPr>
              <a:t>7H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C004CE-85AF-6A9B-1150-0DAC0F3B2BF6}"/>
              </a:ext>
            </a:extLst>
          </p:cNvPr>
          <p:cNvSpPr txBox="1"/>
          <p:nvPr/>
        </p:nvSpPr>
        <p:spPr>
          <a:xfrm>
            <a:off x="8105902" y="138840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30H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67DFF7-051A-89D6-4CC9-FDA2046BC884}"/>
              </a:ext>
            </a:extLst>
          </p:cNvPr>
          <p:cNvSpPr txBox="1"/>
          <p:nvPr/>
        </p:nvSpPr>
        <p:spPr>
          <a:xfrm>
            <a:off x="9064141" y="138840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86574"/>
                </a:solidFill>
                <a:latin typeface="Century Gothic" panose="020B0502020202020204" pitchFamily="34" charset="0"/>
              </a:rPr>
              <a:t>90H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609FAC-7FA3-21C7-3C49-123C9C6AA69F}"/>
              </a:ext>
            </a:extLst>
          </p:cNvPr>
          <p:cNvSpPr txBox="1"/>
          <p:nvPr/>
        </p:nvSpPr>
        <p:spPr>
          <a:xfrm>
            <a:off x="10017696" y="1388400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86574"/>
                </a:solidFill>
                <a:latin typeface="Century Gothic" panose="020B0502020202020204" pitchFamily="34" charset="0"/>
              </a:rPr>
              <a:t>1T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F96B44-3AF2-46B2-3136-91319B53524C}"/>
              </a:ext>
            </a:extLst>
          </p:cNvPr>
          <p:cNvSpPr txBox="1"/>
          <p:nvPr/>
        </p:nvSpPr>
        <p:spPr>
          <a:xfrm>
            <a:off x="4143013" y="1388400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4A6182"/>
                </a:solidFill>
                <a:latin typeface="Century Gothic" panose="020B0502020202020204" pitchFamily="34" charset="0"/>
              </a:rPr>
              <a:t>ke</a:t>
            </a:r>
            <a:r>
              <a:rPr lang="en-US" sz="1400" b="1" dirty="0">
                <a:solidFill>
                  <a:srgbClr val="4A6182"/>
                </a:solidFill>
                <a:latin typeface="Century Gothic" panose="020B0502020202020204" pitchFamily="34" charset="0"/>
              </a:rPr>
              <a:t> Rupiah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B711524-AFF5-A915-E4AD-DE25FD8E7D7A}"/>
              </a:ext>
            </a:extLst>
          </p:cNvPr>
          <p:cNvGrpSpPr/>
          <p:nvPr/>
        </p:nvGrpSpPr>
        <p:grpSpPr>
          <a:xfrm>
            <a:off x="3215571" y="1384424"/>
            <a:ext cx="936854" cy="307777"/>
            <a:chOff x="3978046" y="1629069"/>
            <a:chExt cx="936854" cy="30777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D279C02-AD9A-DFC9-2539-48EBEBF8D05F}"/>
                </a:ext>
              </a:extLst>
            </p:cNvPr>
            <p:cNvSpPr/>
            <p:nvPr/>
          </p:nvSpPr>
          <p:spPr>
            <a:xfrm>
              <a:off x="4669155" y="1655641"/>
              <a:ext cx="245745" cy="262584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7DB5024-7BD7-BC15-993F-8A53650A004E}"/>
                </a:ext>
              </a:extLst>
            </p:cNvPr>
            <p:cNvGrpSpPr/>
            <p:nvPr/>
          </p:nvGrpSpPr>
          <p:grpSpPr>
            <a:xfrm>
              <a:off x="3978046" y="1629069"/>
              <a:ext cx="936854" cy="307777"/>
              <a:chOff x="3978046" y="1629069"/>
              <a:chExt cx="936854" cy="307777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3CA3F150-7FE5-0CBA-50F7-CE1DCD2C7804}"/>
                  </a:ext>
                </a:extLst>
              </p:cNvPr>
              <p:cNvSpPr/>
              <p:nvPr/>
            </p:nvSpPr>
            <p:spPr>
              <a:xfrm>
                <a:off x="3978046" y="1655641"/>
                <a:ext cx="936854" cy="262584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B308302-5BBE-B999-B635-BD9301639F46}"/>
                  </a:ext>
                </a:extLst>
              </p:cNvPr>
              <p:cNvSpPr txBox="1"/>
              <p:nvPr/>
            </p:nvSpPr>
            <p:spPr>
              <a:xfrm>
                <a:off x="3978046" y="1629069"/>
                <a:ext cx="530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586574"/>
                    </a:solidFill>
                    <a:latin typeface="Century Gothic" panose="020B0502020202020204" pitchFamily="34" charset="0"/>
                  </a:rPr>
                  <a:t>USD</a:t>
                </a:r>
              </a:p>
            </p:txBody>
          </p:sp>
          <p:pic>
            <p:nvPicPr>
              <p:cNvPr id="49" name="Picture 48" descr="A flag in a circle&#10;&#10;AI-generated content may be incorrect.">
                <a:extLst>
                  <a:ext uri="{FF2B5EF4-FFF2-40B4-BE49-F238E27FC236}">
                    <a16:creationId xmlns:a16="http://schemas.microsoft.com/office/drawing/2014/main" id="{6606A55A-3B29-768D-CC14-AE9D9169B6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0475" y="1704613"/>
                <a:ext cx="156687" cy="156687"/>
              </a:xfrm>
              <a:prstGeom prst="rect">
                <a:avLst/>
              </a:prstGeom>
            </p:spPr>
          </p:pic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7590C5D-3892-21D0-2AA6-5D9F0E0B1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5825" y="1655641"/>
                <a:ext cx="0" cy="262584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FF74723-A269-5032-0A14-70EDBAF96CA2}"/>
                  </a:ext>
                </a:extLst>
              </p:cNvPr>
              <p:cNvGrpSpPr/>
              <p:nvPr/>
            </p:nvGrpSpPr>
            <p:grpSpPr>
              <a:xfrm>
                <a:off x="4716833" y="1753876"/>
                <a:ext cx="114388" cy="65853"/>
                <a:chOff x="4730663" y="1753876"/>
                <a:chExt cx="114388" cy="65853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F497192-D596-71A8-4D85-3F7D2B88D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30663" y="1758065"/>
                  <a:ext cx="56518" cy="53285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82998EC-30A3-F6D6-74C0-9196683502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83923" y="1753876"/>
                  <a:ext cx="61128" cy="6585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72" name="Picture 7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6E9B46D-6C42-E548-8C27-FBFD045D9A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33" y="6499452"/>
            <a:ext cx="208042" cy="208042"/>
          </a:xfrm>
          <a:prstGeom prst="rect">
            <a:avLst/>
          </a:prstGeom>
        </p:spPr>
      </p:pic>
      <p:pic>
        <p:nvPicPr>
          <p:cNvPr id="74" name="Picture 7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48A8FF7-30F6-E11D-7497-CF4B741DF1A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0" y="6452935"/>
            <a:ext cx="288578" cy="28857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4BE3BE7-569F-3A46-7EFA-34EF250B002C}"/>
              </a:ext>
            </a:extLst>
          </p:cNvPr>
          <p:cNvSpPr txBox="1"/>
          <p:nvPr/>
        </p:nvSpPr>
        <p:spPr>
          <a:xfrm>
            <a:off x="293275" y="5226945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Tentang</a:t>
            </a:r>
            <a:r>
              <a:rPr lang="en-US" sz="1100" dirty="0">
                <a:solidFill>
                  <a:srgbClr val="F7F7F7"/>
                </a:solidFill>
                <a:latin typeface="Century Gothic" panose="020B0502020202020204" pitchFamily="34" charset="0"/>
              </a:rPr>
              <a:t> kami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F5624DC-5654-30E5-D15F-4154922AF083}"/>
              </a:ext>
            </a:extLst>
          </p:cNvPr>
          <p:cNvSpPr txBox="1"/>
          <p:nvPr/>
        </p:nvSpPr>
        <p:spPr>
          <a:xfrm>
            <a:off x="293275" y="5610310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Keluar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5587A69-DBD8-90F7-731D-475C5F27AA06}"/>
              </a:ext>
            </a:extLst>
          </p:cNvPr>
          <p:cNvSpPr txBox="1"/>
          <p:nvPr/>
        </p:nvSpPr>
        <p:spPr>
          <a:xfrm>
            <a:off x="293275" y="4834923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Setelan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4" name="Picture 8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DEB2363-6096-D03B-DEFE-4D3C56A7882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8" y="4891651"/>
            <a:ext cx="148153" cy="148153"/>
          </a:xfrm>
          <a:prstGeom prst="rect">
            <a:avLst/>
          </a:prstGeom>
        </p:spPr>
      </p:pic>
      <p:pic>
        <p:nvPicPr>
          <p:cNvPr id="86" name="Picture 8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624AAA6-E837-FDF0-A60F-D2B75850D45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8" y="5291536"/>
            <a:ext cx="148756" cy="148756"/>
          </a:xfrm>
          <a:prstGeom prst="rect">
            <a:avLst/>
          </a:prstGeom>
        </p:spPr>
      </p:pic>
      <p:pic>
        <p:nvPicPr>
          <p:cNvPr id="88" name="Picture 8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1A372B7-1F9E-3DC0-764E-03C51CC2B2B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4" y="5689750"/>
            <a:ext cx="135779" cy="13577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C811983-0FD4-1AE5-9BC5-07031957E3AE}"/>
              </a:ext>
            </a:extLst>
          </p:cNvPr>
          <p:cNvPicPr>
            <a:picLocks noChangeAspect="1"/>
          </p:cNvPicPr>
          <p:nvPr/>
        </p:nvPicPr>
        <p:blipFill>
          <a:blip r:embed="rId26"/>
          <a:srcRect t="1077" b="-1"/>
          <a:stretch/>
        </p:blipFill>
        <p:spPr>
          <a:xfrm>
            <a:off x="2891030" y="2189480"/>
            <a:ext cx="8010145" cy="37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7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9A8D1-803A-193D-7984-AE8C1D883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FB8933D-F98E-EC62-22D3-9F72B5A75943}"/>
              </a:ext>
            </a:extLst>
          </p:cNvPr>
          <p:cNvSpPr/>
          <p:nvPr/>
        </p:nvSpPr>
        <p:spPr>
          <a:xfrm>
            <a:off x="-27984" y="-13053"/>
            <a:ext cx="12219984" cy="6871053"/>
          </a:xfrm>
          <a:prstGeom prst="rect">
            <a:avLst/>
          </a:prstGeom>
          <a:gradFill flip="none" rotWithShape="1">
            <a:gsLst>
              <a:gs pos="0">
                <a:srgbClr val="171717"/>
              </a:gs>
              <a:gs pos="100000">
                <a:srgbClr val="0A0A0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6D96B95-429A-DE12-AC88-C2D26FE3D64A}"/>
              </a:ext>
            </a:extLst>
          </p:cNvPr>
          <p:cNvSpPr/>
          <p:nvPr/>
        </p:nvSpPr>
        <p:spPr>
          <a:xfrm>
            <a:off x="1954307" y="1199612"/>
            <a:ext cx="9944417" cy="5220160"/>
          </a:xfrm>
          <a:prstGeom prst="roundRect">
            <a:avLst>
              <a:gd name="adj" fmla="val 8003"/>
            </a:avLst>
          </a:prstGeom>
          <a:solidFill>
            <a:srgbClr val="3A3A3A"/>
          </a:solidFill>
          <a:ln>
            <a:noFill/>
          </a:ln>
          <a:effectLst>
            <a:outerShdw blurRad="50800" dist="38100" dir="10800000" algn="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0F5B2FF-BC23-2D28-69DB-22FBE62C46E0}"/>
              </a:ext>
            </a:extLst>
          </p:cNvPr>
          <p:cNvSpPr/>
          <p:nvPr/>
        </p:nvSpPr>
        <p:spPr>
          <a:xfrm>
            <a:off x="8027701" y="1410996"/>
            <a:ext cx="664873" cy="26258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A6CD26-B1F4-25B2-8886-3A8E8EEE73B7}"/>
              </a:ext>
            </a:extLst>
          </p:cNvPr>
          <p:cNvSpPr/>
          <p:nvPr/>
        </p:nvSpPr>
        <p:spPr>
          <a:xfrm>
            <a:off x="-18774" y="0"/>
            <a:ext cx="1663068" cy="6858000"/>
          </a:xfrm>
          <a:prstGeom prst="rect">
            <a:avLst/>
          </a:prstGeom>
          <a:gradFill>
            <a:gsLst>
              <a:gs pos="0">
                <a:srgbClr val="626262"/>
              </a:gs>
              <a:gs pos="44000">
                <a:srgbClr val="30303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1CD4028-52D6-7A39-1E9B-EE4DA1267915}"/>
              </a:ext>
            </a:extLst>
          </p:cNvPr>
          <p:cNvSpPr/>
          <p:nvPr/>
        </p:nvSpPr>
        <p:spPr>
          <a:xfrm>
            <a:off x="-18774" y="3241186"/>
            <a:ext cx="1663068" cy="31499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rgbClr val="3A3A3A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C222349-9B63-3188-8BCE-19632C1B87EC}"/>
              </a:ext>
            </a:extLst>
          </p:cNvPr>
          <p:cNvSpPr/>
          <p:nvPr/>
        </p:nvSpPr>
        <p:spPr>
          <a:xfrm>
            <a:off x="310314" y="6388929"/>
            <a:ext cx="396240" cy="396681"/>
          </a:xfrm>
          <a:prstGeom prst="roundRect">
            <a:avLst>
              <a:gd name="adj" fmla="val 35561"/>
            </a:avLst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7FF4E-2022-2E0B-7283-8F5D301C1ACF}"/>
              </a:ext>
            </a:extLst>
          </p:cNvPr>
          <p:cNvSpPr txBox="1"/>
          <p:nvPr/>
        </p:nvSpPr>
        <p:spPr>
          <a:xfrm>
            <a:off x="2573351" y="610375"/>
            <a:ext cx="468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Harga Pangan di Indonesia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866FB-5920-0860-5610-D157A222AE2E}"/>
              </a:ext>
            </a:extLst>
          </p:cNvPr>
          <p:cNvSpPr txBox="1"/>
          <p:nvPr/>
        </p:nvSpPr>
        <p:spPr>
          <a:xfrm>
            <a:off x="65649" y="129077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SCHAKKER.id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D26D66-7139-8E07-D409-C56352017E03}"/>
              </a:ext>
            </a:extLst>
          </p:cNvPr>
          <p:cNvSpPr/>
          <p:nvPr/>
        </p:nvSpPr>
        <p:spPr>
          <a:xfrm>
            <a:off x="443523" y="571336"/>
            <a:ext cx="683972" cy="68397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7481" t="-33300" r="-106875" b="-31374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ED9C56-979E-D901-0E67-591E05161C41}"/>
              </a:ext>
            </a:extLst>
          </p:cNvPr>
          <p:cNvSpPr txBox="1"/>
          <p:nvPr/>
        </p:nvSpPr>
        <p:spPr>
          <a:xfrm>
            <a:off x="102469" y="1346323"/>
            <a:ext cx="142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Ishak Napitupulu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F079B1-E8BC-D323-CAE3-A689729E9FF4}"/>
              </a:ext>
            </a:extLst>
          </p:cNvPr>
          <p:cNvGrpSpPr/>
          <p:nvPr/>
        </p:nvGrpSpPr>
        <p:grpSpPr>
          <a:xfrm>
            <a:off x="1731264" y="255191"/>
            <a:ext cx="238506" cy="174261"/>
            <a:chOff x="1731264" y="73152"/>
            <a:chExt cx="178161" cy="13017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A9D4E5-7D07-0017-7171-889C79E6C2B8}"/>
                </a:ext>
              </a:extLst>
            </p:cNvPr>
            <p:cNvCxnSpPr/>
            <p:nvPr/>
          </p:nvCxnSpPr>
          <p:spPr>
            <a:xfrm>
              <a:off x="1731264" y="73152"/>
              <a:ext cx="178161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315A6D-3C29-1ABD-2B35-0D1AFA27B3D9}"/>
                </a:ext>
              </a:extLst>
            </p:cNvPr>
            <p:cNvCxnSpPr/>
            <p:nvPr/>
          </p:nvCxnSpPr>
          <p:spPr>
            <a:xfrm>
              <a:off x="1731264" y="136017"/>
              <a:ext cx="178161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0E19488-0348-122C-FE9F-6C8A58EA623E}"/>
                </a:ext>
              </a:extLst>
            </p:cNvPr>
            <p:cNvCxnSpPr/>
            <p:nvPr/>
          </p:nvCxnSpPr>
          <p:spPr>
            <a:xfrm>
              <a:off x="1731264" y="203323"/>
              <a:ext cx="178161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D4E21B4-7F32-CC1D-E61E-67DE386B8D69}"/>
              </a:ext>
            </a:extLst>
          </p:cNvPr>
          <p:cNvSpPr txBox="1"/>
          <p:nvPr/>
        </p:nvSpPr>
        <p:spPr>
          <a:xfrm>
            <a:off x="302860" y="2099130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Pengantar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86C181-2D06-1D2C-52B5-4FCBD071752C}"/>
              </a:ext>
            </a:extLst>
          </p:cNvPr>
          <p:cNvSpPr txBox="1"/>
          <p:nvPr/>
        </p:nvSpPr>
        <p:spPr>
          <a:xfrm>
            <a:off x="293275" y="2468601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SuaraPublik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4E02CD-27C6-59FF-D05D-42788EB73843}"/>
              </a:ext>
            </a:extLst>
          </p:cNvPr>
          <p:cNvSpPr txBox="1"/>
          <p:nvPr/>
        </p:nvSpPr>
        <p:spPr>
          <a:xfrm>
            <a:off x="293275" y="2860152"/>
            <a:ext cx="1237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RupiahKeDunia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55EFB3-D279-1B8F-C2A6-2FC249C00FA1}"/>
              </a:ext>
            </a:extLst>
          </p:cNvPr>
          <p:cNvSpPr txBox="1"/>
          <p:nvPr/>
        </p:nvSpPr>
        <p:spPr>
          <a:xfrm>
            <a:off x="293275" y="3247537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PantauPangan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0E5EA4-140A-B48B-AFF9-38A43F292666}"/>
              </a:ext>
            </a:extLst>
          </p:cNvPr>
          <p:cNvSpPr txBox="1"/>
          <p:nvPr/>
        </p:nvSpPr>
        <p:spPr>
          <a:xfrm>
            <a:off x="293275" y="3620817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CekMBG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7C2584-0936-28F8-9EA4-2886FA460D1B}"/>
              </a:ext>
            </a:extLst>
          </p:cNvPr>
          <p:cNvSpPr txBox="1"/>
          <p:nvPr/>
        </p:nvSpPr>
        <p:spPr>
          <a:xfrm>
            <a:off x="293275" y="4004889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PetaKondisi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6" name="Picture 2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3400E06-0345-A86B-26CC-6B3D1EC4B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5" y="2140972"/>
            <a:ext cx="164111" cy="164111"/>
          </a:xfrm>
          <a:prstGeom prst="rect">
            <a:avLst/>
          </a:prstGeom>
        </p:spPr>
      </p:pic>
      <p:pic>
        <p:nvPicPr>
          <p:cNvPr id="28" name="Picture 2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7ED71D8-10CB-E66F-797D-0B56F4983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3" y="2522123"/>
            <a:ext cx="164112" cy="164112"/>
          </a:xfrm>
          <a:prstGeom prst="rect">
            <a:avLst/>
          </a:prstGeom>
        </p:spPr>
      </p:pic>
      <p:pic>
        <p:nvPicPr>
          <p:cNvPr id="30" name="Picture 2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08A5B54-22D7-CD2E-E954-F9B3DEA380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5" y="2921519"/>
            <a:ext cx="149951" cy="149951"/>
          </a:xfrm>
          <a:prstGeom prst="rect">
            <a:avLst/>
          </a:prstGeom>
        </p:spPr>
      </p:pic>
      <p:pic>
        <p:nvPicPr>
          <p:cNvPr id="32" name="Picture 3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5401172-6050-109E-94CE-274C6F9DBA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3" y="3677847"/>
            <a:ext cx="137399" cy="137399"/>
          </a:xfrm>
          <a:prstGeom prst="rect">
            <a:avLst/>
          </a:prstGeom>
        </p:spPr>
      </p:pic>
      <p:pic>
        <p:nvPicPr>
          <p:cNvPr id="34" name="Picture 3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11D594C-128C-76A2-CFF2-54FFADA8C2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2" y="3298517"/>
            <a:ext cx="149951" cy="149951"/>
          </a:xfrm>
          <a:prstGeom prst="rect">
            <a:avLst/>
          </a:prstGeom>
        </p:spPr>
      </p:pic>
      <p:pic>
        <p:nvPicPr>
          <p:cNvPr id="36" name="Picture 3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039E079-29B0-6665-045A-34D7E1A24C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4" y="4080679"/>
            <a:ext cx="167122" cy="16712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ACA3C96-5661-6310-57B7-47292E8D9345}"/>
              </a:ext>
            </a:extLst>
          </p:cNvPr>
          <p:cNvSpPr txBox="1"/>
          <p:nvPr/>
        </p:nvSpPr>
        <p:spPr>
          <a:xfrm>
            <a:off x="7248652" y="1388400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7H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85F5E5-A79C-9600-5E8C-AF4660C792EF}"/>
              </a:ext>
            </a:extLst>
          </p:cNvPr>
          <p:cNvSpPr txBox="1"/>
          <p:nvPr/>
        </p:nvSpPr>
        <p:spPr>
          <a:xfrm>
            <a:off x="8105902" y="138840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30H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32A951-E324-E96A-5728-042513422936}"/>
              </a:ext>
            </a:extLst>
          </p:cNvPr>
          <p:cNvSpPr txBox="1"/>
          <p:nvPr/>
        </p:nvSpPr>
        <p:spPr>
          <a:xfrm>
            <a:off x="9064141" y="138840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90H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020BE9-DB81-7B8F-80C4-3BF2E5391B6F}"/>
              </a:ext>
            </a:extLst>
          </p:cNvPr>
          <p:cNvSpPr txBox="1"/>
          <p:nvPr/>
        </p:nvSpPr>
        <p:spPr>
          <a:xfrm>
            <a:off x="10017696" y="1388400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239B98-9442-B08C-B49B-14CF957536F0}"/>
              </a:ext>
            </a:extLst>
          </p:cNvPr>
          <p:cNvSpPr txBox="1"/>
          <p:nvPr/>
        </p:nvSpPr>
        <p:spPr>
          <a:xfrm>
            <a:off x="2697215" y="1388400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Pangan: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764B34B-06C7-D18A-81C7-FBFAA048FE45}"/>
              </a:ext>
            </a:extLst>
          </p:cNvPr>
          <p:cNvGrpSpPr/>
          <p:nvPr/>
        </p:nvGrpSpPr>
        <p:grpSpPr>
          <a:xfrm>
            <a:off x="3680390" y="1384424"/>
            <a:ext cx="1379289" cy="307777"/>
            <a:chOff x="3680390" y="1384424"/>
            <a:chExt cx="1379289" cy="30777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2629ED-B835-ABC6-E290-845167E47C37}"/>
                </a:ext>
              </a:extLst>
            </p:cNvPr>
            <p:cNvSpPr/>
            <p:nvPr/>
          </p:nvSpPr>
          <p:spPr>
            <a:xfrm>
              <a:off x="4772604" y="1410996"/>
              <a:ext cx="76042" cy="26258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71D4B23-773B-A541-5B5A-7C48ED6EB6BD}"/>
                </a:ext>
              </a:extLst>
            </p:cNvPr>
            <p:cNvGrpSpPr/>
            <p:nvPr/>
          </p:nvGrpSpPr>
          <p:grpSpPr>
            <a:xfrm>
              <a:off x="3680390" y="1384424"/>
              <a:ext cx="1379289" cy="307777"/>
              <a:chOff x="3978046" y="1629069"/>
              <a:chExt cx="936854" cy="307777"/>
            </a:xfrm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280D3A86-C4CD-1444-53DA-E320015F4D17}"/>
                  </a:ext>
                </a:extLst>
              </p:cNvPr>
              <p:cNvSpPr/>
              <p:nvPr/>
            </p:nvSpPr>
            <p:spPr>
              <a:xfrm>
                <a:off x="4727280" y="1655641"/>
                <a:ext cx="187620" cy="26258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B99B8CF-7DA9-CF0E-B6EC-EF59D140991E}"/>
                  </a:ext>
                </a:extLst>
              </p:cNvPr>
              <p:cNvGrpSpPr/>
              <p:nvPr/>
            </p:nvGrpSpPr>
            <p:grpSpPr>
              <a:xfrm>
                <a:off x="3978046" y="1629069"/>
                <a:ext cx="936854" cy="307777"/>
                <a:chOff x="3978046" y="1629069"/>
                <a:chExt cx="936854" cy="307777"/>
              </a:xfrm>
            </p:grpSpPr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55AE8419-A71B-A6FF-DCB8-53DD6492AD80}"/>
                    </a:ext>
                  </a:extLst>
                </p:cNvPr>
                <p:cNvSpPr/>
                <p:nvPr/>
              </p:nvSpPr>
              <p:spPr>
                <a:xfrm>
                  <a:off x="3978046" y="1655641"/>
                  <a:ext cx="936854" cy="262584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EC678CE-D2AE-E1BF-8AAB-8441ECD4BA7E}"/>
                    </a:ext>
                  </a:extLst>
                </p:cNvPr>
                <p:cNvSpPr txBox="1"/>
                <p:nvPr/>
              </p:nvSpPr>
              <p:spPr>
                <a:xfrm>
                  <a:off x="3978046" y="1629069"/>
                  <a:ext cx="7920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err="1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Cabai</a:t>
                  </a:r>
                  <a:endParaRPr lang="en-US" sz="1400" b="1" dirty="0">
                    <a:solidFill>
                      <a:schemeClr val="bg1"/>
                    </a:solidFill>
                    <a:latin typeface="Century Gothic" panose="020B0502020202020204" pitchFamily="34" charset="0"/>
                  </a:endParaRPr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771F0D7F-6A5F-DDEC-B54C-5E6A5FD5FEF2}"/>
                    </a:ext>
                  </a:extLst>
                </p:cNvPr>
                <p:cNvGrpSpPr/>
                <p:nvPr/>
              </p:nvGrpSpPr>
              <p:grpSpPr>
                <a:xfrm>
                  <a:off x="4758686" y="1766444"/>
                  <a:ext cx="109635" cy="53285"/>
                  <a:chOff x="4772516" y="1766444"/>
                  <a:chExt cx="109635" cy="53285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DD14640E-507D-1AE6-ABD7-3160480338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72516" y="1766444"/>
                    <a:ext cx="56518" cy="53285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BFE3D9E6-7396-B798-CB46-58887E3D92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22699" y="1766444"/>
                    <a:ext cx="59452" cy="53285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pic>
        <p:nvPicPr>
          <p:cNvPr id="72" name="Picture 7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ADE68CB-ECAC-E33C-EC52-0CA306FF173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33" y="6499452"/>
            <a:ext cx="208042" cy="208042"/>
          </a:xfrm>
          <a:prstGeom prst="rect">
            <a:avLst/>
          </a:prstGeom>
        </p:spPr>
      </p:pic>
      <p:pic>
        <p:nvPicPr>
          <p:cNvPr id="74" name="Picture 7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7FCB532-995D-5AF0-EE86-849BABBCC8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0" y="6452935"/>
            <a:ext cx="288578" cy="28857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794FF62-5482-5727-D1B7-2DCEDFAE9DC4}"/>
              </a:ext>
            </a:extLst>
          </p:cNvPr>
          <p:cNvSpPr txBox="1"/>
          <p:nvPr/>
        </p:nvSpPr>
        <p:spPr>
          <a:xfrm>
            <a:off x="293275" y="5226945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Tentang</a:t>
            </a:r>
            <a:r>
              <a:rPr lang="en-US" sz="1100" dirty="0">
                <a:solidFill>
                  <a:srgbClr val="F7F7F7"/>
                </a:solidFill>
                <a:latin typeface="Century Gothic" panose="020B0502020202020204" pitchFamily="34" charset="0"/>
              </a:rPr>
              <a:t> kami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617CC61-7328-DC04-03CC-03E891DA9875}"/>
              </a:ext>
            </a:extLst>
          </p:cNvPr>
          <p:cNvSpPr txBox="1"/>
          <p:nvPr/>
        </p:nvSpPr>
        <p:spPr>
          <a:xfrm>
            <a:off x="293275" y="5610310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Keluar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B0A505-F162-FFA9-54FC-2B46D4D0622E}"/>
              </a:ext>
            </a:extLst>
          </p:cNvPr>
          <p:cNvSpPr txBox="1"/>
          <p:nvPr/>
        </p:nvSpPr>
        <p:spPr>
          <a:xfrm>
            <a:off x="293275" y="4834923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7F7F7"/>
                </a:solidFill>
                <a:latin typeface="Century Gothic" panose="020B0502020202020204" pitchFamily="34" charset="0"/>
              </a:rPr>
              <a:t>Setelan</a:t>
            </a:r>
            <a:endParaRPr lang="en-US" sz="1100" dirty="0">
              <a:solidFill>
                <a:srgbClr val="F7F7F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4" name="Picture 8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5ADD4FC-D5C9-F341-0A77-766DB96A0C8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8" y="4891651"/>
            <a:ext cx="148153" cy="148153"/>
          </a:xfrm>
          <a:prstGeom prst="rect">
            <a:avLst/>
          </a:prstGeom>
        </p:spPr>
      </p:pic>
      <p:pic>
        <p:nvPicPr>
          <p:cNvPr id="86" name="Picture 8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C1FC759-0BF7-FF4C-8B3B-B0974F6E092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8" y="5291536"/>
            <a:ext cx="148756" cy="148756"/>
          </a:xfrm>
          <a:prstGeom prst="rect">
            <a:avLst/>
          </a:prstGeom>
        </p:spPr>
      </p:pic>
      <p:pic>
        <p:nvPicPr>
          <p:cNvPr id="88" name="Picture 8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F864E85-0F6D-A4AC-B567-162BC7C5540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4" y="5689750"/>
            <a:ext cx="135779" cy="13577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941C9E6-E70C-F0D2-AC82-6B2CB379FFC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418079" y="2233832"/>
            <a:ext cx="8852103" cy="34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7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88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78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Ishak Napitupulu</dc:creator>
  <cp:lastModifiedBy>Ishak Napitupulu</cp:lastModifiedBy>
  <cp:revision>1</cp:revision>
  <dcterms:created xsi:type="dcterms:W3CDTF">2025-04-25T18:25:07Z</dcterms:created>
  <dcterms:modified xsi:type="dcterms:W3CDTF">2025-04-26T03:36:53Z</dcterms:modified>
</cp:coreProperties>
</file>