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56" d="100"/>
          <a:sy n="56" d="100"/>
        </p:scale>
        <p:origin x="715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B40-A465-48FB-9547-CEB4412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5767-C9E0-4139-9A58-9625C282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91A6-115C-4FBE-9614-DC6907BE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6609-B47B-41AB-BD6C-9E8592E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EDF4-DB92-499C-A3DA-34466493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443-9C79-45E6-B69F-244908A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1037-4263-4DDB-8C59-699980E8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5D12-6011-403E-B85B-D87D521A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F781-B8ED-483D-8AF8-344A9134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336D-D5DF-489F-8071-0462755F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EC613-0613-42E7-A4E3-584F6E08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A6473-0440-4C7B-B451-FB28251D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578C-8A2C-442B-A224-3C535D44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883B-07E2-49C4-AE55-E25E4A81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48F1-A778-4A6B-97D1-3FEDD8E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B5C3-50AA-4631-B8F1-F0B0E88C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6E4E-BAD3-4327-ACFB-21441474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4EB-7199-45A4-B410-8FC1F5A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FCF2-3629-48A0-902B-54EC4034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7878-2CF2-454D-BE35-DDF04C59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37FB-3FFD-4E5D-8B95-2C8315A9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0DFA-3A8A-47DE-AECF-7C3AF717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7CF-8D2D-4E4A-B69C-BFC2EBA2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5381-DE54-48FA-8BFE-4A020C0D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BBF-A099-441B-8E19-E0A59C58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7ECD-869B-40AB-86C8-913946C5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7F51-4AF9-449C-8B47-1AE358C76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17E15-91C3-49C5-85F5-D9154750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2ED3-B9D7-4AC7-A68E-5EC1FA2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D6D3-2A62-457E-8430-F94DD964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2FD28-C4F7-4EA3-8E2C-07ACDF5C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E576-9CEA-4DE9-BE0E-EAE94419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9FC7C-7F6B-4002-BF9A-664A082D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D8F8-BDEC-484F-A489-687EF015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AD572-8E47-4070-B3F9-33802C347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A0789-05BE-4057-A040-70424F381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562E4-8769-4B58-99B6-254741A4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1449-F1AD-4551-A175-E673ED59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35846-7945-4375-8F0E-6291AC4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AC60-5328-4AC2-AFDF-8EE1019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2CFEC-4F3A-4604-B371-86C07B3C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DB9-BFB3-4655-B923-AB7824A9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EDF8B-8EE4-4163-8111-823F68B7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61C78-06C5-4976-B21E-88EDBA81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DD6F-2F59-4C75-BE35-44939411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A5A6-B791-490E-941C-DAFF26D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B20E-4979-49EE-A352-B43A1125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622A-EBB2-420A-B4B8-C008C323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8A5F-033A-4F49-8B4A-E4EE6916D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333B-D05C-47DE-AC46-2A080598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43F3-32EF-4C77-B593-ECFE177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792B-1330-467F-B9C2-FB3D325F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627D-EB00-4D5A-A41A-942F3809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CF7E2-F6B2-4C4E-AA09-D2624D59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72FC-6879-4E77-9328-1606AFE8F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2EC5-B5F3-48DE-9AFD-0CA826B2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9370C-8153-4267-A67B-8ADB7ABA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EF99-238A-4797-B2AD-B030EB6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EC5A4-D9A7-47C8-9136-C07C7142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2F19-4CF5-48FC-BEB8-E5E83D59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BED3-6524-41C8-941F-069860098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06D4-5C38-48A5-9A58-C7DE46C1106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9910-D6EF-45C7-9E09-88D9FFFA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5415-637C-4BF9-BC8E-3D06BA9D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F59F-9E50-46D2-873D-F45CE87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154F-697C-46B7-BA20-E3256245D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en-US" dirty="0" err="1"/>
              <a:t>Vivli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75AE-069F-45A7-B0C9-FEC4677F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588" y="3602037"/>
            <a:ext cx="9528412" cy="2054959"/>
          </a:xfrm>
        </p:spPr>
        <p:txBody>
          <a:bodyPr>
            <a:normAutofit/>
          </a:bodyPr>
          <a:lstStyle/>
          <a:p>
            <a:r>
              <a:rPr lang="en-US" u="sng" dirty="0"/>
              <a:t>Team:</a:t>
            </a:r>
            <a:r>
              <a:rPr lang="en-US" dirty="0"/>
              <a:t> DATA HACK</a:t>
            </a:r>
          </a:p>
          <a:p>
            <a:endParaRPr lang="en-US" dirty="0"/>
          </a:p>
          <a:p>
            <a:r>
              <a:rPr lang="en-US" u="sng" dirty="0"/>
              <a:t>Team Members:</a:t>
            </a:r>
            <a:r>
              <a:rPr lang="en-US" dirty="0"/>
              <a:t> Vikas Gaikwad, Cynthia </a:t>
            </a:r>
            <a:r>
              <a:rPr lang="en-US" dirty="0" err="1"/>
              <a:t>Frommit</a:t>
            </a:r>
            <a:r>
              <a:rPr lang="en-US" dirty="0"/>
              <a:t>, Luther Evans, Annadoir Staveley, Het Patel &amp; </a:t>
            </a:r>
            <a:r>
              <a:rPr lang="en-US" dirty="0" err="1"/>
              <a:t>Vikraman</a:t>
            </a:r>
            <a:r>
              <a:rPr lang="en-US" dirty="0"/>
              <a:t> Karunanidhi</a:t>
            </a:r>
          </a:p>
        </p:txBody>
      </p:sp>
    </p:spTree>
    <p:extLst>
      <p:ext uri="{BB962C8B-B14F-4D97-AF65-F5344CB8AC3E}">
        <p14:creationId xmlns:p14="http://schemas.microsoft.com/office/powerpoint/2010/main" val="21520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954-50B3-4477-B7E3-CFCC922C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Description of Solution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C184-A9EB-45A7-9D6D-95428862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69" y="1801504"/>
            <a:ext cx="10834500" cy="50564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of “machine learning” technology to create a data analytics tool whereby the researcher does not have to see the patient-level data. </a:t>
            </a:r>
          </a:p>
          <a:p>
            <a:r>
              <a:rPr lang="en-US" sz="2400" dirty="0"/>
              <a:t>Researchers are provided with a tool that masks the sensitive data with an image, but the analytical tool is able to read the data and conduct the analysis to provide the results for the researcher.  </a:t>
            </a:r>
          </a:p>
          <a:p>
            <a:r>
              <a:rPr lang="en-US" sz="2400" b="0" dirty="0">
                <a:effectLst/>
              </a:rPr>
              <a:t>The tool will provide the necessary functionality to use the image for the data being used for analysis.</a:t>
            </a:r>
          </a:p>
          <a:p>
            <a:r>
              <a:rPr lang="en-US" sz="2400" b="0" dirty="0">
                <a:effectLst/>
              </a:rPr>
              <a:t>The key functionality of the solution is to provide a new method of data representation that protects data privacy and provides valuable metrics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39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3A57-E3B2-4284-8545-040D005E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E360-83F7-4271-B455-0AA9FA65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953928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Protect Patient Personal Information (PPI) 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Provide a useful tool and service for researchers to conduct various real-word assessments on clinical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782B-7A9B-4D03-A1AC-EA91157C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DATA REPRESENTATION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1D56AF3C-BFA9-4832-AC1A-E833BA94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5" y="2446441"/>
            <a:ext cx="4857039" cy="40021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Sensitive Data will be masked with the image on the right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Variables are converted into matrix and save them into an image </a:t>
            </a:r>
          </a:p>
          <a:p>
            <a:pPr lvl="1"/>
            <a:endParaRPr lang="en-US" dirty="0"/>
          </a:p>
        </p:txBody>
      </p:sp>
      <p:pic>
        <p:nvPicPr>
          <p:cNvPr id="1029" name="Picture 2" descr="https://lh6.googleusercontent.com/5L5PdDdBllsw2fOzi4qXbOTpaxcZCbwLHIp-azi0Us9_5eEcDpZ-o97h3n4oJDqD9oRhwnDsKOhB6N-IZpCIN1SkDvSX_UygcB-EpJ5B7xqAXJ4z-o9tY7LpfSdAcA">
            <a:extLst>
              <a:ext uri="{FF2B5EF4-FFF2-40B4-BE49-F238E27FC236}">
                <a16:creationId xmlns:a16="http://schemas.microsoft.com/office/drawing/2014/main" id="{0BC8B5DD-7F4C-4850-A80F-ED6D695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" b="1"/>
          <a:stretch/>
        </p:blipFill>
        <p:spPr bwMode="auto">
          <a:xfrm rot="5400000">
            <a:off x="1296094" y="1721607"/>
            <a:ext cx="3575884" cy="521662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rs.els-cdn.com/content/image/1-s2.0-S1532046416300612-fx1_lrg.jpg">
            <a:extLst>
              <a:ext uri="{FF2B5EF4-FFF2-40B4-BE49-F238E27FC236}">
                <a16:creationId xmlns:a16="http://schemas.microsoft.com/office/drawing/2014/main" id="{ADA1343A-0BFA-408A-978A-300921874B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0" b="-10757"/>
          <a:stretch/>
        </p:blipFill>
        <p:spPr bwMode="auto">
          <a:xfrm>
            <a:off x="429985" y="264011"/>
            <a:ext cx="4838051" cy="57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972D2-421D-4E18-A5A0-0D4308A9F826}"/>
              </a:ext>
            </a:extLst>
          </p:cNvPr>
          <p:cNvCxnSpPr>
            <a:stCxn id="2050" idx="3"/>
          </p:cNvCxnSpPr>
          <p:nvPr/>
        </p:nvCxnSpPr>
        <p:spPr>
          <a:xfrm flipV="1">
            <a:off x="5268036" y="3132161"/>
            <a:ext cx="1555845" cy="12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3C0D34-8938-47C7-A3F8-6937F9757B6D}"/>
              </a:ext>
            </a:extLst>
          </p:cNvPr>
          <p:cNvSpPr txBox="1"/>
          <p:nvPr/>
        </p:nvSpPr>
        <p:spPr>
          <a:xfrm>
            <a:off x="7206018" y="2586251"/>
            <a:ext cx="40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27913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2019 Vivli Datathon</vt:lpstr>
      <vt:lpstr>Summary Description of Solution </vt:lpstr>
      <vt:lpstr>Objective</vt:lpstr>
      <vt:lpstr>DATA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Vivli Datathon</dc:title>
  <dc:creator>Staveley, Annadoir</dc:creator>
  <cp:lastModifiedBy>Staveley, Annadoir</cp:lastModifiedBy>
  <cp:revision>2</cp:revision>
  <dcterms:created xsi:type="dcterms:W3CDTF">2019-06-21T19:47:49Z</dcterms:created>
  <dcterms:modified xsi:type="dcterms:W3CDTF">2019-06-21T19:58:32Z</dcterms:modified>
</cp:coreProperties>
</file>