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3"/>
  </p:notesMasterIdLst>
  <p:sldIdLst>
    <p:sldId id="256" r:id="rId2"/>
    <p:sldId id="259"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0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6197"/>
  </p:normalViewPr>
  <p:slideViewPr>
    <p:cSldViewPr snapToGrid="0">
      <p:cViewPr varScale="1">
        <p:scale>
          <a:sx n="90" d="100"/>
          <a:sy n="90" d="100"/>
        </p:scale>
        <p:origin x="232"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421DC-6A16-494D-A806-5A2DED2F91BA}" type="datetimeFigureOut">
              <a:rPr lang="da-DK" smtClean="0"/>
              <a:t>21.04.2023</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E0969-10EC-6145-985F-0C7D70503EA7}" type="slidenum">
              <a:rPr lang="da-DK" smtClean="0"/>
              <a:t>‹nr.›</a:t>
            </a:fld>
            <a:endParaRPr lang="da-DK"/>
          </a:p>
        </p:txBody>
      </p:sp>
    </p:spTree>
    <p:extLst>
      <p:ext uri="{BB962C8B-B14F-4D97-AF65-F5344CB8AC3E}">
        <p14:creationId xmlns:p14="http://schemas.microsoft.com/office/powerpoint/2010/main" val="3371468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sz="1800" b="1" u="sng"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Introduktion:</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Projektet omhandler udviklingen af en digital ønskeseddel </a:t>
            </a:r>
            <a:r>
              <a:rPr lang="da-DK" sz="1800" dirty="0" err="1">
                <a:solidFill>
                  <a:srgbClr val="595959"/>
                </a:solidFill>
                <a:effectLst/>
                <a:latin typeface="Calibri" panose="020F0502020204030204" pitchFamily="34" charset="0"/>
                <a:ea typeface="Calibri" panose="020F0502020204030204" pitchFamily="34" charset="0"/>
                <a:cs typeface="Cordia New" panose="020B0304020202020204" pitchFamily="34" charset="-34"/>
              </a:rPr>
              <a:t>web-applikation</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som en MVP (Minimum </a:t>
            </a:r>
            <a:r>
              <a:rPr lang="da-DK" sz="1800" dirty="0" err="1">
                <a:solidFill>
                  <a:srgbClr val="595959"/>
                </a:solidFill>
                <a:effectLst/>
                <a:latin typeface="Calibri" panose="020F0502020204030204" pitchFamily="34" charset="0"/>
                <a:ea typeface="Calibri" panose="020F0502020204030204" pitchFamily="34" charset="0"/>
                <a:cs typeface="Cordia New" panose="020B0304020202020204" pitchFamily="34" charset="-34"/>
              </a:rPr>
              <a:t>Viable</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Product) version med CRUD-funktionalitet. Applikationen skal udvikles som en </a:t>
            </a:r>
            <a:r>
              <a:rPr lang="da-DK" sz="1800" dirty="0" err="1">
                <a:solidFill>
                  <a:srgbClr val="595959"/>
                </a:solidFill>
                <a:effectLst/>
                <a:latin typeface="Calibri" panose="020F0502020204030204" pitchFamily="34" charset="0"/>
                <a:ea typeface="Calibri" panose="020F0502020204030204" pitchFamily="34" charset="0"/>
                <a:cs typeface="Cordia New" panose="020B0304020202020204" pitchFamily="34" charset="-34"/>
              </a:rPr>
              <a:t>full-stack</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løsning med HTML, CSS og Thymeleaf. Controller skal benytte post- og </a:t>
            </a:r>
            <a:r>
              <a:rPr lang="da-DK" sz="1800" dirty="0" err="1">
                <a:solidFill>
                  <a:srgbClr val="595959"/>
                </a:solidFill>
                <a:effectLst/>
                <a:latin typeface="Calibri" panose="020F0502020204030204" pitchFamily="34" charset="0"/>
                <a:ea typeface="Calibri" panose="020F0502020204030204" pitchFamily="34" charset="0"/>
                <a:cs typeface="Cordia New" panose="020B0304020202020204" pitchFamily="34" charset="-34"/>
              </a:rPr>
              <a:t>get-mappings</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og </a:t>
            </a:r>
            <a:r>
              <a:rPr lang="da-DK" sz="1800" dirty="0" err="1">
                <a:solidFill>
                  <a:srgbClr val="595959"/>
                </a:solidFill>
                <a:effectLst/>
                <a:latin typeface="Calibri" panose="020F0502020204030204" pitchFamily="34" charset="0"/>
                <a:ea typeface="Calibri" panose="020F0502020204030204" pitchFamily="34" charset="0"/>
                <a:cs typeface="Cordia New" panose="020B0304020202020204" pitchFamily="34" charset="-34"/>
              </a:rPr>
              <a:t>repository</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skal benytte </a:t>
            </a:r>
            <a:r>
              <a:rPr lang="da-DK" sz="1800" dirty="0" err="1">
                <a:solidFill>
                  <a:srgbClr val="595959"/>
                </a:solidFill>
                <a:effectLst/>
                <a:latin typeface="Calibri" panose="020F0502020204030204" pitchFamily="34" charset="0"/>
                <a:ea typeface="Calibri" panose="020F0502020204030204" pitchFamily="34" charset="0"/>
                <a:cs typeface="Cordia New" panose="020B0304020202020204" pitchFamily="34" charset="-34"/>
              </a:rPr>
              <a:t>prepared</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statements og almindelige </a:t>
            </a:r>
            <a:r>
              <a:rPr lang="da-DK" sz="1800" dirty="0" err="1">
                <a:solidFill>
                  <a:srgbClr val="595959"/>
                </a:solidFill>
                <a:effectLst/>
                <a:latin typeface="Calibri" panose="020F0502020204030204" pitchFamily="34" charset="0"/>
                <a:ea typeface="Calibri" panose="020F0502020204030204" pitchFamily="34" charset="0"/>
                <a:cs typeface="Cordia New" panose="020B0304020202020204" pitchFamily="34" charset="-34"/>
              </a:rPr>
              <a:t>queries</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Der skal oprettes en database med SQL-scripts til oprettelse af databasen og indsættelse af testdata, og applikationen skal </a:t>
            </a:r>
            <a:r>
              <a:rPr lang="da-DK" sz="1800" dirty="0" err="1">
                <a:solidFill>
                  <a:srgbClr val="595959"/>
                </a:solidFill>
                <a:effectLst/>
                <a:latin typeface="Calibri" panose="020F0502020204030204" pitchFamily="34" charset="0"/>
                <a:ea typeface="Calibri" panose="020F0502020204030204" pitchFamily="34" charset="0"/>
                <a:cs typeface="Cordia New" panose="020B0304020202020204" pitchFamily="34" charset="-34"/>
              </a:rPr>
              <a:t>deployes</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på </a:t>
            </a:r>
            <a:r>
              <a:rPr lang="da-DK" sz="1800" dirty="0" err="1">
                <a:solidFill>
                  <a:srgbClr val="595959"/>
                </a:solidFill>
                <a:effectLst/>
                <a:latin typeface="Calibri" panose="020F0502020204030204" pitchFamily="34" charset="0"/>
                <a:ea typeface="Calibri" panose="020F0502020204030204" pitchFamily="34" charset="0"/>
                <a:cs typeface="Cordia New" panose="020B0304020202020204" pitchFamily="34" charset="-34"/>
              </a:rPr>
              <a:t>Azure</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a:t>
            </a:r>
          </a:p>
        </p:txBody>
      </p:sp>
      <p:sp>
        <p:nvSpPr>
          <p:cNvPr id="4" name="Pladsholder til slidenummer 3"/>
          <p:cNvSpPr>
            <a:spLocks noGrp="1"/>
          </p:cNvSpPr>
          <p:nvPr>
            <p:ph type="sldNum" sz="quarter" idx="5"/>
          </p:nvPr>
        </p:nvSpPr>
        <p:spPr/>
        <p:txBody>
          <a:bodyPr/>
          <a:lstStyle/>
          <a:p>
            <a:fld id="{E01E0969-10EC-6145-985F-0C7D70503EA7}" type="slidenum">
              <a:rPr lang="da-DK" smtClean="0"/>
              <a:t>2</a:t>
            </a:fld>
            <a:endParaRPr lang="da-DK"/>
          </a:p>
        </p:txBody>
      </p:sp>
    </p:spTree>
    <p:extLst>
      <p:ext uri="{BB962C8B-B14F-4D97-AF65-F5344CB8AC3E}">
        <p14:creationId xmlns:p14="http://schemas.microsoft.com/office/powerpoint/2010/main" val="204898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sz="1800" b="1" u="sng"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Konklusion og anbefalinger:</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På baggrund af de oplysninger og vurderinger, der er præsenteret i dette </a:t>
            </a:r>
            <a:r>
              <a:rPr lang="da-DK" sz="1800" dirty="0" err="1">
                <a:solidFill>
                  <a:srgbClr val="595959"/>
                </a:solidFill>
                <a:effectLst/>
                <a:latin typeface="Calibri" panose="020F0502020204030204" pitchFamily="34" charset="0"/>
                <a:ea typeface="Calibri" panose="020F0502020204030204" pitchFamily="34" charset="0"/>
                <a:cs typeface="Cordia New" panose="020B0304020202020204" pitchFamily="34" charset="-34"/>
              </a:rPr>
              <a:t>feasibility</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studie, synes det muligt at udvikle og implementere den digitale ønskeseddel-applikation (MVP version) inden for den angivne tidsramme og med de tilgængelige ressourcer. Det er dog vigtigt at tage højde for potentielle risici og udfordringer og at have en langsigtet plan for applikationens bæredygtighed og vækst. Det anbefales at overvåge projektets fremskridt nøje og at være åben for at justere tidsplanen og ressourcerne, hvis det viser sig nødvendigt.</a:t>
            </a:r>
          </a:p>
        </p:txBody>
      </p:sp>
      <p:sp>
        <p:nvSpPr>
          <p:cNvPr id="4" name="Pladsholder til slidenummer 3"/>
          <p:cNvSpPr>
            <a:spLocks noGrp="1"/>
          </p:cNvSpPr>
          <p:nvPr>
            <p:ph type="sldNum" sz="quarter" idx="5"/>
          </p:nvPr>
        </p:nvSpPr>
        <p:spPr/>
        <p:txBody>
          <a:bodyPr/>
          <a:lstStyle/>
          <a:p>
            <a:fld id="{E01E0969-10EC-6145-985F-0C7D70503EA7}" type="slidenum">
              <a:rPr lang="da-DK" smtClean="0"/>
              <a:t>11</a:t>
            </a:fld>
            <a:endParaRPr lang="da-DK"/>
          </a:p>
        </p:txBody>
      </p:sp>
    </p:spTree>
    <p:extLst>
      <p:ext uri="{BB962C8B-B14F-4D97-AF65-F5344CB8AC3E}">
        <p14:creationId xmlns:p14="http://schemas.microsoft.com/office/powerpoint/2010/main" val="1469612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sz="1800" b="1" u="sng"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Teknisk gennemførlighed:</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Den enkelte udvikler har 6 måneders uddannelsesmæssig erfaring i Java og 2 måneders erfaring i </a:t>
            </a:r>
            <a:r>
              <a:rPr lang="da-DK" sz="1800" dirty="0" err="1">
                <a:solidFill>
                  <a:srgbClr val="595959"/>
                </a:solidFill>
                <a:effectLst/>
                <a:latin typeface="Calibri" panose="020F0502020204030204" pitchFamily="34" charset="0"/>
                <a:ea typeface="Calibri" panose="020F0502020204030204" pitchFamily="34" charset="0"/>
                <a:cs typeface="Cordia New" panose="020B0304020202020204" pitchFamily="34" charset="-34"/>
              </a:rPr>
              <a:t>full-stack</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web-applikationsudvikling. Med denne erfaring bør det være teknisk muligt at udvikle applikationen inden for den angivne tidsramme på 2 uger, selvom det kan være en udfordring.</a:t>
            </a:r>
          </a:p>
          <a:p>
            <a:endParaRPr lang="da-DK" dirty="0"/>
          </a:p>
        </p:txBody>
      </p:sp>
      <p:sp>
        <p:nvSpPr>
          <p:cNvPr id="4" name="Pladsholder til slidenummer 3"/>
          <p:cNvSpPr>
            <a:spLocks noGrp="1"/>
          </p:cNvSpPr>
          <p:nvPr>
            <p:ph type="sldNum" sz="quarter" idx="5"/>
          </p:nvPr>
        </p:nvSpPr>
        <p:spPr/>
        <p:txBody>
          <a:bodyPr/>
          <a:lstStyle/>
          <a:p>
            <a:fld id="{E01E0969-10EC-6145-985F-0C7D70503EA7}" type="slidenum">
              <a:rPr lang="da-DK" smtClean="0"/>
              <a:t>3</a:t>
            </a:fld>
            <a:endParaRPr lang="da-DK"/>
          </a:p>
        </p:txBody>
      </p:sp>
    </p:spTree>
    <p:extLst>
      <p:ext uri="{BB962C8B-B14F-4D97-AF65-F5344CB8AC3E}">
        <p14:creationId xmlns:p14="http://schemas.microsoft.com/office/powerpoint/2010/main" val="4106462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sz="1800" b="1" u="sng"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Økonomisk gennemførlighed:</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Da projektet skal udvikles af en enkelt person, bør omkostningerne til arbejdskraft være begrænsede. Omkostningerne til </a:t>
            </a:r>
            <a:r>
              <a:rPr lang="da-DK" sz="1800" dirty="0" err="1">
                <a:solidFill>
                  <a:srgbClr val="595959"/>
                </a:solidFill>
                <a:effectLst/>
                <a:latin typeface="Calibri" panose="020F0502020204030204" pitchFamily="34" charset="0"/>
                <a:ea typeface="Calibri" panose="020F0502020204030204" pitchFamily="34" charset="0"/>
                <a:cs typeface="Cordia New" panose="020B0304020202020204" pitchFamily="34" charset="-34"/>
              </a:rPr>
              <a:t>hosting</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på </a:t>
            </a:r>
            <a:r>
              <a:rPr lang="da-DK" sz="1800" dirty="0" err="1">
                <a:solidFill>
                  <a:srgbClr val="595959"/>
                </a:solidFill>
                <a:effectLst/>
                <a:latin typeface="Calibri" panose="020F0502020204030204" pitchFamily="34" charset="0"/>
                <a:ea typeface="Calibri" panose="020F0502020204030204" pitchFamily="34" charset="0"/>
                <a:cs typeface="Cordia New" panose="020B0304020202020204" pitchFamily="34" charset="-34"/>
              </a:rPr>
              <a:t>Azure</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skal også tages i betragtning, men de forventes at være overkommelige. Der kan opstå yderligere omkostninger i forbindelse med teknisk support, vedligeholdelse og markedsføring af applikationen. Økonomisk succes afhænger af, om applikationen kan tiltrække brugere og eventuelt generere indtægter.</a:t>
            </a:r>
          </a:p>
        </p:txBody>
      </p:sp>
      <p:sp>
        <p:nvSpPr>
          <p:cNvPr id="4" name="Pladsholder til slidenummer 3"/>
          <p:cNvSpPr>
            <a:spLocks noGrp="1"/>
          </p:cNvSpPr>
          <p:nvPr>
            <p:ph type="sldNum" sz="quarter" idx="5"/>
          </p:nvPr>
        </p:nvSpPr>
        <p:spPr/>
        <p:txBody>
          <a:bodyPr/>
          <a:lstStyle/>
          <a:p>
            <a:fld id="{E01E0969-10EC-6145-985F-0C7D70503EA7}" type="slidenum">
              <a:rPr lang="da-DK" smtClean="0"/>
              <a:t>4</a:t>
            </a:fld>
            <a:endParaRPr lang="da-DK"/>
          </a:p>
        </p:txBody>
      </p:sp>
    </p:spTree>
    <p:extLst>
      <p:ext uri="{BB962C8B-B14F-4D97-AF65-F5344CB8AC3E}">
        <p14:creationId xmlns:p14="http://schemas.microsoft.com/office/powerpoint/2010/main" val="67061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sz="1800" b="1" u="sng"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Operationel gennemførlighed:</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Integration af applikationen med eksisterende infrastruktur og driftsprocesser bør være muligt, da den er baseret på almindeligt anvendte teknologier og rammer. Det kan dog være nødvendigt med ekstra tid og ressourcer til at sikre en problemfri implementering og drift.</a:t>
            </a:r>
          </a:p>
        </p:txBody>
      </p:sp>
      <p:sp>
        <p:nvSpPr>
          <p:cNvPr id="4" name="Pladsholder til slidenummer 3"/>
          <p:cNvSpPr>
            <a:spLocks noGrp="1"/>
          </p:cNvSpPr>
          <p:nvPr>
            <p:ph type="sldNum" sz="quarter" idx="5"/>
          </p:nvPr>
        </p:nvSpPr>
        <p:spPr/>
        <p:txBody>
          <a:bodyPr/>
          <a:lstStyle/>
          <a:p>
            <a:fld id="{E01E0969-10EC-6145-985F-0C7D70503EA7}" type="slidenum">
              <a:rPr lang="da-DK" smtClean="0"/>
              <a:t>5</a:t>
            </a:fld>
            <a:endParaRPr lang="da-DK"/>
          </a:p>
        </p:txBody>
      </p:sp>
    </p:spTree>
    <p:extLst>
      <p:ext uri="{BB962C8B-B14F-4D97-AF65-F5344CB8AC3E}">
        <p14:creationId xmlns:p14="http://schemas.microsoft.com/office/powerpoint/2010/main" val="2570080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sz="1800" b="1" u="sng"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Tidsmæssig gennemførlighed:</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At udvikle en MVP-version af applikationen på 2 uger kan være en stram tidsplan, især når man tager hensyn til udviklerens begrænsede erfaring. Det anbefales at evaluere projektets fremskridt løbende og eventuelt justere tidsplanen, hvis det viser sig nødvendigt.</a:t>
            </a:r>
          </a:p>
        </p:txBody>
      </p:sp>
      <p:sp>
        <p:nvSpPr>
          <p:cNvPr id="4" name="Pladsholder til slidenummer 3"/>
          <p:cNvSpPr>
            <a:spLocks noGrp="1"/>
          </p:cNvSpPr>
          <p:nvPr>
            <p:ph type="sldNum" sz="quarter" idx="5"/>
          </p:nvPr>
        </p:nvSpPr>
        <p:spPr/>
        <p:txBody>
          <a:bodyPr/>
          <a:lstStyle/>
          <a:p>
            <a:fld id="{E01E0969-10EC-6145-985F-0C7D70503EA7}" type="slidenum">
              <a:rPr lang="da-DK" smtClean="0"/>
              <a:t>6</a:t>
            </a:fld>
            <a:endParaRPr lang="da-DK"/>
          </a:p>
        </p:txBody>
      </p:sp>
    </p:spTree>
    <p:extLst>
      <p:ext uri="{BB962C8B-B14F-4D97-AF65-F5344CB8AC3E}">
        <p14:creationId xmlns:p14="http://schemas.microsoft.com/office/powerpoint/2010/main" val="380528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sz="1800" b="1" u="sng"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Juridisk og regulatorisk gennemførlighed:</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Projektet skal overholde gældende databeskyttelseslovgivning og eventuelle andre relevante love og bestemmelser. Det er vigtigt at sikre, at brugeroplysninger behandles korrekt og sikkert, og at applikationen er i overensstemmelse med de gældende krav.</a:t>
            </a:r>
          </a:p>
        </p:txBody>
      </p:sp>
      <p:sp>
        <p:nvSpPr>
          <p:cNvPr id="4" name="Pladsholder til slidenummer 3"/>
          <p:cNvSpPr>
            <a:spLocks noGrp="1"/>
          </p:cNvSpPr>
          <p:nvPr>
            <p:ph type="sldNum" sz="quarter" idx="5"/>
          </p:nvPr>
        </p:nvSpPr>
        <p:spPr/>
        <p:txBody>
          <a:bodyPr/>
          <a:lstStyle/>
          <a:p>
            <a:fld id="{E01E0969-10EC-6145-985F-0C7D70503EA7}" type="slidenum">
              <a:rPr lang="da-DK" smtClean="0"/>
              <a:t>7</a:t>
            </a:fld>
            <a:endParaRPr lang="da-DK"/>
          </a:p>
        </p:txBody>
      </p:sp>
    </p:spTree>
    <p:extLst>
      <p:ext uri="{BB962C8B-B14F-4D97-AF65-F5344CB8AC3E}">
        <p14:creationId xmlns:p14="http://schemas.microsoft.com/office/powerpoint/2010/main" val="2427273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sz="1800" b="1" u="sng"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Markedsmæssig gennemførlighed:</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En grundig analyse af markedet og konkurrenceforholdene er nødvendig for at vurdere, om den digitale ønskeseddel-applikation har potentiale for succes.</a:t>
            </a:r>
          </a:p>
        </p:txBody>
      </p:sp>
      <p:sp>
        <p:nvSpPr>
          <p:cNvPr id="4" name="Pladsholder til slidenummer 3"/>
          <p:cNvSpPr>
            <a:spLocks noGrp="1"/>
          </p:cNvSpPr>
          <p:nvPr>
            <p:ph type="sldNum" sz="quarter" idx="5"/>
          </p:nvPr>
        </p:nvSpPr>
        <p:spPr/>
        <p:txBody>
          <a:bodyPr/>
          <a:lstStyle/>
          <a:p>
            <a:fld id="{E01E0969-10EC-6145-985F-0C7D70503EA7}" type="slidenum">
              <a:rPr lang="da-DK" smtClean="0"/>
              <a:t>8</a:t>
            </a:fld>
            <a:endParaRPr lang="da-DK"/>
          </a:p>
        </p:txBody>
      </p:sp>
    </p:spTree>
    <p:extLst>
      <p:ext uri="{BB962C8B-B14F-4D97-AF65-F5344CB8AC3E}">
        <p14:creationId xmlns:p14="http://schemas.microsoft.com/office/powerpoint/2010/main" val="2481506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sz="1800" b="1" u="sng"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Risikoanalyse:</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Potentielle risici i forbindelse med projektet omfatter tekniske udfordringer, forsinkelser i udviklingen, manglende brugeradoption, sikkerhedsmæssige bekymringer og eventuelle juridiske spørgsmål. En grundig risikovurdering og implementering af passende risikohåndteringsstrategier vil være afgørende for at sikre projektets succes.</a:t>
            </a:r>
          </a:p>
        </p:txBody>
      </p:sp>
      <p:sp>
        <p:nvSpPr>
          <p:cNvPr id="4" name="Pladsholder til slidenummer 3"/>
          <p:cNvSpPr>
            <a:spLocks noGrp="1"/>
          </p:cNvSpPr>
          <p:nvPr>
            <p:ph type="sldNum" sz="quarter" idx="5"/>
          </p:nvPr>
        </p:nvSpPr>
        <p:spPr/>
        <p:txBody>
          <a:bodyPr/>
          <a:lstStyle/>
          <a:p>
            <a:fld id="{E01E0969-10EC-6145-985F-0C7D70503EA7}" type="slidenum">
              <a:rPr lang="da-DK" smtClean="0"/>
              <a:t>9</a:t>
            </a:fld>
            <a:endParaRPr lang="da-DK"/>
          </a:p>
        </p:txBody>
      </p:sp>
    </p:spTree>
    <p:extLst>
      <p:ext uri="{BB962C8B-B14F-4D97-AF65-F5344CB8AC3E}">
        <p14:creationId xmlns:p14="http://schemas.microsoft.com/office/powerpoint/2010/main" val="3080876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sz="1800" b="1" u="sng"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Bæredygtighed og skalering:</a:t>
            </a:r>
            <a:r>
              <a:rPr lang="da-DK" sz="1800" dirty="0">
                <a:solidFill>
                  <a:srgbClr val="595959"/>
                </a:solidFill>
                <a:effectLst/>
                <a:latin typeface="Calibri" panose="020F0502020204030204" pitchFamily="34" charset="0"/>
                <a:ea typeface="Calibri" panose="020F0502020204030204" pitchFamily="34" charset="0"/>
                <a:cs typeface="Cordia New" panose="020B0304020202020204" pitchFamily="34" charset="-34"/>
              </a:rPr>
              <a:t> Selvom dette projekt fokuserer på MVP-versionen af den digitale ønskeseddel, er det vigtigt at overveje applikationens langsigtede bæredygtighed og mulighed for skalering. For at sikre en kontinuerlig vækst og succes for applikationen, skal der være en plan for, hvordan man kan forbedre og udvide funktionaliteten, så den appellerer til et større publikum.</a:t>
            </a:r>
          </a:p>
        </p:txBody>
      </p:sp>
      <p:sp>
        <p:nvSpPr>
          <p:cNvPr id="4" name="Pladsholder til slidenummer 3"/>
          <p:cNvSpPr>
            <a:spLocks noGrp="1"/>
          </p:cNvSpPr>
          <p:nvPr>
            <p:ph type="sldNum" sz="quarter" idx="5"/>
          </p:nvPr>
        </p:nvSpPr>
        <p:spPr/>
        <p:txBody>
          <a:bodyPr/>
          <a:lstStyle/>
          <a:p>
            <a:fld id="{E01E0969-10EC-6145-985F-0C7D70503EA7}" type="slidenum">
              <a:rPr lang="da-DK" smtClean="0"/>
              <a:t>10</a:t>
            </a:fld>
            <a:endParaRPr lang="da-DK"/>
          </a:p>
        </p:txBody>
      </p:sp>
    </p:spTree>
    <p:extLst>
      <p:ext uri="{BB962C8B-B14F-4D97-AF65-F5344CB8AC3E}">
        <p14:creationId xmlns:p14="http://schemas.microsoft.com/office/powerpoint/2010/main" val="2086295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C33DD0-E4B9-56D8-349B-9970B590D489}"/>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endParaRPr lang="en-GB"/>
          </a:p>
        </p:txBody>
      </p:sp>
      <p:sp>
        <p:nvSpPr>
          <p:cNvPr id="3" name="Undertitel 2">
            <a:extLst>
              <a:ext uri="{FF2B5EF4-FFF2-40B4-BE49-F238E27FC236}">
                <a16:creationId xmlns:a16="http://schemas.microsoft.com/office/drawing/2014/main" id="{026BAFF4-07D4-772B-B071-B61B0802AC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GB"/>
          </a:p>
        </p:txBody>
      </p:sp>
      <p:sp>
        <p:nvSpPr>
          <p:cNvPr id="4" name="Pladsholder til dato 3">
            <a:extLst>
              <a:ext uri="{FF2B5EF4-FFF2-40B4-BE49-F238E27FC236}">
                <a16:creationId xmlns:a16="http://schemas.microsoft.com/office/drawing/2014/main" id="{C7FA08FA-2962-92DD-76A4-31395A4CE472}"/>
              </a:ext>
            </a:extLst>
          </p:cNvPr>
          <p:cNvSpPr>
            <a:spLocks noGrp="1"/>
          </p:cNvSpPr>
          <p:nvPr>
            <p:ph type="dt" sz="half" idx="10"/>
          </p:nvPr>
        </p:nvSpPr>
        <p:spPr/>
        <p:txBody>
          <a:bodyPr/>
          <a:lstStyle/>
          <a:p>
            <a:fld id="{48A87A34-81AB-432B-8DAE-1953F412C126}" type="datetimeFigureOut">
              <a:rPr lang="en-US" smtClean="0"/>
              <a:t>4/21/23</a:t>
            </a:fld>
            <a:endParaRPr lang="en-US" dirty="0"/>
          </a:p>
        </p:txBody>
      </p:sp>
      <p:sp>
        <p:nvSpPr>
          <p:cNvPr id="5" name="Pladsholder til sidefod 4">
            <a:extLst>
              <a:ext uri="{FF2B5EF4-FFF2-40B4-BE49-F238E27FC236}">
                <a16:creationId xmlns:a16="http://schemas.microsoft.com/office/drawing/2014/main" id="{E052BD06-DFA7-AE06-15C5-4429D9761333}"/>
              </a:ext>
            </a:extLst>
          </p:cNvPr>
          <p:cNvSpPr>
            <a:spLocks noGrp="1"/>
          </p:cNvSpPr>
          <p:nvPr>
            <p:ph type="ftr" sz="quarter" idx="11"/>
          </p:nvPr>
        </p:nvSpPr>
        <p:spPr/>
        <p:txBody>
          <a:bodyPr/>
          <a:lstStyle/>
          <a:p>
            <a:endParaRPr lang="en-US" dirty="0"/>
          </a:p>
        </p:txBody>
      </p:sp>
      <p:sp>
        <p:nvSpPr>
          <p:cNvPr id="6" name="Pladsholder til slidenummer 5">
            <a:extLst>
              <a:ext uri="{FF2B5EF4-FFF2-40B4-BE49-F238E27FC236}">
                <a16:creationId xmlns:a16="http://schemas.microsoft.com/office/drawing/2014/main" id="{C46823A8-F45D-DC23-27C7-F49AEF514B80}"/>
              </a:ext>
            </a:extLst>
          </p:cNvPr>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52360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3E593B-C28D-F3D0-AB36-D9868C083F01}"/>
              </a:ext>
            </a:extLst>
          </p:cNvPr>
          <p:cNvSpPr>
            <a:spLocks noGrp="1"/>
          </p:cNvSpPr>
          <p:nvPr>
            <p:ph type="title"/>
          </p:nvPr>
        </p:nvSpPr>
        <p:spPr/>
        <p:txBody>
          <a:bodyPr/>
          <a:lstStyle/>
          <a:p>
            <a:r>
              <a:rPr lang="da-DK"/>
              <a:t>Klik for at redigere titeltypografien i masteren</a:t>
            </a:r>
            <a:endParaRPr lang="en-GB"/>
          </a:p>
        </p:txBody>
      </p:sp>
      <p:sp>
        <p:nvSpPr>
          <p:cNvPr id="3" name="Pladsholder til lodret titel 2">
            <a:extLst>
              <a:ext uri="{FF2B5EF4-FFF2-40B4-BE49-F238E27FC236}">
                <a16:creationId xmlns:a16="http://schemas.microsoft.com/office/drawing/2014/main" id="{E30985A3-1C96-8BA0-5F46-EA8CA53F6A2D}"/>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4" name="Pladsholder til dato 3">
            <a:extLst>
              <a:ext uri="{FF2B5EF4-FFF2-40B4-BE49-F238E27FC236}">
                <a16:creationId xmlns:a16="http://schemas.microsoft.com/office/drawing/2014/main" id="{78C9110C-BCFB-0EB4-4632-1B99AA7D462A}"/>
              </a:ext>
            </a:extLst>
          </p:cNvPr>
          <p:cNvSpPr>
            <a:spLocks noGrp="1"/>
          </p:cNvSpPr>
          <p:nvPr>
            <p:ph type="dt" sz="half" idx="10"/>
          </p:nvPr>
        </p:nvSpPr>
        <p:spPr/>
        <p:txBody>
          <a:bodyPr/>
          <a:lstStyle/>
          <a:p>
            <a:fld id="{48A87A34-81AB-432B-8DAE-1953F412C126}" type="datetimeFigureOut">
              <a:rPr lang="en-US" smtClean="0"/>
              <a:t>4/21/23</a:t>
            </a:fld>
            <a:endParaRPr lang="en-US" dirty="0"/>
          </a:p>
        </p:txBody>
      </p:sp>
      <p:sp>
        <p:nvSpPr>
          <p:cNvPr id="5" name="Pladsholder til sidefod 4">
            <a:extLst>
              <a:ext uri="{FF2B5EF4-FFF2-40B4-BE49-F238E27FC236}">
                <a16:creationId xmlns:a16="http://schemas.microsoft.com/office/drawing/2014/main" id="{821CB4A3-CB58-377A-A5A0-7D7D6E4A2FD9}"/>
              </a:ext>
            </a:extLst>
          </p:cNvPr>
          <p:cNvSpPr>
            <a:spLocks noGrp="1"/>
          </p:cNvSpPr>
          <p:nvPr>
            <p:ph type="ftr" sz="quarter" idx="11"/>
          </p:nvPr>
        </p:nvSpPr>
        <p:spPr/>
        <p:txBody>
          <a:bodyPr/>
          <a:lstStyle/>
          <a:p>
            <a:endParaRPr lang="en-US" dirty="0"/>
          </a:p>
        </p:txBody>
      </p:sp>
      <p:sp>
        <p:nvSpPr>
          <p:cNvPr id="6" name="Pladsholder til slidenummer 5">
            <a:extLst>
              <a:ext uri="{FF2B5EF4-FFF2-40B4-BE49-F238E27FC236}">
                <a16:creationId xmlns:a16="http://schemas.microsoft.com/office/drawing/2014/main" id="{6547104D-AD0D-0F07-69F9-9A4EC8995782}"/>
              </a:ext>
            </a:extLst>
          </p:cNvPr>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85176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C23FB951-0C0E-10D4-0250-B31285D5C7B4}"/>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endParaRPr lang="en-GB"/>
          </a:p>
        </p:txBody>
      </p:sp>
      <p:sp>
        <p:nvSpPr>
          <p:cNvPr id="3" name="Pladsholder til lodret titel 2">
            <a:extLst>
              <a:ext uri="{FF2B5EF4-FFF2-40B4-BE49-F238E27FC236}">
                <a16:creationId xmlns:a16="http://schemas.microsoft.com/office/drawing/2014/main" id="{BC896F66-5231-A9B5-84E9-05422A10E88D}"/>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4" name="Pladsholder til dato 3">
            <a:extLst>
              <a:ext uri="{FF2B5EF4-FFF2-40B4-BE49-F238E27FC236}">
                <a16:creationId xmlns:a16="http://schemas.microsoft.com/office/drawing/2014/main" id="{70317FC3-C649-A4C6-BF94-D0E9554E9636}"/>
              </a:ext>
            </a:extLst>
          </p:cNvPr>
          <p:cNvSpPr>
            <a:spLocks noGrp="1"/>
          </p:cNvSpPr>
          <p:nvPr>
            <p:ph type="dt" sz="half" idx="10"/>
          </p:nvPr>
        </p:nvSpPr>
        <p:spPr/>
        <p:txBody>
          <a:bodyPr/>
          <a:lstStyle/>
          <a:p>
            <a:fld id="{48A87A34-81AB-432B-8DAE-1953F412C126}" type="datetimeFigureOut">
              <a:rPr lang="en-US" smtClean="0"/>
              <a:t>4/21/23</a:t>
            </a:fld>
            <a:endParaRPr lang="en-US" dirty="0"/>
          </a:p>
        </p:txBody>
      </p:sp>
      <p:sp>
        <p:nvSpPr>
          <p:cNvPr id="5" name="Pladsholder til sidefod 4">
            <a:extLst>
              <a:ext uri="{FF2B5EF4-FFF2-40B4-BE49-F238E27FC236}">
                <a16:creationId xmlns:a16="http://schemas.microsoft.com/office/drawing/2014/main" id="{9E1B3E4A-5C87-093B-872E-2DBD4040B1D0}"/>
              </a:ext>
            </a:extLst>
          </p:cNvPr>
          <p:cNvSpPr>
            <a:spLocks noGrp="1"/>
          </p:cNvSpPr>
          <p:nvPr>
            <p:ph type="ftr" sz="quarter" idx="11"/>
          </p:nvPr>
        </p:nvSpPr>
        <p:spPr/>
        <p:txBody>
          <a:bodyPr/>
          <a:lstStyle/>
          <a:p>
            <a:endParaRPr lang="en-US" dirty="0"/>
          </a:p>
        </p:txBody>
      </p:sp>
      <p:sp>
        <p:nvSpPr>
          <p:cNvPr id="6" name="Pladsholder til slidenummer 5">
            <a:extLst>
              <a:ext uri="{FF2B5EF4-FFF2-40B4-BE49-F238E27FC236}">
                <a16:creationId xmlns:a16="http://schemas.microsoft.com/office/drawing/2014/main" id="{2D0D8E6C-8DFE-E815-B135-490CBF5F8898}"/>
              </a:ext>
            </a:extLst>
          </p:cNvPr>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19987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4A7F43-B0F6-4F17-0C09-8130F0A31349}"/>
              </a:ext>
            </a:extLst>
          </p:cNvPr>
          <p:cNvSpPr>
            <a:spLocks noGrp="1"/>
          </p:cNvSpPr>
          <p:nvPr>
            <p:ph type="title"/>
          </p:nvPr>
        </p:nvSpPr>
        <p:spPr/>
        <p:txBody>
          <a:bodyPr/>
          <a:lstStyle/>
          <a:p>
            <a:r>
              <a:rPr lang="da-DK"/>
              <a:t>Klik for at redigere titeltypografien i masteren</a:t>
            </a:r>
            <a:endParaRPr lang="en-GB"/>
          </a:p>
        </p:txBody>
      </p:sp>
      <p:sp>
        <p:nvSpPr>
          <p:cNvPr id="3" name="Pladsholder til indhold 2">
            <a:extLst>
              <a:ext uri="{FF2B5EF4-FFF2-40B4-BE49-F238E27FC236}">
                <a16:creationId xmlns:a16="http://schemas.microsoft.com/office/drawing/2014/main" id="{CF6BC8D2-648B-7384-A6F9-B427368802DE}"/>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4" name="Pladsholder til dato 3">
            <a:extLst>
              <a:ext uri="{FF2B5EF4-FFF2-40B4-BE49-F238E27FC236}">
                <a16:creationId xmlns:a16="http://schemas.microsoft.com/office/drawing/2014/main" id="{493D96C9-325F-6E1C-76D3-F82D01E3AE07}"/>
              </a:ext>
            </a:extLst>
          </p:cNvPr>
          <p:cNvSpPr>
            <a:spLocks noGrp="1"/>
          </p:cNvSpPr>
          <p:nvPr>
            <p:ph type="dt" sz="half" idx="10"/>
          </p:nvPr>
        </p:nvSpPr>
        <p:spPr/>
        <p:txBody>
          <a:bodyPr/>
          <a:lstStyle/>
          <a:p>
            <a:fld id="{48A87A34-81AB-432B-8DAE-1953F412C126}" type="datetimeFigureOut">
              <a:rPr lang="en-US" smtClean="0"/>
              <a:t>4/21/23</a:t>
            </a:fld>
            <a:endParaRPr lang="en-US" dirty="0"/>
          </a:p>
        </p:txBody>
      </p:sp>
      <p:sp>
        <p:nvSpPr>
          <p:cNvPr id="5" name="Pladsholder til sidefod 4">
            <a:extLst>
              <a:ext uri="{FF2B5EF4-FFF2-40B4-BE49-F238E27FC236}">
                <a16:creationId xmlns:a16="http://schemas.microsoft.com/office/drawing/2014/main" id="{171B3B9B-5FB8-9956-7E00-08806F84691D}"/>
              </a:ext>
            </a:extLst>
          </p:cNvPr>
          <p:cNvSpPr>
            <a:spLocks noGrp="1"/>
          </p:cNvSpPr>
          <p:nvPr>
            <p:ph type="ftr" sz="quarter" idx="11"/>
          </p:nvPr>
        </p:nvSpPr>
        <p:spPr/>
        <p:txBody>
          <a:bodyPr/>
          <a:lstStyle/>
          <a:p>
            <a:endParaRPr lang="en-US" dirty="0"/>
          </a:p>
        </p:txBody>
      </p:sp>
      <p:sp>
        <p:nvSpPr>
          <p:cNvPr id="6" name="Pladsholder til slidenummer 5">
            <a:extLst>
              <a:ext uri="{FF2B5EF4-FFF2-40B4-BE49-F238E27FC236}">
                <a16:creationId xmlns:a16="http://schemas.microsoft.com/office/drawing/2014/main" id="{62750F97-F747-9161-AE9A-1685E0264507}"/>
              </a:ext>
            </a:extLst>
          </p:cNvPr>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89121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4DF1F5-53D8-DED3-D505-2A526B306E7B}"/>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endParaRPr lang="en-GB"/>
          </a:p>
        </p:txBody>
      </p:sp>
      <p:sp>
        <p:nvSpPr>
          <p:cNvPr id="3" name="Pladsholder til tekst 2">
            <a:extLst>
              <a:ext uri="{FF2B5EF4-FFF2-40B4-BE49-F238E27FC236}">
                <a16:creationId xmlns:a16="http://schemas.microsoft.com/office/drawing/2014/main" id="{1C4E17F8-CFC1-A7B8-A337-4601FC560C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43AC1B4B-C230-A7D8-441C-1DA6ED2E0BDA}"/>
              </a:ext>
            </a:extLst>
          </p:cNvPr>
          <p:cNvSpPr>
            <a:spLocks noGrp="1"/>
          </p:cNvSpPr>
          <p:nvPr>
            <p:ph type="dt" sz="half" idx="10"/>
          </p:nvPr>
        </p:nvSpPr>
        <p:spPr/>
        <p:txBody>
          <a:bodyPr/>
          <a:lstStyle/>
          <a:p>
            <a:fld id="{48A87A34-81AB-432B-8DAE-1953F412C126}" type="datetimeFigureOut">
              <a:rPr lang="en-US" smtClean="0"/>
              <a:t>4/21/23</a:t>
            </a:fld>
            <a:endParaRPr lang="en-US" dirty="0"/>
          </a:p>
        </p:txBody>
      </p:sp>
      <p:sp>
        <p:nvSpPr>
          <p:cNvPr id="5" name="Pladsholder til sidefod 4">
            <a:extLst>
              <a:ext uri="{FF2B5EF4-FFF2-40B4-BE49-F238E27FC236}">
                <a16:creationId xmlns:a16="http://schemas.microsoft.com/office/drawing/2014/main" id="{61916510-067E-6E1E-B42C-C6C2ECD676D0}"/>
              </a:ext>
            </a:extLst>
          </p:cNvPr>
          <p:cNvSpPr>
            <a:spLocks noGrp="1"/>
          </p:cNvSpPr>
          <p:nvPr>
            <p:ph type="ftr" sz="quarter" idx="11"/>
          </p:nvPr>
        </p:nvSpPr>
        <p:spPr/>
        <p:txBody>
          <a:bodyPr/>
          <a:lstStyle/>
          <a:p>
            <a:endParaRPr lang="en-US" dirty="0"/>
          </a:p>
        </p:txBody>
      </p:sp>
      <p:sp>
        <p:nvSpPr>
          <p:cNvPr id="6" name="Pladsholder til slidenummer 5">
            <a:extLst>
              <a:ext uri="{FF2B5EF4-FFF2-40B4-BE49-F238E27FC236}">
                <a16:creationId xmlns:a16="http://schemas.microsoft.com/office/drawing/2014/main" id="{D597E383-4017-8DB4-8900-7F4A4E65AAE1}"/>
              </a:ext>
            </a:extLst>
          </p:cNvPr>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4292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EF72C-2F76-F4A5-426E-3B475320013C}"/>
              </a:ext>
            </a:extLst>
          </p:cNvPr>
          <p:cNvSpPr>
            <a:spLocks noGrp="1"/>
          </p:cNvSpPr>
          <p:nvPr>
            <p:ph type="title"/>
          </p:nvPr>
        </p:nvSpPr>
        <p:spPr/>
        <p:txBody>
          <a:bodyPr/>
          <a:lstStyle/>
          <a:p>
            <a:r>
              <a:rPr lang="da-DK"/>
              <a:t>Klik for at redigere titeltypografien i masteren</a:t>
            </a:r>
            <a:endParaRPr lang="en-GB"/>
          </a:p>
        </p:txBody>
      </p:sp>
      <p:sp>
        <p:nvSpPr>
          <p:cNvPr id="3" name="Pladsholder til indhold 2">
            <a:extLst>
              <a:ext uri="{FF2B5EF4-FFF2-40B4-BE49-F238E27FC236}">
                <a16:creationId xmlns:a16="http://schemas.microsoft.com/office/drawing/2014/main" id="{77899754-D67A-8784-D02D-2F175F631B5D}"/>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4" name="Pladsholder til indhold 3">
            <a:extLst>
              <a:ext uri="{FF2B5EF4-FFF2-40B4-BE49-F238E27FC236}">
                <a16:creationId xmlns:a16="http://schemas.microsoft.com/office/drawing/2014/main" id="{6E4DDB94-CD2E-2BC1-3C5B-7C90431C68B0}"/>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5" name="Pladsholder til dato 4">
            <a:extLst>
              <a:ext uri="{FF2B5EF4-FFF2-40B4-BE49-F238E27FC236}">
                <a16:creationId xmlns:a16="http://schemas.microsoft.com/office/drawing/2014/main" id="{21CE59EA-A819-7F58-E8F3-290149B93B6C}"/>
              </a:ext>
            </a:extLst>
          </p:cNvPr>
          <p:cNvSpPr>
            <a:spLocks noGrp="1"/>
          </p:cNvSpPr>
          <p:nvPr>
            <p:ph type="dt" sz="half" idx="10"/>
          </p:nvPr>
        </p:nvSpPr>
        <p:spPr/>
        <p:txBody>
          <a:bodyPr/>
          <a:lstStyle/>
          <a:p>
            <a:fld id="{48A87A34-81AB-432B-8DAE-1953F412C126}" type="datetimeFigureOut">
              <a:rPr lang="en-US" smtClean="0"/>
              <a:t>4/21/23</a:t>
            </a:fld>
            <a:endParaRPr lang="en-US" dirty="0"/>
          </a:p>
        </p:txBody>
      </p:sp>
      <p:sp>
        <p:nvSpPr>
          <p:cNvPr id="6" name="Pladsholder til sidefod 5">
            <a:extLst>
              <a:ext uri="{FF2B5EF4-FFF2-40B4-BE49-F238E27FC236}">
                <a16:creationId xmlns:a16="http://schemas.microsoft.com/office/drawing/2014/main" id="{4B37B5E9-C635-B75B-4A0A-6BAB947AE2DC}"/>
              </a:ext>
            </a:extLst>
          </p:cNvPr>
          <p:cNvSpPr>
            <a:spLocks noGrp="1"/>
          </p:cNvSpPr>
          <p:nvPr>
            <p:ph type="ftr" sz="quarter" idx="11"/>
          </p:nvPr>
        </p:nvSpPr>
        <p:spPr/>
        <p:txBody>
          <a:bodyPr/>
          <a:lstStyle/>
          <a:p>
            <a:endParaRPr lang="en-US" dirty="0"/>
          </a:p>
        </p:txBody>
      </p:sp>
      <p:sp>
        <p:nvSpPr>
          <p:cNvPr id="7" name="Pladsholder til slidenummer 6">
            <a:extLst>
              <a:ext uri="{FF2B5EF4-FFF2-40B4-BE49-F238E27FC236}">
                <a16:creationId xmlns:a16="http://schemas.microsoft.com/office/drawing/2014/main" id="{438E7342-4F3C-31EC-C28A-F34ED88B2FF6}"/>
              </a:ext>
            </a:extLst>
          </p:cNvPr>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72500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0713D4-6371-3522-94F4-3C2E2249DB44}"/>
              </a:ext>
            </a:extLst>
          </p:cNvPr>
          <p:cNvSpPr>
            <a:spLocks noGrp="1"/>
          </p:cNvSpPr>
          <p:nvPr>
            <p:ph type="title"/>
          </p:nvPr>
        </p:nvSpPr>
        <p:spPr>
          <a:xfrm>
            <a:off x="839788" y="365125"/>
            <a:ext cx="10515600" cy="1325563"/>
          </a:xfrm>
        </p:spPr>
        <p:txBody>
          <a:bodyPr/>
          <a:lstStyle/>
          <a:p>
            <a:r>
              <a:rPr lang="da-DK"/>
              <a:t>Klik for at redigere titeltypografien i masteren</a:t>
            </a:r>
            <a:endParaRPr lang="en-GB"/>
          </a:p>
        </p:txBody>
      </p:sp>
      <p:sp>
        <p:nvSpPr>
          <p:cNvPr id="3" name="Pladsholder til tekst 2">
            <a:extLst>
              <a:ext uri="{FF2B5EF4-FFF2-40B4-BE49-F238E27FC236}">
                <a16:creationId xmlns:a16="http://schemas.microsoft.com/office/drawing/2014/main" id="{BD46D94C-D827-873B-6F33-70D5E70BC0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F15A2A96-F230-F204-2CEA-AC90D068C4F0}"/>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5" name="Pladsholder til tekst 4">
            <a:extLst>
              <a:ext uri="{FF2B5EF4-FFF2-40B4-BE49-F238E27FC236}">
                <a16:creationId xmlns:a16="http://schemas.microsoft.com/office/drawing/2014/main" id="{DDAF5F2A-BB61-7672-0199-288DEC650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2317E522-DB8F-437F-0008-748B2A3CB075}"/>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7" name="Pladsholder til dato 6">
            <a:extLst>
              <a:ext uri="{FF2B5EF4-FFF2-40B4-BE49-F238E27FC236}">
                <a16:creationId xmlns:a16="http://schemas.microsoft.com/office/drawing/2014/main" id="{0A9D49B8-61A1-8C51-695F-6F9E33F6D4EC}"/>
              </a:ext>
            </a:extLst>
          </p:cNvPr>
          <p:cNvSpPr>
            <a:spLocks noGrp="1"/>
          </p:cNvSpPr>
          <p:nvPr>
            <p:ph type="dt" sz="half" idx="10"/>
          </p:nvPr>
        </p:nvSpPr>
        <p:spPr/>
        <p:txBody>
          <a:bodyPr/>
          <a:lstStyle/>
          <a:p>
            <a:fld id="{48A87A34-81AB-432B-8DAE-1953F412C126}" type="datetimeFigureOut">
              <a:rPr lang="en-US" smtClean="0"/>
              <a:t>4/21/23</a:t>
            </a:fld>
            <a:endParaRPr lang="en-US" dirty="0"/>
          </a:p>
        </p:txBody>
      </p:sp>
      <p:sp>
        <p:nvSpPr>
          <p:cNvPr id="8" name="Pladsholder til sidefod 7">
            <a:extLst>
              <a:ext uri="{FF2B5EF4-FFF2-40B4-BE49-F238E27FC236}">
                <a16:creationId xmlns:a16="http://schemas.microsoft.com/office/drawing/2014/main" id="{A6B48E9C-04C0-4921-83D3-C4AB77A466EC}"/>
              </a:ext>
            </a:extLst>
          </p:cNvPr>
          <p:cNvSpPr>
            <a:spLocks noGrp="1"/>
          </p:cNvSpPr>
          <p:nvPr>
            <p:ph type="ftr" sz="quarter" idx="11"/>
          </p:nvPr>
        </p:nvSpPr>
        <p:spPr/>
        <p:txBody>
          <a:bodyPr/>
          <a:lstStyle/>
          <a:p>
            <a:endParaRPr lang="en-US" dirty="0"/>
          </a:p>
        </p:txBody>
      </p:sp>
      <p:sp>
        <p:nvSpPr>
          <p:cNvPr id="9" name="Pladsholder til slidenummer 8">
            <a:extLst>
              <a:ext uri="{FF2B5EF4-FFF2-40B4-BE49-F238E27FC236}">
                <a16:creationId xmlns:a16="http://schemas.microsoft.com/office/drawing/2014/main" id="{02F25092-C43C-65B0-DAA7-494CF725A222}"/>
              </a:ext>
            </a:extLst>
          </p:cNvPr>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737389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6A5BB2-6FE0-236A-77AA-50C9B47E2E85}"/>
              </a:ext>
            </a:extLst>
          </p:cNvPr>
          <p:cNvSpPr>
            <a:spLocks noGrp="1"/>
          </p:cNvSpPr>
          <p:nvPr>
            <p:ph type="title"/>
          </p:nvPr>
        </p:nvSpPr>
        <p:spPr/>
        <p:txBody>
          <a:bodyPr/>
          <a:lstStyle/>
          <a:p>
            <a:r>
              <a:rPr lang="da-DK"/>
              <a:t>Klik for at redigere titeltypografien i masteren</a:t>
            </a:r>
            <a:endParaRPr lang="en-GB"/>
          </a:p>
        </p:txBody>
      </p:sp>
      <p:sp>
        <p:nvSpPr>
          <p:cNvPr id="3" name="Pladsholder til dato 2">
            <a:extLst>
              <a:ext uri="{FF2B5EF4-FFF2-40B4-BE49-F238E27FC236}">
                <a16:creationId xmlns:a16="http://schemas.microsoft.com/office/drawing/2014/main" id="{C27CDE81-D1CF-7599-44F1-5CA2D73A1268}"/>
              </a:ext>
            </a:extLst>
          </p:cNvPr>
          <p:cNvSpPr>
            <a:spLocks noGrp="1"/>
          </p:cNvSpPr>
          <p:nvPr>
            <p:ph type="dt" sz="half" idx="10"/>
          </p:nvPr>
        </p:nvSpPr>
        <p:spPr/>
        <p:txBody>
          <a:bodyPr/>
          <a:lstStyle/>
          <a:p>
            <a:fld id="{48A87A34-81AB-432B-8DAE-1953F412C126}" type="datetimeFigureOut">
              <a:rPr lang="en-US" smtClean="0"/>
              <a:t>4/21/23</a:t>
            </a:fld>
            <a:endParaRPr lang="en-US" dirty="0"/>
          </a:p>
        </p:txBody>
      </p:sp>
      <p:sp>
        <p:nvSpPr>
          <p:cNvPr id="4" name="Pladsholder til sidefod 3">
            <a:extLst>
              <a:ext uri="{FF2B5EF4-FFF2-40B4-BE49-F238E27FC236}">
                <a16:creationId xmlns:a16="http://schemas.microsoft.com/office/drawing/2014/main" id="{7684A74F-AD5B-1FFF-4CFD-1E612376467A}"/>
              </a:ext>
            </a:extLst>
          </p:cNvPr>
          <p:cNvSpPr>
            <a:spLocks noGrp="1"/>
          </p:cNvSpPr>
          <p:nvPr>
            <p:ph type="ftr" sz="quarter" idx="11"/>
          </p:nvPr>
        </p:nvSpPr>
        <p:spPr/>
        <p:txBody>
          <a:bodyPr/>
          <a:lstStyle/>
          <a:p>
            <a:endParaRPr lang="en-US" dirty="0"/>
          </a:p>
        </p:txBody>
      </p:sp>
      <p:sp>
        <p:nvSpPr>
          <p:cNvPr id="5" name="Pladsholder til slidenummer 4">
            <a:extLst>
              <a:ext uri="{FF2B5EF4-FFF2-40B4-BE49-F238E27FC236}">
                <a16:creationId xmlns:a16="http://schemas.microsoft.com/office/drawing/2014/main" id="{D04D53FF-DBD2-D7F1-A301-EB0E86374ABD}"/>
              </a:ext>
            </a:extLst>
          </p:cNvPr>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60364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344006B2-D1AE-A72F-43F3-8E3C779D6EA0}"/>
              </a:ext>
            </a:extLst>
          </p:cNvPr>
          <p:cNvSpPr>
            <a:spLocks noGrp="1"/>
          </p:cNvSpPr>
          <p:nvPr>
            <p:ph type="dt" sz="half" idx="10"/>
          </p:nvPr>
        </p:nvSpPr>
        <p:spPr/>
        <p:txBody>
          <a:bodyPr/>
          <a:lstStyle/>
          <a:p>
            <a:fld id="{48A87A34-81AB-432B-8DAE-1953F412C126}" type="datetimeFigureOut">
              <a:rPr lang="en-US" smtClean="0"/>
              <a:t>4/21/23</a:t>
            </a:fld>
            <a:endParaRPr lang="en-US" dirty="0"/>
          </a:p>
        </p:txBody>
      </p:sp>
      <p:sp>
        <p:nvSpPr>
          <p:cNvPr id="3" name="Pladsholder til sidefod 2">
            <a:extLst>
              <a:ext uri="{FF2B5EF4-FFF2-40B4-BE49-F238E27FC236}">
                <a16:creationId xmlns:a16="http://schemas.microsoft.com/office/drawing/2014/main" id="{C8612108-1940-7ECB-95EE-D4C974488673}"/>
              </a:ext>
            </a:extLst>
          </p:cNvPr>
          <p:cNvSpPr>
            <a:spLocks noGrp="1"/>
          </p:cNvSpPr>
          <p:nvPr>
            <p:ph type="ftr" sz="quarter" idx="11"/>
          </p:nvPr>
        </p:nvSpPr>
        <p:spPr/>
        <p:txBody>
          <a:bodyPr/>
          <a:lstStyle/>
          <a:p>
            <a:endParaRPr lang="en-US" dirty="0"/>
          </a:p>
        </p:txBody>
      </p:sp>
      <p:sp>
        <p:nvSpPr>
          <p:cNvPr id="4" name="Pladsholder til slidenummer 3">
            <a:extLst>
              <a:ext uri="{FF2B5EF4-FFF2-40B4-BE49-F238E27FC236}">
                <a16:creationId xmlns:a16="http://schemas.microsoft.com/office/drawing/2014/main" id="{86CA7021-09EF-967A-A04D-D8668CC6FB94}"/>
              </a:ext>
            </a:extLst>
          </p:cNvPr>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600280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2B224-C4F5-FA07-44B9-1134769923DE}"/>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GB"/>
          </a:p>
        </p:txBody>
      </p:sp>
      <p:sp>
        <p:nvSpPr>
          <p:cNvPr id="3" name="Pladsholder til indhold 2">
            <a:extLst>
              <a:ext uri="{FF2B5EF4-FFF2-40B4-BE49-F238E27FC236}">
                <a16:creationId xmlns:a16="http://schemas.microsoft.com/office/drawing/2014/main" id="{FF15DE7D-33D8-74DB-8610-60C8275626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4" name="Pladsholder til tekst 3">
            <a:extLst>
              <a:ext uri="{FF2B5EF4-FFF2-40B4-BE49-F238E27FC236}">
                <a16:creationId xmlns:a16="http://schemas.microsoft.com/office/drawing/2014/main" id="{5301CEE7-CA32-5F7F-C822-321F4937A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22334468-817E-3AFA-C8CA-F6401125E290}"/>
              </a:ext>
            </a:extLst>
          </p:cNvPr>
          <p:cNvSpPr>
            <a:spLocks noGrp="1"/>
          </p:cNvSpPr>
          <p:nvPr>
            <p:ph type="dt" sz="half" idx="10"/>
          </p:nvPr>
        </p:nvSpPr>
        <p:spPr/>
        <p:txBody>
          <a:bodyPr/>
          <a:lstStyle/>
          <a:p>
            <a:fld id="{48A87A34-81AB-432B-8DAE-1953F412C126}" type="datetimeFigureOut">
              <a:rPr lang="en-US" smtClean="0"/>
              <a:t>4/21/23</a:t>
            </a:fld>
            <a:endParaRPr lang="en-US" dirty="0"/>
          </a:p>
        </p:txBody>
      </p:sp>
      <p:sp>
        <p:nvSpPr>
          <p:cNvPr id="6" name="Pladsholder til sidefod 5">
            <a:extLst>
              <a:ext uri="{FF2B5EF4-FFF2-40B4-BE49-F238E27FC236}">
                <a16:creationId xmlns:a16="http://schemas.microsoft.com/office/drawing/2014/main" id="{38D34230-3EEE-055B-6209-C0ABDEEAD01D}"/>
              </a:ext>
            </a:extLst>
          </p:cNvPr>
          <p:cNvSpPr>
            <a:spLocks noGrp="1"/>
          </p:cNvSpPr>
          <p:nvPr>
            <p:ph type="ftr" sz="quarter" idx="11"/>
          </p:nvPr>
        </p:nvSpPr>
        <p:spPr/>
        <p:txBody>
          <a:bodyPr/>
          <a:lstStyle/>
          <a:p>
            <a:endParaRPr lang="en-US" dirty="0"/>
          </a:p>
        </p:txBody>
      </p:sp>
      <p:sp>
        <p:nvSpPr>
          <p:cNvPr id="7" name="Pladsholder til slidenummer 6">
            <a:extLst>
              <a:ext uri="{FF2B5EF4-FFF2-40B4-BE49-F238E27FC236}">
                <a16:creationId xmlns:a16="http://schemas.microsoft.com/office/drawing/2014/main" id="{F6C48C6A-9F12-0E1B-D347-EE7FE48C762D}"/>
              </a:ext>
            </a:extLst>
          </p:cNvPr>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55553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AEA89B-B02B-F909-18EA-C8E2E47B54D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GB"/>
          </a:p>
        </p:txBody>
      </p:sp>
      <p:sp>
        <p:nvSpPr>
          <p:cNvPr id="3" name="Pladsholder til billede 2">
            <a:extLst>
              <a:ext uri="{FF2B5EF4-FFF2-40B4-BE49-F238E27FC236}">
                <a16:creationId xmlns:a16="http://schemas.microsoft.com/office/drawing/2014/main" id="{E6195C9E-31AE-3FE8-5FEA-E57B87329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Pladsholder til tekst 3">
            <a:extLst>
              <a:ext uri="{FF2B5EF4-FFF2-40B4-BE49-F238E27FC236}">
                <a16:creationId xmlns:a16="http://schemas.microsoft.com/office/drawing/2014/main" id="{B373B392-D75F-E1B9-6757-F0A6B082F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C2DD88D-29F6-F3FA-9353-0CC6E4C6A784}"/>
              </a:ext>
            </a:extLst>
          </p:cNvPr>
          <p:cNvSpPr>
            <a:spLocks noGrp="1"/>
          </p:cNvSpPr>
          <p:nvPr>
            <p:ph type="dt" sz="half" idx="10"/>
          </p:nvPr>
        </p:nvSpPr>
        <p:spPr/>
        <p:txBody>
          <a:bodyPr/>
          <a:lstStyle/>
          <a:p>
            <a:fld id="{48A87A34-81AB-432B-8DAE-1953F412C126}" type="datetimeFigureOut">
              <a:rPr lang="en-US" smtClean="0"/>
              <a:t>4/21/23</a:t>
            </a:fld>
            <a:endParaRPr lang="en-US" dirty="0"/>
          </a:p>
        </p:txBody>
      </p:sp>
      <p:sp>
        <p:nvSpPr>
          <p:cNvPr id="6" name="Pladsholder til sidefod 5">
            <a:extLst>
              <a:ext uri="{FF2B5EF4-FFF2-40B4-BE49-F238E27FC236}">
                <a16:creationId xmlns:a16="http://schemas.microsoft.com/office/drawing/2014/main" id="{083BD659-FC2B-235A-4F89-FA861A1C106A}"/>
              </a:ext>
            </a:extLst>
          </p:cNvPr>
          <p:cNvSpPr>
            <a:spLocks noGrp="1"/>
          </p:cNvSpPr>
          <p:nvPr>
            <p:ph type="ftr" sz="quarter" idx="11"/>
          </p:nvPr>
        </p:nvSpPr>
        <p:spPr/>
        <p:txBody>
          <a:bodyPr/>
          <a:lstStyle/>
          <a:p>
            <a:endParaRPr lang="en-US" dirty="0"/>
          </a:p>
        </p:txBody>
      </p:sp>
      <p:sp>
        <p:nvSpPr>
          <p:cNvPr id="7" name="Pladsholder til slidenummer 6">
            <a:extLst>
              <a:ext uri="{FF2B5EF4-FFF2-40B4-BE49-F238E27FC236}">
                <a16:creationId xmlns:a16="http://schemas.microsoft.com/office/drawing/2014/main" id="{B65E1556-926D-2865-F9A2-01B0C63C8CB9}"/>
              </a:ext>
            </a:extLst>
          </p:cNvPr>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76139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6060BFE2-8EBF-9F5C-FF39-0F456F74E9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endParaRPr lang="en-GB"/>
          </a:p>
        </p:txBody>
      </p:sp>
      <p:sp>
        <p:nvSpPr>
          <p:cNvPr id="3" name="Pladsholder til tekst 2">
            <a:extLst>
              <a:ext uri="{FF2B5EF4-FFF2-40B4-BE49-F238E27FC236}">
                <a16:creationId xmlns:a16="http://schemas.microsoft.com/office/drawing/2014/main" id="{AA1E7513-A3B6-38F7-57FE-8CA70FA38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4" name="Pladsholder til dato 3">
            <a:extLst>
              <a:ext uri="{FF2B5EF4-FFF2-40B4-BE49-F238E27FC236}">
                <a16:creationId xmlns:a16="http://schemas.microsoft.com/office/drawing/2014/main" id="{7C5F6622-1A51-9C9B-74DA-F4ED367F5C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4/21/23</a:t>
            </a:fld>
            <a:endParaRPr lang="en-US" dirty="0"/>
          </a:p>
        </p:txBody>
      </p:sp>
      <p:sp>
        <p:nvSpPr>
          <p:cNvPr id="5" name="Pladsholder til sidefod 4">
            <a:extLst>
              <a:ext uri="{FF2B5EF4-FFF2-40B4-BE49-F238E27FC236}">
                <a16:creationId xmlns:a16="http://schemas.microsoft.com/office/drawing/2014/main" id="{D51658AA-377A-2FD9-BC11-7D05EB6FAD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Pladsholder til slidenummer 5">
            <a:extLst>
              <a:ext uri="{FF2B5EF4-FFF2-40B4-BE49-F238E27FC236}">
                <a16:creationId xmlns:a16="http://schemas.microsoft.com/office/drawing/2014/main" id="{EF60E5D9-3A81-E855-9EC1-0ED64C446A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104604325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9E7F6-7B2A-9484-B6B0-8777CD21B3FD}"/>
              </a:ext>
            </a:extLst>
          </p:cNvPr>
          <p:cNvSpPr>
            <a:spLocks noGrp="1"/>
          </p:cNvSpPr>
          <p:nvPr>
            <p:ph type="ctrTitle"/>
          </p:nvPr>
        </p:nvSpPr>
        <p:spPr>
          <a:xfrm>
            <a:off x="4400550" y="1122363"/>
            <a:ext cx="6267450" cy="2387600"/>
          </a:xfrm>
        </p:spPr>
        <p:txBody>
          <a:bodyPr>
            <a:normAutofit/>
          </a:bodyPr>
          <a:lstStyle/>
          <a:p>
            <a:r>
              <a:rPr lang="en-GB" sz="5400" b="1" dirty="0">
                <a:latin typeface="HELVETICA LIGHT" panose="020B0403020202020204" pitchFamily="34" charset="0"/>
              </a:rPr>
              <a:t>Wishleaf</a:t>
            </a:r>
          </a:p>
        </p:txBody>
      </p:sp>
      <p:sp>
        <p:nvSpPr>
          <p:cNvPr id="3" name="Undertitel 2">
            <a:extLst>
              <a:ext uri="{FF2B5EF4-FFF2-40B4-BE49-F238E27FC236}">
                <a16:creationId xmlns:a16="http://schemas.microsoft.com/office/drawing/2014/main" id="{81ADA3F0-8CED-18CB-BA02-2ACD951B1382}"/>
              </a:ext>
            </a:extLst>
          </p:cNvPr>
          <p:cNvSpPr>
            <a:spLocks noGrp="1"/>
          </p:cNvSpPr>
          <p:nvPr>
            <p:ph type="subTitle" idx="1"/>
          </p:nvPr>
        </p:nvSpPr>
        <p:spPr>
          <a:xfrm>
            <a:off x="4400550" y="3602038"/>
            <a:ext cx="6267450" cy="1655762"/>
          </a:xfrm>
        </p:spPr>
        <p:txBody>
          <a:bodyPr/>
          <a:lstStyle/>
          <a:p>
            <a:r>
              <a:rPr lang="en-GB" dirty="0">
                <a:latin typeface="Helvetica Light" panose="020B0403020202020204" pitchFamily="34" charset="0"/>
              </a:rPr>
              <a:t>Feasibility studie</a:t>
            </a:r>
          </a:p>
          <a:p>
            <a:endParaRPr lang="en-GB" dirty="0">
              <a:latin typeface="Helvetica Light" panose="020B0403020202020204" pitchFamily="34" charset="0"/>
            </a:endParaRPr>
          </a:p>
          <a:p>
            <a:r>
              <a:rPr lang="en-GB" sz="1200" dirty="0">
                <a:latin typeface="Helvetica Light" panose="020B0403020202020204" pitchFamily="34" charset="0"/>
              </a:rPr>
              <a:t>Digital ønskeseddel (MVP/CRUD)</a:t>
            </a:r>
          </a:p>
          <a:p>
            <a:r>
              <a:rPr lang="en-GB" sz="1200" dirty="0">
                <a:latin typeface="Helvetica Light" panose="020B0403020202020204" pitchFamily="34" charset="0"/>
              </a:rPr>
              <a:t>Martin Grosen</a:t>
            </a:r>
          </a:p>
        </p:txBody>
      </p:sp>
      <p:pic>
        <p:nvPicPr>
          <p:cNvPr id="5" name="Billede 4" descr="Et billede, der indeholder tekst&#10;&#10;Automatisk genereret beskrivelse">
            <a:extLst>
              <a:ext uri="{FF2B5EF4-FFF2-40B4-BE49-F238E27FC236}">
                <a16:creationId xmlns:a16="http://schemas.microsoft.com/office/drawing/2014/main" id="{7FC58E32-7812-8D9B-4926-C635BC242DE0}"/>
              </a:ext>
            </a:extLst>
          </p:cNvPr>
          <p:cNvPicPr>
            <a:picLocks noChangeAspect="1"/>
          </p:cNvPicPr>
          <p:nvPr/>
        </p:nvPicPr>
        <p:blipFill>
          <a:blip r:embed="rId2"/>
          <a:stretch>
            <a:fillRect/>
          </a:stretch>
        </p:blipFill>
        <p:spPr>
          <a:xfrm>
            <a:off x="1047611" y="450056"/>
            <a:ext cx="3732196" cy="5957887"/>
          </a:xfrm>
          <a:prstGeom prst="rect">
            <a:avLst/>
          </a:prstGeom>
        </p:spPr>
      </p:pic>
    </p:spTree>
    <p:extLst>
      <p:ext uri="{BB962C8B-B14F-4D97-AF65-F5344CB8AC3E}">
        <p14:creationId xmlns:p14="http://schemas.microsoft.com/office/powerpoint/2010/main" val="1565785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F0F3"/>
        </a:solidFill>
        <a:effectLst/>
      </p:bgPr>
    </p:bg>
    <p:spTree>
      <p:nvGrpSpPr>
        <p:cNvPr id="1" name=""/>
        <p:cNvGrpSpPr/>
        <p:nvPr/>
      </p:nvGrpSpPr>
      <p:grpSpPr>
        <a:xfrm>
          <a:off x="0" y="0"/>
          <a:ext cx="0" cy="0"/>
          <a:chOff x="0" y="0"/>
          <a:chExt cx="0" cy="0"/>
        </a:xfrm>
      </p:grpSpPr>
      <p:pic>
        <p:nvPicPr>
          <p:cNvPr id="4" name="Billede 3">
            <a:extLst>
              <a:ext uri="{FF2B5EF4-FFF2-40B4-BE49-F238E27FC236}">
                <a16:creationId xmlns:a16="http://schemas.microsoft.com/office/drawing/2014/main" id="{A52BEA8A-EE62-1A81-3C5E-C9E53188E6D9}"/>
              </a:ext>
            </a:extLst>
          </p:cNvPr>
          <p:cNvPicPr>
            <a:picLocks noChangeAspect="1"/>
          </p:cNvPicPr>
          <p:nvPr/>
        </p:nvPicPr>
        <p:blipFill>
          <a:blip r:embed="rId3"/>
          <a:stretch>
            <a:fillRect/>
          </a:stretch>
        </p:blipFill>
        <p:spPr>
          <a:xfrm>
            <a:off x="638499" y="320524"/>
            <a:ext cx="4321820" cy="6216950"/>
          </a:xfrm>
          <a:prstGeom prst="rect">
            <a:avLst/>
          </a:prstGeom>
        </p:spPr>
      </p:pic>
      <p:sp>
        <p:nvSpPr>
          <p:cNvPr id="2" name="Titel 1">
            <a:extLst>
              <a:ext uri="{FF2B5EF4-FFF2-40B4-BE49-F238E27FC236}">
                <a16:creationId xmlns:a16="http://schemas.microsoft.com/office/drawing/2014/main" id="{7049E7F6-7B2A-9484-B6B0-8777CD21B3FD}"/>
              </a:ext>
            </a:extLst>
          </p:cNvPr>
          <p:cNvSpPr>
            <a:spLocks noGrp="1"/>
          </p:cNvSpPr>
          <p:nvPr>
            <p:ph type="ctrTitle"/>
          </p:nvPr>
        </p:nvSpPr>
        <p:spPr>
          <a:xfrm>
            <a:off x="4400549" y="1122363"/>
            <a:ext cx="6743840" cy="2387600"/>
          </a:xfrm>
        </p:spPr>
        <p:txBody>
          <a:bodyPr>
            <a:normAutofit/>
          </a:bodyPr>
          <a:lstStyle/>
          <a:p>
            <a:r>
              <a:rPr lang="da-DK" sz="3600" b="1" dirty="0">
                <a:latin typeface="HELVETICA LIGHT" panose="020B0403020202020204" pitchFamily="34" charset="0"/>
              </a:rPr>
              <a:t>Bæredygtighed og skalering</a:t>
            </a:r>
            <a:br>
              <a:rPr lang="da-DK" sz="3600" dirty="0">
                <a:latin typeface="Helvetica Light" panose="020B0403020202020204" pitchFamily="34" charset="0"/>
              </a:rPr>
            </a:br>
            <a:endParaRPr lang="da-DK" sz="3600" dirty="0">
              <a:latin typeface="Helvetica Light" panose="020B0403020202020204" pitchFamily="34" charset="0"/>
            </a:endParaRPr>
          </a:p>
        </p:txBody>
      </p:sp>
      <p:sp>
        <p:nvSpPr>
          <p:cNvPr id="3" name="Undertitel 2">
            <a:extLst>
              <a:ext uri="{FF2B5EF4-FFF2-40B4-BE49-F238E27FC236}">
                <a16:creationId xmlns:a16="http://schemas.microsoft.com/office/drawing/2014/main" id="{81ADA3F0-8CED-18CB-BA02-2ACD951B1382}"/>
              </a:ext>
            </a:extLst>
          </p:cNvPr>
          <p:cNvSpPr>
            <a:spLocks noGrp="1"/>
          </p:cNvSpPr>
          <p:nvPr>
            <p:ph type="subTitle" idx="1"/>
          </p:nvPr>
        </p:nvSpPr>
        <p:spPr>
          <a:xfrm>
            <a:off x="4400549" y="3602038"/>
            <a:ext cx="6743839" cy="1655762"/>
          </a:xfrm>
        </p:spPr>
        <p:txBody>
          <a:bodyPr>
            <a:normAutofit/>
          </a:bodyPr>
          <a:lstStyle/>
          <a:p>
            <a:pPr marL="342900" indent="-342900">
              <a:buFont typeface="Arial" panose="020B0604020202020204" pitchFamily="34" charset="0"/>
              <a:buChar char="•"/>
            </a:pPr>
            <a:r>
              <a:rPr lang="da-DK" dirty="0">
                <a:latin typeface="Helvetica Light" panose="020B0403020202020204" pitchFamily="34" charset="0"/>
              </a:rPr>
              <a:t>Langsigtet plan for vækst</a:t>
            </a:r>
          </a:p>
          <a:p>
            <a:pPr marL="342900" indent="-342900">
              <a:buFont typeface="Arial" panose="020B0604020202020204" pitchFamily="34" charset="0"/>
              <a:buChar char="•"/>
            </a:pPr>
            <a:r>
              <a:rPr lang="da-DK" dirty="0">
                <a:latin typeface="Helvetica Light" panose="020B0403020202020204" pitchFamily="34" charset="0"/>
              </a:rPr>
              <a:t>Forbedring og udvidelse af funktionalitet</a:t>
            </a:r>
          </a:p>
        </p:txBody>
      </p:sp>
    </p:spTree>
    <p:extLst>
      <p:ext uri="{BB962C8B-B14F-4D97-AF65-F5344CB8AC3E}">
        <p14:creationId xmlns:p14="http://schemas.microsoft.com/office/powerpoint/2010/main" val="2324439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F0F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9E7F6-7B2A-9484-B6B0-8777CD21B3FD}"/>
              </a:ext>
            </a:extLst>
          </p:cNvPr>
          <p:cNvSpPr>
            <a:spLocks noGrp="1"/>
          </p:cNvSpPr>
          <p:nvPr>
            <p:ph type="ctrTitle"/>
          </p:nvPr>
        </p:nvSpPr>
        <p:spPr>
          <a:xfrm>
            <a:off x="4400549" y="1122363"/>
            <a:ext cx="6743840" cy="2387600"/>
          </a:xfrm>
        </p:spPr>
        <p:txBody>
          <a:bodyPr>
            <a:normAutofit/>
          </a:bodyPr>
          <a:lstStyle/>
          <a:p>
            <a:r>
              <a:rPr lang="da-DK" sz="3600" b="1" dirty="0">
                <a:latin typeface="HELVETICA LIGHT" panose="020B0403020202020204" pitchFamily="34" charset="0"/>
              </a:rPr>
              <a:t>Konklusion og anbefalinger</a:t>
            </a:r>
            <a:br>
              <a:rPr lang="da-DK" sz="3600" dirty="0">
                <a:latin typeface="Helvetica Light" panose="020B0403020202020204" pitchFamily="34" charset="0"/>
              </a:rPr>
            </a:br>
            <a:endParaRPr lang="da-DK" sz="3600" dirty="0">
              <a:latin typeface="Helvetica Light" panose="020B0403020202020204" pitchFamily="34" charset="0"/>
            </a:endParaRPr>
          </a:p>
        </p:txBody>
      </p:sp>
      <p:sp>
        <p:nvSpPr>
          <p:cNvPr id="3" name="Undertitel 2">
            <a:extLst>
              <a:ext uri="{FF2B5EF4-FFF2-40B4-BE49-F238E27FC236}">
                <a16:creationId xmlns:a16="http://schemas.microsoft.com/office/drawing/2014/main" id="{81ADA3F0-8CED-18CB-BA02-2ACD951B1382}"/>
              </a:ext>
            </a:extLst>
          </p:cNvPr>
          <p:cNvSpPr>
            <a:spLocks noGrp="1"/>
          </p:cNvSpPr>
          <p:nvPr>
            <p:ph type="subTitle" idx="1"/>
          </p:nvPr>
        </p:nvSpPr>
        <p:spPr>
          <a:xfrm>
            <a:off x="4400549" y="3602038"/>
            <a:ext cx="6743839" cy="1655762"/>
          </a:xfrm>
        </p:spPr>
        <p:txBody>
          <a:bodyPr>
            <a:normAutofit fontScale="92500"/>
          </a:bodyPr>
          <a:lstStyle/>
          <a:p>
            <a:pPr marL="342900" indent="-342900">
              <a:buFont typeface="Arial" panose="020B0604020202020204" pitchFamily="34" charset="0"/>
              <a:buChar char="•"/>
            </a:pPr>
            <a:r>
              <a:rPr lang="da-DK" dirty="0">
                <a:latin typeface="Helvetica Light" panose="020B0403020202020204" pitchFamily="34" charset="0"/>
              </a:rPr>
              <a:t>Mulighed for succes</a:t>
            </a:r>
          </a:p>
          <a:p>
            <a:pPr marL="342900" indent="-342900">
              <a:buFont typeface="Arial" panose="020B0604020202020204" pitchFamily="34" charset="0"/>
              <a:buChar char="•"/>
            </a:pPr>
            <a:r>
              <a:rPr lang="da-DK" dirty="0">
                <a:latin typeface="Helvetica Light" panose="020B0403020202020204" pitchFamily="34" charset="0"/>
              </a:rPr>
              <a:t>Vigtigheden af risikohåndtering og langsigtet planlægning</a:t>
            </a:r>
          </a:p>
          <a:p>
            <a:pPr marL="342900" indent="-342900">
              <a:buFont typeface="Arial" panose="020B0604020202020204" pitchFamily="34" charset="0"/>
              <a:buChar char="•"/>
            </a:pPr>
            <a:r>
              <a:rPr lang="da-DK" dirty="0">
                <a:latin typeface="Helvetica Light" panose="020B0403020202020204" pitchFamily="34" charset="0"/>
              </a:rPr>
              <a:t>Overvågning og justering af projektets fremskridt</a:t>
            </a:r>
          </a:p>
        </p:txBody>
      </p:sp>
      <p:pic>
        <p:nvPicPr>
          <p:cNvPr id="5" name="Billede 4" descr="Et billede, der indeholder tekst&#10;&#10;Automatisk genereret beskrivelse">
            <a:extLst>
              <a:ext uri="{FF2B5EF4-FFF2-40B4-BE49-F238E27FC236}">
                <a16:creationId xmlns:a16="http://schemas.microsoft.com/office/drawing/2014/main" id="{7FC58E32-7812-8D9B-4926-C635BC242DE0}"/>
              </a:ext>
            </a:extLst>
          </p:cNvPr>
          <p:cNvPicPr>
            <a:picLocks noChangeAspect="1"/>
          </p:cNvPicPr>
          <p:nvPr/>
        </p:nvPicPr>
        <p:blipFill>
          <a:blip r:embed="rId3"/>
          <a:stretch>
            <a:fillRect/>
          </a:stretch>
        </p:blipFill>
        <p:spPr>
          <a:xfrm>
            <a:off x="933311" y="450056"/>
            <a:ext cx="3732196" cy="5957887"/>
          </a:xfrm>
          <a:prstGeom prst="rect">
            <a:avLst/>
          </a:prstGeom>
        </p:spPr>
      </p:pic>
    </p:spTree>
    <p:extLst>
      <p:ext uri="{BB962C8B-B14F-4D97-AF65-F5344CB8AC3E}">
        <p14:creationId xmlns:p14="http://schemas.microsoft.com/office/powerpoint/2010/main" val="151465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9E7F6-7B2A-9484-B6B0-8777CD21B3FD}"/>
              </a:ext>
            </a:extLst>
          </p:cNvPr>
          <p:cNvSpPr>
            <a:spLocks noGrp="1"/>
          </p:cNvSpPr>
          <p:nvPr>
            <p:ph type="ctrTitle"/>
          </p:nvPr>
        </p:nvSpPr>
        <p:spPr>
          <a:xfrm>
            <a:off x="4400550" y="1122363"/>
            <a:ext cx="6267450" cy="2387600"/>
          </a:xfrm>
        </p:spPr>
        <p:txBody>
          <a:bodyPr>
            <a:normAutofit/>
          </a:bodyPr>
          <a:lstStyle/>
          <a:p>
            <a:r>
              <a:rPr lang="da-DK" sz="3600" b="1" dirty="0">
                <a:latin typeface="HELVETICA LIGHT" panose="020B0403020202020204" pitchFamily="34" charset="0"/>
              </a:rPr>
              <a:t>Introduktion</a:t>
            </a:r>
            <a:br>
              <a:rPr lang="da-DK" sz="3600" dirty="0">
                <a:latin typeface="Helvetica Light" panose="020B0403020202020204" pitchFamily="34" charset="0"/>
              </a:rPr>
            </a:br>
            <a:endParaRPr lang="da-DK" sz="3600" dirty="0">
              <a:latin typeface="Helvetica Light" panose="020B0403020202020204" pitchFamily="34" charset="0"/>
            </a:endParaRPr>
          </a:p>
        </p:txBody>
      </p:sp>
      <p:sp>
        <p:nvSpPr>
          <p:cNvPr id="3" name="Undertitel 2">
            <a:extLst>
              <a:ext uri="{FF2B5EF4-FFF2-40B4-BE49-F238E27FC236}">
                <a16:creationId xmlns:a16="http://schemas.microsoft.com/office/drawing/2014/main" id="{81ADA3F0-8CED-18CB-BA02-2ACD951B1382}"/>
              </a:ext>
            </a:extLst>
          </p:cNvPr>
          <p:cNvSpPr>
            <a:spLocks noGrp="1"/>
          </p:cNvSpPr>
          <p:nvPr>
            <p:ph type="subTitle" idx="1"/>
          </p:nvPr>
        </p:nvSpPr>
        <p:spPr>
          <a:xfrm>
            <a:off x="4400550" y="3602038"/>
            <a:ext cx="6267450" cy="1655762"/>
          </a:xfrm>
        </p:spPr>
        <p:txBody>
          <a:bodyPr/>
          <a:lstStyle/>
          <a:p>
            <a:pPr marL="342900" indent="-342900">
              <a:buFont typeface="Arial" panose="020B0604020202020204" pitchFamily="34" charset="0"/>
              <a:buChar char="•"/>
            </a:pPr>
            <a:r>
              <a:rPr lang="da-DK" dirty="0">
                <a:latin typeface="Helvetica Light" panose="020B0403020202020204" pitchFamily="34" charset="0"/>
              </a:rPr>
              <a:t>Projektbeskrivelse</a:t>
            </a:r>
          </a:p>
          <a:p>
            <a:pPr marL="342900" indent="-342900">
              <a:buFont typeface="Arial" panose="020B0604020202020204" pitchFamily="34" charset="0"/>
              <a:buChar char="•"/>
            </a:pPr>
            <a:r>
              <a:rPr lang="da-DK" dirty="0">
                <a:latin typeface="Helvetica Light" panose="020B0403020202020204" pitchFamily="34" charset="0"/>
              </a:rPr>
              <a:t>Teknologier og komponenter</a:t>
            </a:r>
          </a:p>
          <a:p>
            <a:pPr marL="342900" indent="-342900">
              <a:buFont typeface="Arial" panose="020B0604020202020204" pitchFamily="34" charset="0"/>
              <a:buChar char="•"/>
            </a:pPr>
            <a:endParaRPr lang="da-DK" dirty="0">
              <a:latin typeface="Helvetica Light" panose="020B0403020202020204" pitchFamily="34" charset="0"/>
            </a:endParaRPr>
          </a:p>
        </p:txBody>
      </p:sp>
      <p:pic>
        <p:nvPicPr>
          <p:cNvPr id="5" name="Billede 4" descr="Et billede, der indeholder tekst&#10;&#10;Automatisk genereret beskrivelse">
            <a:extLst>
              <a:ext uri="{FF2B5EF4-FFF2-40B4-BE49-F238E27FC236}">
                <a16:creationId xmlns:a16="http://schemas.microsoft.com/office/drawing/2014/main" id="{7FC58E32-7812-8D9B-4926-C635BC242DE0}"/>
              </a:ext>
            </a:extLst>
          </p:cNvPr>
          <p:cNvPicPr>
            <a:picLocks noChangeAspect="1"/>
          </p:cNvPicPr>
          <p:nvPr/>
        </p:nvPicPr>
        <p:blipFill>
          <a:blip r:embed="rId3"/>
          <a:stretch>
            <a:fillRect/>
          </a:stretch>
        </p:blipFill>
        <p:spPr>
          <a:xfrm>
            <a:off x="1047611" y="450056"/>
            <a:ext cx="3732196" cy="5957887"/>
          </a:xfrm>
          <a:prstGeom prst="rect">
            <a:avLst/>
          </a:prstGeom>
        </p:spPr>
      </p:pic>
    </p:spTree>
    <p:extLst>
      <p:ext uri="{BB962C8B-B14F-4D97-AF65-F5344CB8AC3E}">
        <p14:creationId xmlns:p14="http://schemas.microsoft.com/office/powerpoint/2010/main" val="371859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F0F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9E7F6-7B2A-9484-B6B0-8777CD21B3FD}"/>
              </a:ext>
            </a:extLst>
          </p:cNvPr>
          <p:cNvSpPr>
            <a:spLocks noGrp="1"/>
          </p:cNvSpPr>
          <p:nvPr>
            <p:ph type="ctrTitle"/>
          </p:nvPr>
        </p:nvSpPr>
        <p:spPr>
          <a:xfrm>
            <a:off x="4400550" y="1122363"/>
            <a:ext cx="6267450" cy="2387600"/>
          </a:xfrm>
        </p:spPr>
        <p:txBody>
          <a:bodyPr>
            <a:normAutofit/>
          </a:bodyPr>
          <a:lstStyle/>
          <a:p>
            <a:r>
              <a:rPr lang="da-DK" sz="3600" b="1" dirty="0">
                <a:latin typeface="HELVETICA LIGHT" panose="020B0403020202020204" pitchFamily="34" charset="0"/>
              </a:rPr>
              <a:t>Teknisk gennemførlighed</a:t>
            </a:r>
            <a:br>
              <a:rPr lang="da-DK" sz="3600" dirty="0">
                <a:latin typeface="Helvetica Light" panose="020B0403020202020204" pitchFamily="34" charset="0"/>
              </a:rPr>
            </a:br>
            <a:endParaRPr lang="da-DK" sz="3600" dirty="0">
              <a:latin typeface="Helvetica Light" panose="020B0403020202020204" pitchFamily="34" charset="0"/>
            </a:endParaRPr>
          </a:p>
        </p:txBody>
      </p:sp>
      <p:sp>
        <p:nvSpPr>
          <p:cNvPr id="3" name="Undertitel 2">
            <a:extLst>
              <a:ext uri="{FF2B5EF4-FFF2-40B4-BE49-F238E27FC236}">
                <a16:creationId xmlns:a16="http://schemas.microsoft.com/office/drawing/2014/main" id="{81ADA3F0-8CED-18CB-BA02-2ACD951B1382}"/>
              </a:ext>
            </a:extLst>
          </p:cNvPr>
          <p:cNvSpPr>
            <a:spLocks noGrp="1"/>
          </p:cNvSpPr>
          <p:nvPr>
            <p:ph type="subTitle" idx="1"/>
          </p:nvPr>
        </p:nvSpPr>
        <p:spPr>
          <a:xfrm>
            <a:off x="4400550" y="3602038"/>
            <a:ext cx="6267450" cy="1655762"/>
          </a:xfrm>
        </p:spPr>
        <p:txBody>
          <a:bodyPr/>
          <a:lstStyle/>
          <a:p>
            <a:pPr marL="342900" indent="-342900">
              <a:buFont typeface="Arial" panose="020B0604020202020204" pitchFamily="34" charset="0"/>
              <a:buChar char="•"/>
            </a:pPr>
            <a:r>
              <a:rPr lang="da-DK" dirty="0">
                <a:latin typeface="Helvetica Light" panose="020B0403020202020204" pitchFamily="34" charset="0"/>
              </a:rPr>
              <a:t>Udviklerens erfaring</a:t>
            </a:r>
          </a:p>
          <a:p>
            <a:pPr marL="342900" indent="-342900">
              <a:buFont typeface="Arial" panose="020B0604020202020204" pitchFamily="34" charset="0"/>
              <a:buChar char="•"/>
            </a:pPr>
            <a:r>
              <a:rPr lang="da-DK" dirty="0">
                <a:latin typeface="Helvetica Light" panose="020B0403020202020204" pitchFamily="34" charset="0"/>
              </a:rPr>
              <a:t>Udfordringer</a:t>
            </a:r>
          </a:p>
        </p:txBody>
      </p:sp>
      <p:pic>
        <p:nvPicPr>
          <p:cNvPr id="5" name="Billede 4" descr="Et billede, der indeholder tekst&#10;&#10;Automatisk genereret beskrivelse">
            <a:extLst>
              <a:ext uri="{FF2B5EF4-FFF2-40B4-BE49-F238E27FC236}">
                <a16:creationId xmlns:a16="http://schemas.microsoft.com/office/drawing/2014/main" id="{7FC58E32-7812-8D9B-4926-C635BC242DE0}"/>
              </a:ext>
            </a:extLst>
          </p:cNvPr>
          <p:cNvPicPr>
            <a:picLocks noChangeAspect="1"/>
          </p:cNvPicPr>
          <p:nvPr/>
        </p:nvPicPr>
        <p:blipFill>
          <a:blip r:embed="rId3"/>
          <a:stretch>
            <a:fillRect/>
          </a:stretch>
        </p:blipFill>
        <p:spPr>
          <a:xfrm>
            <a:off x="1047611" y="450056"/>
            <a:ext cx="3732196" cy="5957887"/>
          </a:xfrm>
          <a:prstGeom prst="rect">
            <a:avLst/>
          </a:prstGeom>
        </p:spPr>
      </p:pic>
    </p:spTree>
    <p:extLst>
      <p:ext uri="{BB962C8B-B14F-4D97-AF65-F5344CB8AC3E}">
        <p14:creationId xmlns:p14="http://schemas.microsoft.com/office/powerpoint/2010/main" val="351313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F0F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9E7F6-7B2A-9484-B6B0-8777CD21B3FD}"/>
              </a:ext>
            </a:extLst>
          </p:cNvPr>
          <p:cNvSpPr>
            <a:spLocks noGrp="1"/>
          </p:cNvSpPr>
          <p:nvPr>
            <p:ph type="ctrTitle"/>
          </p:nvPr>
        </p:nvSpPr>
        <p:spPr>
          <a:xfrm>
            <a:off x="4400549" y="1122363"/>
            <a:ext cx="6743840" cy="2387600"/>
          </a:xfrm>
        </p:spPr>
        <p:txBody>
          <a:bodyPr>
            <a:normAutofit/>
          </a:bodyPr>
          <a:lstStyle/>
          <a:p>
            <a:r>
              <a:rPr lang="da-DK" sz="3600" b="1" dirty="0">
                <a:latin typeface="HELVETICA LIGHT" panose="020B0403020202020204" pitchFamily="34" charset="0"/>
              </a:rPr>
              <a:t>Økonomisk gennemførlighed</a:t>
            </a:r>
            <a:br>
              <a:rPr lang="da-DK" sz="3600" dirty="0">
                <a:latin typeface="Helvetica Light" panose="020B0403020202020204" pitchFamily="34" charset="0"/>
              </a:rPr>
            </a:br>
            <a:endParaRPr lang="da-DK" sz="3600" dirty="0">
              <a:latin typeface="Helvetica Light" panose="020B0403020202020204" pitchFamily="34" charset="0"/>
            </a:endParaRPr>
          </a:p>
        </p:txBody>
      </p:sp>
      <p:sp>
        <p:nvSpPr>
          <p:cNvPr id="3" name="Undertitel 2">
            <a:extLst>
              <a:ext uri="{FF2B5EF4-FFF2-40B4-BE49-F238E27FC236}">
                <a16:creationId xmlns:a16="http://schemas.microsoft.com/office/drawing/2014/main" id="{81ADA3F0-8CED-18CB-BA02-2ACD951B1382}"/>
              </a:ext>
            </a:extLst>
          </p:cNvPr>
          <p:cNvSpPr>
            <a:spLocks noGrp="1"/>
          </p:cNvSpPr>
          <p:nvPr>
            <p:ph type="subTitle" idx="1"/>
          </p:nvPr>
        </p:nvSpPr>
        <p:spPr>
          <a:xfrm>
            <a:off x="4400549" y="3602038"/>
            <a:ext cx="6743839" cy="1655762"/>
          </a:xfrm>
        </p:spPr>
        <p:txBody>
          <a:bodyPr/>
          <a:lstStyle/>
          <a:p>
            <a:pPr marL="342900" indent="-342900">
              <a:buFont typeface="Arial" panose="020B0604020202020204" pitchFamily="34" charset="0"/>
              <a:buChar char="•"/>
            </a:pPr>
            <a:r>
              <a:rPr lang="da-DK" dirty="0">
                <a:latin typeface="Helvetica Light" panose="020B0403020202020204" pitchFamily="34" charset="0"/>
              </a:rPr>
              <a:t>Arbejdskraftomkostninger</a:t>
            </a:r>
          </a:p>
          <a:p>
            <a:pPr marL="342900" indent="-342900">
              <a:buFont typeface="Arial" panose="020B0604020202020204" pitchFamily="34" charset="0"/>
              <a:buChar char="•"/>
            </a:pPr>
            <a:r>
              <a:rPr lang="da-DK" dirty="0">
                <a:latin typeface="Helvetica Light" panose="020B0403020202020204" pitchFamily="34" charset="0"/>
              </a:rPr>
              <a:t>Hosting og driftsomkostninger</a:t>
            </a:r>
          </a:p>
          <a:p>
            <a:pPr marL="342900" indent="-342900">
              <a:buFont typeface="Arial" panose="020B0604020202020204" pitchFamily="34" charset="0"/>
              <a:buChar char="•"/>
            </a:pPr>
            <a:r>
              <a:rPr lang="da-DK" dirty="0">
                <a:latin typeface="Helvetica Light" panose="020B0403020202020204" pitchFamily="34" charset="0"/>
              </a:rPr>
              <a:t>Yderligere omkostninger</a:t>
            </a:r>
          </a:p>
        </p:txBody>
      </p:sp>
      <p:pic>
        <p:nvPicPr>
          <p:cNvPr id="5" name="Billede 4" descr="Et billede, der indeholder tekst&#10;&#10;Automatisk genereret beskrivelse">
            <a:extLst>
              <a:ext uri="{FF2B5EF4-FFF2-40B4-BE49-F238E27FC236}">
                <a16:creationId xmlns:a16="http://schemas.microsoft.com/office/drawing/2014/main" id="{7FC58E32-7812-8D9B-4926-C635BC242DE0}"/>
              </a:ext>
            </a:extLst>
          </p:cNvPr>
          <p:cNvPicPr>
            <a:picLocks noChangeAspect="1"/>
          </p:cNvPicPr>
          <p:nvPr/>
        </p:nvPicPr>
        <p:blipFill>
          <a:blip r:embed="rId3"/>
          <a:stretch>
            <a:fillRect/>
          </a:stretch>
        </p:blipFill>
        <p:spPr>
          <a:xfrm>
            <a:off x="933311" y="450056"/>
            <a:ext cx="3732196" cy="5957887"/>
          </a:xfrm>
          <a:prstGeom prst="rect">
            <a:avLst/>
          </a:prstGeom>
        </p:spPr>
      </p:pic>
    </p:spTree>
    <p:extLst>
      <p:ext uri="{BB962C8B-B14F-4D97-AF65-F5344CB8AC3E}">
        <p14:creationId xmlns:p14="http://schemas.microsoft.com/office/powerpoint/2010/main" val="381133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F0F3"/>
        </a:solidFill>
        <a:effectLst/>
      </p:bgPr>
    </p:bg>
    <p:spTree>
      <p:nvGrpSpPr>
        <p:cNvPr id="1" name=""/>
        <p:cNvGrpSpPr/>
        <p:nvPr/>
      </p:nvGrpSpPr>
      <p:grpSpPr>
        <a:xfrm>
          <a:off x="0" y="0"/>
          <a:ext cx="0" cy="0"/>
          <a:chOff x="0" y="0"/>
          <a:chExt cx="0" cy="0"/>
        </a:xfrm>
      </p:grpSpPr>
      <p:pic>
        <p:nvPicPr>
          <p:cNvPr id="8" name="Billede 7">
            <a:extLst>
              <a:ext uri="{FF2B5EF4-FFF2-40B4-BE49-F238E27FC236}">
                <a16:creationId xmlns:a16="http://schemas.microsoft.com/office/drawing/2014/main" id="{2A5CF79B-7C11-A78F-81E9-84A39D53A47E}"/>
              </a:ext>
            </a:extLst>
          </p:cNvPr>
          <p:cNvPicPr>
            <a:picLocks noChangeAspect="1"/>
          </p:cNvPicPr>
          <p:nvPr/>
        </p:nvPicPr>
        <p:blipFill>
          <a:blip r:embed="rId3"/>
          <a:stretch>
            <a:fillRect/>
          </a:stretch>
        </p:blipFill>
        <p:spPr>
          <a:xfrm>
            <a:off x="638499" y="320524"/>
            <a:ext cx="4321820" cy="6216950"/>
          </a:xfrm>
          <a:prstGeom prst="rect">
            <a:avLst/>
          </a:prstGeom>
        </p:spPr>
      </p:pic>
      <p:sp>
        <p:nvSpPr>
          <p:cNvPr id="2" name="Titel 1">
            <a:extLst>
              <a:ext uri="{FF2B5EF4-FFF2-40B4-BE49-F238E27FC236}">
                <a16:creationId xmlns:a16="http://schemas.microsoft.com/office/drawing/2014/main" id="{7049E7F6-7B2A-9484-B6B0-8777CD21B3FD}"/>
              </a:ext>
            </a:extLst>
          </p:cNvPr>
          <p:cNvSpPr>
            <a:spLocks noGrp="1"/>
          </p:cNvSpPr>
          <p:nvPr>
            <p:ph type="ctrTitle"/>
          </p:nvPr>
        </p:nvSpPr>
        <p:spPr>
          <a:xfrm>
            <a:off x="4400549" y="1122363"/>
            <a:ext cx="6743840" cy="2387600"/>
          </a:xfrm>
        </p:spPr>
        <p:txBody>
          <a:bodyPr>
            <a:normAutofit/>
          </a:bodyPr>
          <a:lstStyle/>
          <a:p>
            <a:r>
              <a:rPr lang="da-DK" sz="3600" b="1" dirty="0">
                <a:latin typeface="HELVETICA LIGHT" panose="020B0403020202020204" pitchFamily="34" charset="0"/>
              </a:rPr>
              <a:t>Operationel gennemførlighed</a:t>
            </a:r>
            <a:br>
              <a:rPr lang="da-DK" sz="3600" dirty="0">
                <a:latin typeface="Helvetica Light" panose="020B0403020202020204" pitchFamily="34" charset="0"/>
              </a:rPr>
            </a:br>
            <a:endParaRPr lang="da-DK" sz="3600" dirty="0">
              <a:latin typeface="Helvetica Light" panose="020B0403020202020204" pitchFamily="34" charset="0"/>
            </a:endParaRPr>
          </a:p>
        </p:txBody>
      </p:sp>
      <p:sp>
        <p:nvSpPr>
          <p:cNvPr id="3" name="Undertitel 2">
            <a:extLst>
              <a:ext uri="{FF2B5EF4-FFF2-40B4-BE49-F238E27FC236}">
                <a16:creationId xmlns:a16="http://schemas.microsoft.com/office/drawing/2014/main" id="{81ADA3F0-8CED-18CB-BA02-2ACD951B1382}"/>
              </a:ext>
            </a:extLst>
          </p:cNvPr>
          <p:cNvSpPr>
            <a:spLocks noGrp="1"/>
          </p:cNvSpPr>
          <p:nvPr>
            <p:ph type="subTitle" idx="1"/>
          </p:nvPr>
        </p:nvSpPr>
        <p:spPr>
          <a:xfrm>
            <a:off x="4400549" y="3602038"/>
            <a:ext cx="6743839" cy="1655762"/>
          </a:xfrm>
        </p:spPr>
        <p:txBody>
          <a:bodyPr/>
          <a:lstStyle/>
          <a:p>
            <a:pPr marL="342900" indent="-342900">
              <a:buFont typeface="Arial" panose="020B0604020202020204" pitchFamily="34" charset="0"/>
              <a:buChar char="•"/>
            </a:pPr>
            <a:r>
              <a:rPr lang="da-DK" dirty="0">
                <a:latin typeface="Helvetica Light" panose="020B0403020202020204" pitchFamily="34" charset="0"/>
              </a:rPr>
              <a:t>Integration med eksisterende infrastruktur</a:t>
            </a:r>
          </a:p>
          <a:p>
            <a:pPr marL="342900" indent="-342900">
              <a:buFont typeface="Arial" panose="020B0604020202020204" pitchFamily="34" charset="0"/>
              <a:buChar char="•"/>
            </a:pPr>
            <a:r>
              <a:rPr lang="da-DK" dirty="0">
                <a:latin typeface="Helvetica Light" panose="020B0403020202020204" pitchFamily="34" charset="0"/>
              </a:rPr>
              <a:t>Implementering og drift</a:t>
            </a:r>
          </a:p>
        </p:txBody>
      </p:sp>
    </p:spTree>
    <p:extLst>
      <p:ext uri="{BB962C8B-B14F-4D97-AF65-F5344CB8AC3E}">
        <p14:creationId xmlns:p14="http://schemas.microsoft.com/office/powerpoint/2010/main" val="3915069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F0F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9E7F6-7B2A-9484-B6B0-8777CD21B3FD}"/>
              </a:ext>
            </a:extLst>
          </p:cNvPr>
          <p:cNvSpPr>
            <a:spLocks noGrp="1"/>
          </p:cNvSpPr>
          <p:nvPr>
            <p:ph type="ctrTitle"/>
          </p:nvPr>
        </p:nvSpPr>
        <p:spPr>
          <a:xfrm>
            <a:off x="4400549" y="1122363"/>
            <a:ext cx="6743840" cy="2387600"/>
          </a:xfrm>
        </p:spPr>
        <p:txBody>
          <a:bodyPr>
            <a:normAutofit/>
          </a:bodyPr>
          <a:lstStyle/>
          <a:p>
            <a:r>
              <a:rPr lang="da-DK" sz="3600" b="1" dirty="0">
                <a:latin typeface="HELVETICA LIGHT" panose="020B0403020202020204" pitchFamily="34" charset="0"/>
              </a:rPr>
              <a:t>Tidsmæssig gennemførlighed</a:t>
            </a:r>
            <a:br>
              <a:rPr lang="da-DK" sz="3600" dirty="0">
                <a:latin typeface="Helvetica Light" panose="020B0403020202020204" pitchFamily="34" charset="0"/>
              </a:rPr>
            </a:br>
            <a:endParaRPr lang="da-DK" sz="3600" dirty="0">
              <a:latin typeface="Helvetica Light" panose="020B0403020202020204" pitchFamily="34" charset="0"/>
            </a:endParaRPr>
          </a:p>
        </p:txBody>
      </p:sp>
      <p:sp>
        <p:nvSpPr>
          <p:cNvPr id="3" name="Undertitel 2">
            <a:extLst>
              <a:ext uri="{FF2B5EF4-FFF2-40B4-BE49-F238E27FC236}">
                <a16:creationId xmlns:a16="http://schemas.microsoft.com/office/drawing/2014/main" id="{81ADA3F0-8CED-18CB-BA02-2ACD951B1382}"/>
              </a:ext>
            </a:extLst>
          </p:cNvPr>
          <p:cNvSpPr>
            <a:spLocks noGrp="1"/>
          </p:cNvSpPr>
          <p:nvPr>
            <p:ph type="subTitle" idx="1"/>
          </p:nvPr>
        </p:nvSpPr>
        <p:spPr>
          <a:xfrm>
            <a:off x="4400549" y="3602038"/>
            <a:ext cx="6743839" cy="1655762"/>
          </a:xfrm>
        </p:spPr>
        <p:txBody>
          <a:bodyPr/>
          <a:lstStyle/>
          <a:p>
            <a:pPr marL="342900" indent="-342900">
              <a:buFont typeface="Arial" panose="020B0604020202020204" pitchFamily="34" charset="0"/>
              <a:buChar char="•"/>
            </a:pPr>
            <a:r>
              <a:rPr lang="da-DK" dirty="0">
                <a:latin typeface="Helvetica Light" panose="020B0403020202020204" pitchFamily="34" charset="0"/>
              </a:rPr>
              <a:t>To ugers (+) tidsplan</a:t>
            </a:r>
          </a:p>
          <a:p>
            <a:pPr marL="342900" indent="-342900">
              <a:buFont typeface="Arial" panose="020B0604020202020204" pitchFamily="34" charset="0"/>
              <a:buChar char="•"/>
            </a:pPr>
            <a:r>
              <a:rPr lang="da-DK" dirty="0">
                <a:latin typeface="Helvetica Light" panose="020B0403020202020204" pitchFamily="34" charset="0"/>
              </a:rPr>
              <a:t>Evaluering og justering af tidsplanen</a:t>
            </a:r>
          </a:p>
        </p:txBody>
      </p:sp>
      <p:pic>
        <p:nvPicPr>
          <p:cNvPr id="5" name="Billede 4" descr="Et billede, der indeholder tekst&#10;&#10;Automatisk genereret beskrivelse">
            <a:extLst>
              <a:ext uri="{FF2B5EF4-FFF2-40B4-BE49-F238E27FC236}">
                <a16:creationId xmlns:a16="http://schemas.microsoft.com/office/drawing/2014/main" id="{7FC58E32-7812-8D9B-4926-C635BC242DE0}"/>
              </a:ext>
            </a:extLst>
          </p:cNvPr>
          <p:cNvPicPr>
            <a:picLocks noChangeAspect="1"/>
          </p:cNvPicPr>
          <p:nvPr/>
        </p:nvPicPr>
        <p:blipFill>
          <a:blip r:embed="rId3"/>
          <a:stretch>
            <a:fillRect/>
          </a:stretch>
        </p:blipFill>
        <p:spPr>
          <a:xfrm>
            <a:off x="933311" y="450056"/>
            <a:ext cx="3732196" cy="5957887"/>
          </a:xfrm>
          <a:prstGeom prst="rect">
            <a:avLst/>
          </a:prstGeom>
        </p:spPr>
      </p:pic>
      <p:pic>
        <p:nvPicPr>
          <p:cNvPr id="6" name="Billede 5">
            <a:extLst>
              <a:ext uri="{FF2B5EF4-FFF2-40B4-BE49-F238E27FC236}">
                <a16:creationId xmlns:a16="http://schemas.microsoft.com/office/drawing/2014/main" id="{AE4C20F5-3912-5E04-77ED-2DDFE27297A5}"/>
              </a:ext>
            </a:extLst>
          </p:cNvPr>
          <p:cNvPicPr>
            <a:picLocks noChangeAspect="1"/>
          </p:cNvPicPr>
          <p:nvPr/>
        </p:nvPicPr>
        <p:blipFill>
          <a:blip r:embed="rId4"/>
          <a:stretch>
            <a:fillRect/>
          </a:stretch>
        </p:blipFill>
        <p:spPr>
          <a:xfrm>
            <a:off x="638499" y="320524"/>
            <a:ext cx="4321820" cy="6216950"/>
          </a:xfrm>
          <a:prstGeom prst="rect">
            <a:avLst/>
          </a:prstGeom>
        </p:spPr>
      </p:pic>
    </p:spTree>
    <p:extLst>
      <p:ext uri="{BB962C8B-B14F-4D97-AF65-F5344CB8AC3E}">
        <p14:creationId xmlns:p14="http://schemas.microsoft.com/office/powerpoint/2010/main" val="196737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F0F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9E7F6-7B2A-9484-B6B0-8777CD21B3FD}"/>
              </a:ext>
            </a:extLst>
          </p:cNvPr>
          <p:cNvSpPr>
            <a:spLocks noGrp="1"/>
          </p:cNvSpPr>
          <p:nvPr>
            <p:ph type="ctrTitle"/>
          </p:nvPr>
        </p:nvSpPr>
        <p:spPr>
          <a:xfrm>
            <a:off x="4400549" y="1122363"/>
            <a:ext cx="6743840" cy="2387600"/>
          </a:xfrm>
        </p:spPr>
        <p:txBody>
          <a:bodyPr>
            <a:normAutofit/>
          </a:bodyPr>
          <a:lstStyle/>
          <a:p>
            <a:r>
              <a:rPr lang="da-DK" sz="3600" b="1" dirty="0">
                <a:latin typeface="HELVETICA LIGHT" panose="020B0403020202020204" pitchFamily="34" charset="0"/>
              </a:rPr>
              <a:t>Juridisk og regulatorisk gennemførlighed</a:t>
            </a:r>
            <a:br>
              <a:rPr lang="da-DK" sz="3600" dirty="0">
                <a:latin typeface="Helvetica Light" panose="020B0403020202020204" pitchFamily="34" charset="0"/>
              </a:rPr>
            </a:br>
            <a:endParaRPr lang="da-DK" sz="3600" dirty="0">
              <a:latin typeface="Helvetica Light" panose="020B0403020202020204" pitchFamily="34" charset="0"/>
            </a:endParaRPr>
          </a:p>
        </p:txBody>
      </p:sp>
      <p:sp>
        <p:nvSpPr>
          <p:cNvPr id="3" name="Undertitel 2">
            <a:extLst>
              <a:ext uri="{FF2B5EF4-FFF2-40B4-BE49-F238E27FC236}">
                <a16:creationId xmlns:a16="http://schemas.microsoft.com/office/drawing/2014/main" id="{81ADA3F0-8CED-18CB-BA02-2ACD951B1382}"/>
              </a:ext>
            </a:extLst>
          </p:cNvPr>
          <p:cNvSpPr>
            <a:spLocks noGrp="1"/>
          </p:cNvSpPr>
          <p:nvPr>
            <p:ph type="subTitle" idx="1"/>
          </p:nvPr>
        </p:nvSpPr>
        <p:spPr>
          <a:xfrm>
            <a:off x="4400549" y="3602038"/>
            <a:ext cx="6743839" cy="1655762"/>
          </a:xfrm>
        </p:spPr>
        <p:txBody>
          <a:bodyPr/>
          <a:lstStyle/>
          <a:p>
            <a:pPr marL="342900" indent="-342900">
              <a:buFont typeface="Arial" panose="020B0604020202020204" pitchFamily="34" charset="0"/>
              <a:buChar char="•"/>
            </a:pPr>
            <a:r>
              <a:rPr lang="da-DK" dirty="0">
                <a:latin typeface="Helvetica Light" panose="020B0403020202020204" pitchFamily="34" charset="0"/>
              </a:rPr>
              <a:t>Databeskyttelseslovgivning</a:t>
            </a:r>
          </a:p>
          <a:p>
            <a:pPr marL="342900" indent="-342900">
              <a:buFont typeface="Arial" panose="020B0604020202020204" pitchFamily="34" charset="0"/>
              <a:buChar char="•"/>
            </a:pPr>
            <a:r>
              <a:rPr lang="da-DK" dirty="0">
                <a:latin typeface="Helvetica Light" panose="020B0403020202020204" pitchFamily="34" charset="0"/>
              </a:rPr>
              <a:t>Overholdelse af relevante love og bestemmelser</a:t>
            </a:r>
          </a:p>
        </p:txBody>
      </p:sp>
      <p:pic>
        <p:nvPicPr>
          <p:cNvPr id="5" name="Billede 4" descr="Et billede, der indeholder tekst&#10;&#10;Automatisk genereret beskrivelse">
            <a:extLst>
              <a:ext uri="{FF2B5EF4-FFF2-40B4-BE49-F238E27FC236}">
                <a16:creationId xmlns:a16="http://schemas.microsoft.com/office/drawing/2014/main" id="{7FC58E32-7812-8D9B-4926-C635BC242DE0}"/>
              </a:ext>
            </a:extLst>
          </p:cNvPr>
          <p:cNvPicPr>
            <a:picLocks noChangeAspect="1"/>
          </p:cNvPicPr>
          <p:nvPr/>
        </p:nvPicPr>
        <p:blipFill>
          <a:blip r:embed="rId3"/>
          <a:stretch>
            <a:fillRect/>
          </a:stretch>
        </p:blipFill>
        <p:spPr>
          <a:xfrm>
            <a:off x="933311" y="450056"/>
            <a:ext cx="3732196" cy="5957887"/>
          </a:xfrm>
          <a:prstGeom prst="rect">
            <a:avLst/>
          </a:prstGeom>
        </p:spPr>
      </p:pic>
      <p:pic>
        <p:nvPicPr>
          <p:cNvPr id="7" name="Billede 6">
            <a:extLst>
              <a:ext uri="{FF2B5EF4-FFF2-40B4-BE49-F238E27FC236}">
                <a16:creationId xmlns:a16="http://schemas.microsoft.com/office/drawing/2014/main" id="{0C92E88C-21F6-1A15-1987-C2E122243419}"/>
              </a:ext>
            </a:extLst>
          </p:cNvPr>
          <p:cNvPicPr>
            <a:picLocks noChangeAspect="1"/>
          </p:cNvPicPr>
          <p:nvPr/>
        </p:nvPicPr>
        <p:blipFill>
          <a:blip r:embed="rId4"/>
          <a:stretch>
            <a:fillRect/>
          </a:stretch>
        </p:blipFill>
        <p:spPr>
          <a:xfrm>
            <a:off x="638499" y="320524"/>
            <a:ext cx="4321820" cy="6216950"/>
          </a:xfrm>
          <a:prstGeom prst="rect">
            <a:avLst/>
          </a:prstGeom>
        </p:spPr>
      </p:pic>
    </p:spTree>
    <p:extLst>
      <p:ext uri="{BB962C8B-B14F-4D97-AF65-F5344CB8AC3E}">
        <p14:creationId xmlns:p14="http://schemas.microsoft.com/office/powerpoint/2010/main" val="961223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F0F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9E7F6-7B2A-9484-B6B0-8777CD21B3FD}"/>
              </a:ext>
            </a:extLst>
          </p:cNvPr>
          <p:cNvSpPr>
            <a:spLocks noGrp="1"/>
          </p:cNvSpPr>
          <p:nvPr>
            <p:ph type="ctrTitle"/>
          </p:nvPr>
        </p:nvSpPr>
        <p:spPr>
          <a:xfrm>
            <a:off x="4400549" y="1122363"/>
            <a:ext cx="6743840" cy="2387600"/>
          </a:xfrm>
        </p:spPr>
        <p:txBody>
          <a:bodyPr>
            <a:normAutofit/>
          </a:bodyPr>
          <a:lstStyle/>
          <a:p>
            <a:r>
              <a:rPr lang="da-DK" sz="3600" b="1" dirty="0">
                <a:latin typeface="HELVETICA LIGHT" panose="020B0403020202020204" pitchFamily="34" charset="0"/>
              </a:rPr>
              <a:t>Markedsmæssig gennemførlighed</a:t>
            </a:r>
            <a:br>
              <a:rPr lang="da-DK" sz="3600" dirty="0">
                <a:latin typeface="Helvetica Light" panose="020B0403020202020204" pitchFamily="34" charset="0"/>
              </a:rPr>
            </a:br>
            <a:endParaRPr lang="da-DK" sz="3600" dirty="0">
              <a:latin typeface="Helvetica Light" panose="020B0403020202020204" pitchFamily="34" charset="0"/>
            </a:endParaRPr>
          </a:p>
        </p:txBody>
      </p:sp>
      <p:sp>
        <p:nvSpPr>
          <p:cNvPr id="3" name="Undertitel 2">
            <a:extLst>
              <a:ext uri="{FF2B5EF4-FFF2-40B4-BE49-F238E27FC236}">
                <a16:creationId xmlns:a16="http://schemas.microsoft.com/office/drawing/2014/main" id="{81ADA3F0-8CED-18CB-BA02-2ACD951B1382}"/>
              </a:ext>
            </a:extLst>
          </p:cNvPr>
          <p:cNvSpPr>
            <a:spLocks noGrp="1"/>
          </p:cNvSpPr>
          <p:nvPr>
            <p:ph type="subTitle" idx="1"/>
          </p:nvPr>
        </p:nvSpPr>
        <p:spPr>
          <a:xfrm>
            <a:off x="4400549" y="3602038"/>
            <a:ext cx="6743839" cy="1655762"/>
          </a:xfrm>
        </p:spPr>
        <p:txBody>
          <a:bodyPr/>
          <a:lstStyle/>
          <a:p>
            <a:pPr marL="342900" indent="-342900">
              <a:buFont typeface="Arial" panose="020B0604020202020204" pitchFamily="34" charset="0"/>
              <a:buChar char="•"/>
            </a:pPr>
            <a:r>
              <a:rPr lang="da-DK" dirty="0">
                <a:latin typeface="Helvetica Light" panose="020B0403020202020204" pitchFamily="34" charset="0"/>
              </a:rPr>
              <a:t>Markedsanalyse</a:t>
            </a:r>
          </a:p>
          <a:p>
            <a:pPr marL="342900" indent="-342900">
              <a:buFont typeface="Arial" panose="020B0604020202020204" pitchFamily="34" charset="0"/>
              <a:buChar char="•"/>
            </a:pPr>
            <a:r>
              <a:rPr lang="da-DK" dirty="0">
                <a:latin typeface="Helvetica Light" panose="020B0403020202020204" pitchFamily="34" charset="0"/>
              </a:rPr>
              <a:t>Konkurrenceforhold</a:t>
            </a:r>
          </a:p>
        </p:txBody>
      </p:sp>
      <p:pic>
        <p:nvPicPr>
          <p:cNvPr id="5" name="Billede 4" descr="Et billede, der indeholder tekst&#10;&#10;Automatisk genereret beskrivelse">
            <a:extLst>
              <a:ext uri="{FF2B5EF4-FFF2-40B4-BE49-F238E27FC236}">
                <a16:creationId xmlns:a16="http://schemas.microsoft.com/office/drawing/2014/main" id="{7FC58E32-7812-8D9B-4926-C635BC242DE0}"/>
              </a:ext>
            </a:extLst>
          </p:cNvPr>
          <p:cNvPicPr>
            <a:picLocks noChangeAspect="1"/>
          </p:cNvPicPr>
          <p:nvPr/>
        </p:nvPicPr>
        <p:blipFill>
          <a:blip r:embed="rId3"/>
          <a:stretch>
            <a:fillRect/>
          </a:stretch>
        </p:blipFill>
        <p:spPr>
          <a:xfrm>
            <a:off x="933311" y="450056"/>
            <a:ext cx="3732196" cy="5957887"/>
          </a:xfrm>
          <a:prstGeom prst="rect">
            <a:avLst/>
          </a:prstGeom>
        </p:spPr>
      </p:pic>
      <p:pic>
        <p:nvPicPr>
          <p:cNvPr id="4" name="Billede 3">
            <a:extLst>
              <a:ext uri="{FF2B5EF4-FFF2-40B4-BE49-F238E27FC236}">
                <a16:creationId xmlns:a16="http://schemas.microsoft.com/office/drawing/2014/main" id="{4FB20D30-33D1-C6CF-6707-1C109F755A7F}"/>
              </a:ext>
            </a:extLst>
          </p:cNvPr>
          <p:cNvPicPr>
            <a:picLocks noChangeAspect="1"/>
          </p:cNvPicPr>
          <p:nvPr/>
        </p:nvPicPr>
        <p:blipFill>
          <a:blip r:embed="rId4"/>
          <a:stretch>
            <a:fillRect/>
          </a:stretch>
        </p:blipFill>
        <p:spPr>
          <a:xfrm>
            <a:off x="638499" y="320524"/>
            <a:ext cx="4321820" cy="6216950"/>
          </a:xfrm>
          <a:prstGeom prst="rect">
            <a:avLst/>
          </a:prstGeom>
        </p:spPr>
      </p:pic>
    </p:spTree>
    <p:extLst>
      <p:ext uri="{BB962C8B-B14F-4D97-AF65-F5344CB8AC3E}">
        <p14:creationId xmlns:p14="http://schemas.microsoft.com/office/powerpoint/2010/main" val="182914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CF0F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9E7F6-7B2A-9484-B6B0-8777CD21B3FD}"/>
              </a:ext>
            </a:extLst>
          </p:cNvPr>
          <p:cNvSpPr>
            <a:spLocks noGrp="1"/>
          </p:cNvSpPr>
          <p:nvPr>
            <p:ph type="ctrTitle"/>
          </p:nvPr>
        </p:nvSpPr>
        <p:spPr>
          <a:xfrm>
            <a:off x="4400549" y="1122363"/>
            <a:ext cx="6743840" cy="2387600"/>
          </a:xfrm>
        </p:spPr>
        <p:txBody>
          <a:bodyPr>
            <a:normAutofit/>
          </a:bodyPr>
          <a:lstStyle/>
          <a:p>
            <a:r>
              <a:rPr lang="da-DK" sz="3600" b="1" dirty="0">
                <a:latin typeface="HELVETICA LIGHT" panose="020B0403020202020204" pitchFamily="34" charset="0"/>
              </a:rPr>
              <a:t>Risikoanalyse</a:t>
            </a:r>
            <a:br>
              <a:rPr lang="da-DK" sz="3600" dirty="0">
                <a:latin typeface="Helvetica Light" panose="020B0403020202020204" pitchFamily="34" charset="0"/>
              </a:rPr>
            </a:br>
            <a:endParaRPr lang="da-DK" sz="3600" dirty="0">
              <a:latin typeface="Helvetica Light" panose="020B0403020202020204" pitchFamily="34" charset="0"/>
            </a:endParaRPr>
          </a:p>
        </p:txBody>
      </p:sp>
      <p:sp>
        <p:nvSpPr>
          <p:cNvPr id="3" name="Undertitel 2">
            <a:extLst>
              <a:ext uri="{FF2B5EF4-FFF2-40B4-BE49-F238E27FC236}">
                <a16:creationId xmlns:a16="http://schemas.microsoft.com/office/drawing/2014/main" id="{81ADA3F0-8CED-18CB-BA02-2ACD951B1382}"/>
              </a:ext>
            </a:extLst>
          </p:cNvPr>
          <p:cNvSpPr>
            <a:spLocks noGrp="1"/>
          </p:cNvSpPr>
          <p:nvPr>
            <p:ph type="subTitle" idx="1"/>
          </p:nvPr>
        </p:nvSpPr>
        <p:spPr>
          <a:xfrm>
            <a:off x="4400549" y="3602038"/>
            <a:ext cx="6743839" cy="1655762"/>
          </a:xfrm>
        </p:spPr>
        <p:txBody>
          <a:bodyPr>
            <a:normAutofit lnSpcReduction="10000"/>
          </a:bodyPr>
          <a:lstStyle/>
          <a:p>
            <a:pPr marL="342900" indent="-342900">
              <a:buFont typeface="Arial" panose="020B0604020202020204" pitchFamily="34" charset="0"/>
              <a:buChar char="•"/>
            </a:pPr>
            <a:r>
              <a:rPr lang="da-DK" dirty="0">
                <a:latin typeface="Helvetica Light" panose="020B0403020202020204" pitchFamily="34" charset="0"/>
              </a:rPr>
              <a:t>Tekniske udfordringer</a:t>
            </a:r>
          </a:p>
          <a:p>
            <a:pPr marL="342900" indent="-342900">
              <a:buFont typeface="Arial" panose="020B0604020202020204" pitchFamily="34" charset="0"/>
              <a:buChar char="•"/>
            </a:pPr>
            <a:r>
              <a:rPr lang="da-DK" dirty="0">
                <a:latin typeface="Helvetica Light" panose="020B0403020202020204" pitchFamily="34" charset="0"/>
              </a:rPr>
              <a:t>Forsinkelser i udviklingen</a:t>
            </a:r>
          </a:p>
          <a:p>
            <a:pPr marL="342900" indent="-342900">
              <a:buFont typeface="Arial" panose="020B0604020202020204" pitchFamily="34" charset="0"/>
              <a:buChar char="•"/>
            </a:pPr>
            <a:r>
              <a:rPr lang="da-DK" dirty="0">
                <a:latin typeface="Helvetica Light" panose="020B0403020202020204" pitchFamily="34" charset="0"/>
              </a:rPr>
              <a:t>Sikkerhedsmæssige bekymringer</a:t>
            </a:r>
          </a:p>
          <a:p>
            <a:pPr marL="342900" indent="-342900">
              <a:buFont typeface="Arial" panose="020B0604020202020204" pitchFamily="34" charset="0"/>
              <a:buChar char="•"/>
            </a:pPr>
            <a:r>
              <a:rPr lang="da-DK" dirty="0">
                <a:latin typeface="Helvetica Light" panose="020B0403020202020204" pitchFamily="34" charset="0"/>
              </a:rPr>
              <a:t>Juridiske spørgsmål</a:t>
            </a:r>
          </a:p>
        </p:txBody>
      </p:sp>
      <p:pic>
        <p:nvPicPr>
          <p:cNvPr id="5" name="Billede 4" descr="Et billede, der indeholder tekst&#10;&#10;Automatisk genereret beskrivelse">
            <a:extLst>
              <a:ext uri="{FF2B5EF4-FFF2-40B4-BE49-F238E27FC236}">
                <a16:creationId xmlns:a16="http://schemas.microsoft.com/office/drawing/2014/main" id="{7FC58E32-7812-8D9B-4926-C635BC242DE0}"/>
              </a:ext>
            </a:extLst>
          </p:cNvPr>
          <p:cNvPicPr>
            <a:picLocks noChangeAspect="1"/>
          </p:cNvPicPr>
          <p:nvPr/>
        </p:nvPicPr>
        <p:blipFill>
          <a:blip r:embed="rId3"/>
          <a:stretch>
            <a:fillRect/>
          </a:stretch>
        </p:blipFill>
        <p:spPr>
          <a:xfrm>
            <a:off x="933311" y="450056"/>
            <a:ext cx="3732196" cy="5957887"/>
          </a:xfrm>
          <a:prstGeom prst="rect">
            <a:avLst/>
          </a:prstGeom>
        </p:spPr>
      </p:pic>
      <p:pic>
        <p:nvPicPr>
          <p:cNvPr id="4" name="Billede 3">
            <a:extLst>
              <a:ext uri="{FF2B5EF4-FFF2-40B4-BE49-F238E27FC236}">
                <a16:creationId xmlns:a16="http://schemas.microsoft.com/office/drawing/2014/main" id="{CCDCA008-9BBA-F8A7-6C77-D82AF6CE6C9D}"/>
              </a:ext>
            </a:extLst>
          </p:cNvPr>
          <p:cNvPicPr>
            <a:picLocks noChangeAspect="1"/>
          </p:cNvPicPr>
          <p:nvPr/>
        </p:nvPicPr>
        <p:blipFill>
          <a:blip r:embed="rId4"/>
          <a:stretch>
            <a:fillRect/>
          </a:stretch>
        </p:blipFill>
        <p:spPr>
          <a:xfrm>
            <a:off x="638499" y="320524"/>
            <a:ext cx="4321820" cy="6216950"/>
          </a:xfrm>
          <a:prstGeom prst="rect">
            <a:avLst/>
          </a:prstGeom>
        </p:spPr>
      </p:pic>
    </p:spTree>
    <p:extLst>
      <p:ext uri="{BB962C8B-B14F-4D97-AF65-F5344CB8AC3E}">
        <p14:creationId xmlns:p14="http://schemas.microsoft.com/office/powerpoint/2010/main" val="337333803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TotalTime>
  <Words>674</Words>
  <Application>Microsoft Macintosh PowerPoint</Application>
  <PresentationFormat>Widescreen</PresentationFormat>
  <Paragraphs>59</Paragraphs>
  <Slides>11</Slides>
  <Notes>10</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11</vt:i4>
      </vt:variant>
    </vt:vector>
  </HeadingPairs>
  <TitlesOfParts>
    <vt:vector size="17" baseType="lpstr">
      <vt:lpstr>Arial</vt:lpstr>
      <vt:lpstr>Calibri</vt:lpstr>
      <vt:lpstr>Calibri Light</vt:lpstr>
      <vt:lpstr>HELVETICA LIGHT</vt:lpstr>
      <vt:lpstr>HELVETICA LIGHT</vt:lpstr>
      <vt:lpstr>Office-tema</vt:lpstr>
      <vt:lpstr>Wishleaf</vt:lpstr>
      <vt:lpstr>Introduktion </vt:lpstr>
      <vt:lpstr>Teknisk gennemførlighed </vt:lpstr>
      <vt:lpstr>Økonomisk gennemførlighed </vt:lpstr>
      <vt:lpstr>Operationel gennemførlighed </vt:lpstr>
      <vt:lpstr>Tidsmæssig gennemførlighed </vt:lpstr>
      <vt:lpstr>Juridisk og regulatorisk gennemførlighed </vt:lpstr>
      <vt:lpstr>Markedsmæssig gennemførlighed </vt:lpstr>
      <vt:lpstr>Risikoanalyse </vt:lpstr>
      <vt:lpstr>Bæredygtighed og skalering </vt:lpstr>
      <vt:lpstr>Konklusion og anbefalinger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Martin Grosen Petersen</dc:creator>
  <cp:lastModifiedBy>Martin Grosen Petersen</cp:lastModifiedBy>
  <cp:revision>6</cp:revision>
  <dcterms:created xsi:type="dcterms:W3CDTF">2023-04-21T06:58:43Z</dcterms:created>
  <dcterms:modified xsi:type="dcterms:W3CDTF">2023-04-21T07:52:16Z</dcterms:modified>
</cp:coreProperties>
</file>