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57" r:id="rId6"/>
    <p:sldId id="263" r:id="rId7"/>
    <p:sldId id="260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01" autoAdjust="0"/>
  </p:normalViewPr>
  <p:slideViewPr>
    <p:cSldViewPr snapToGrid="0" snapToObjects="1">
      <p:cViewPr varScale="1">
        <p:scale>
          <a:sx n="95" d="100"/>
          <a:sy n="9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17.0</c:v>
                </c:pt>
                <c:pt idx="3">
                  <c:v>15.0</c:v>
                </c:pt>
                <c:pt idx="4">
                  <c:v>7.0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851784"/>
        <c:axId val="2093855256"/>
      </c:lineChart>
      <c:catAx>
        <c:axId val="209385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855256"/>
        <c:crosses val="autoZero"/>
        <c:auto val="1"/>
        <c:lblAlgn val="ctr"/>
        <c:lblOffset val="100"/>
        <c:noMultiLvlLbl val="0"/>
      </c:catAx>
      <c:valAx>
        <c:axId val="2093855256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851784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11.0</c:v>
                </c:pt>
                <c:pt idx="2">
                  <c:v>10.0</c:v>
                </c:pt>
                <c:pt idx="3">
                  <c:v>8.5</c:v>
                </c:pt>
                <c:pt idx="4">
                  <c:v>5.0</c:v>
                </c:pt>
                <c:pt idx="5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920520"/>
        <c:axId val="2093923992"/>
      </c:lineChart>
      <c:catAx>
        <c:axId val="209392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923992"/>
        <c:crosses val="autoZero"/>
        <c:auto val="1"/>
        <c:lblAlgn val="ctr"/>
        <c:lblOffset val="100"/>
        <c:noMultiLvlLbl val="0"/>
      </c:catAx>
      <c:valAx>
        <c:axId val="2093923992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920520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'1.4'!$A$1:$A$6</c:f>
              <c:numCache>
                <c:formatCode>General</c:formatCode>
                <c:ptCount val="6"/>
                <c:pt idx="0">
                  <c:v>20.0</c:v>
                </c:pt>
                <c:pt idx="1">
                  <c:v>18.5</c:v>
                </c:pt>
                <c:pt idx="2">
                  <c:v>16.0</c:v>
                </c:pt>
                <c:pt idx="3">
                  <c:v>10.0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955736"/>
        <c:axId val="2093959208"/>
      </c:lineChart>
      <c:catAx>
        <c:axId val="2093955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959208"/>
        <c:crosses val="autoZero"/>
        <c:auto val="1"/>
        <c:lblAlgn val="ctr"/>
        <c:lblOffset val="100"/>
        <c:noMultiLvlLbl val="0"/>
      </c:catAx>
      <c:valAx>
        <c:axId val="2093959208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955736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PingFang TC Regular"/>
                <a:ea typeface="新細明體"/>
                <a:cs typeface="PingFang TC Regular"/>
              </a:defRPr>
            </a:pPr>
            <a:r>
              <a:rPr lang="zh-TW" altLang="en-US">
                <a:latin typeface="PingFang TC Regular"/>
                <a:cs typeface="PingFang TC Regular"/>
              </a:rPr>
              <a:t>個人累積工作時數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977752921053"/>
          <c:y val="0.239650661403987"/>
          <c:w val="0.579842122257317"/>
          <c:h val="0.683989911860594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val>
            <c:numRef>
              <c:f>每日消耗時數!$B$67</c:f>
              <c:numCache>
                <c:formatCode>General</c:formatCode>
                <c:ptCount val="1"/>
                <c:pt idx="0">
                  <c:v>18.0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val>
            <c:numRef>
              <c:f>每日消耗時數!$C$67</c:f>
              <c:numCache>
                <c:formatCode>General</c:formatCode>
                <c:ptCount val="1"/>
                <c:pt idx="0">
                  <c:v>17.0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val>
            <c:numRef>
              <c:f>每日消耗時數!$D$67</c:f>
              <c:numCache>
                <c:formatCode>General</c:formatCode>
                <c:ptCount val="1"/>
                <c:pt idx="0">
                  <c:v>16.5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rgbClr val="8064A2"/>
            </a:solidFill>
            <a:ln w="25400">
              <a:noFill/>
            </a:ln>
          </c:spPr>
          <c:invertIfNegative val="0"/>
          <c:val>
            <c:numRef>
              <c:f>每日消耗時數!$E$67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rgbClr val="4BACC6"/>
            </a:solidFill>
            <a:ln w="25400">
              <a:noFill/>
            </a:ln>
          </c:spPr>
          <c:invertIfNegative val="0"/>
          <c:val>
            <c:numRef>
              <c:f>每日消耗時數!$F$67</c:f>
              <c:numCache>
                <c:formatCode>General</c:formatCode>
                <c:ptCount val="1"/>
                <c:pt idx="0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312600"/>
        <c:axId val="2093315656"/>
      </c:barChart>
      <c:catAx>
        <c:axId val="2093312600"/>
        <c:scaling>
          <c:orientation val="minMax"/>
        </c:scaling>
        <c:delete val="1"/>
        <c:axPos val="b"/>
        <c:majorTickMark val="out"/>
        <c:minorTickMark val="none"/>
        <c:tickLblPos val="nextTo"/>
        <c:crossAx val="2093315656"/>
        <c:crosses val="autoZero"/>
        <c:auto val="1"/>
        <c:lblAlgn val="ctr"/>
        <c:lblOffset val="100"/>
        <c:noMultiLvlLbl val="0"/>
      </c:catAx>
      <c:valAx>
        <c:axId val="2093315656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新細明體"/>
                    <a:ea typeface="新細明體"/>
                    <a:cs typeface="新細明體"/>
                  </a:defRPr>
                </a:pPr>
                <a:r>
                  <a:rPr lang="zh-TW" altLang="en-US"/>
                  <a:t>時數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3126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21519092496399"/>
          <c:y val="0.385714848143982"/>
          <c:w val="0.164527071742079"/>
          <c:h val="0.300000562429696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2015softwareengineering.hackpad.com/" TargetMode="External"/><Relationship Id="rId3" Type="http://schemas.openxmlformats.org/officeDocument/2006/relationships/hyperlink" Target="https://github.com/LutherTsaiTW/2015SoftwareEnginee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20788" y="2690312"/>
            <a:ext cx="6573548" cy="1470025"/>
          </a:xfrm>
        </p:spPr>
        <p:txBody>
          <a:bodyPr>
            <a:normAutofit/>
          </a:bodyPr>
          <a:lstStyle/>
          <a:p>
            <a:r>
              <a:rPr kumimoji="1" lang="en-US" altLang="zh-TW" sz="3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3600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547088" y="6550491"/>
            <a:ext cx="2596911" cy="30750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1600" dirty="0" smtClean="0">
                <a:solidFill>
                  <a:schemeClr val="tx1"/>
                </a:solidFill>
                <a:latin typeface="PingFang TC Thin"/>
                <a:cs typeface="PingFang TC Thin"/>
              </a:rPr>
              <a:t>Software Engineering Project</a:t>
            </a:r>
            <a:endParaRPr kumimoji="1" lang="zh-TW" altLang="en-US" sz="1600" dirty="0">
              <a:solidFill>
                <a:schemeClr val="tx1"/>
              </a:solidFill>
              <a:latin typeface="PingFang TC Thin"/>
              <a:cs typeface="PingFang TC Thi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4415" y="4833170"/>
            <a:ext cx="21395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 Semibold"/>
                <a:cs typeface="PingFang TC Semibold"/>
              </a:rPr>
              <a:t>Group 7</a:t>
            </a: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101820308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蔡易儒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101820331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陳亮宇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101820340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鄒令業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101820329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林家文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101820302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施帛辰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151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WBS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6" name="圖片 5" descr="螢幕快照 2015-11-17 00.2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55" y="1205983"/>
            <a:ext cx="6081481" cy="5440361"/>
          </a:xfrm>
          <a:prstGeom prst="rect">
            <a:avLst/>
          </a:prstGeom>
        </p:spPr>
      </p:pic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5539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PingFang TC Regular"/>
                <a:cs typeface="PingFang TC Regular"/>
              </a:rPr>
              <a:t>WBS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0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37" y="1417638"/>
            <a:ext cx="3654480" cy="5215784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412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PingFang TC Regular"/>
                <a:cs typeface="PingFang TC Regular"/>
              </a:rPr>
              <a:t>System Block Diagram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417638"/>
            <a:ext cx="6045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Team Meeting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PingFang TC Regular"/>
                <a:cs typeface="PingFang TC Regular"/>
                <a:sym typeface="Wingdings"/>
              </a:rPr>
              <a:t>Weekly 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Meeting - </a:t>
            </a:r>
            <a:r>
              <a:rPr kumimoji="1" lang="en-US" altLang="zh-TW" sz="2800" dirty="0" smtClean="0">
                <a:latin typeface="PingFang TC Regular"/>
                <a:cs typeface="PingFang TC Regular"/>
              </a:rPr>
              <a:t>Tuesday 10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:00 ~ 12:00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Daily Scrum – noon or 22:30(SKYPE)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Meeting Documents</a:t>
            </a:r>
          </a:p>
          <a:p>
            <a:pPr lvl="1"/>
            <a:r>
              <a:rPr kumimoji="1" lang="en-US" altLang="zh-TW" sz="2400" dirty="0" smtClean="0">
                <a:solidFill>
                  <a:srgbClr val="FFFFFF"/>
                </a:solidFill>
                <a:latin typeface="PingFang TC Regular"/>
                <a:ea typeface="蘋方-繁 細體"/>
                <a:cs typeface="PingFang TC Regular"/>
                <a:hlinkClick r:id="rId2"/>
              </a:rPr>
              <a:t>Hackpad</a:t>
            </a:r>
            <a:r>
              <a:rPr kumimoji="1" lang="en-US" altLang="zh-TW" sz="2400" dirty="0" smtClean="0">
                <a:latin typeface="PingFang TC Regular"/>
                <a:cs typeface="PingFang TC Regular"/>
              </a:rPr>
              <a:t> &amp; Document on </a:t>
            </a:r>
            <a:r>
              <a:rPr kumimoji="1" lang="en-US" altLang="zh-TW" sz="2400" dirty="0" smtClean="0">
                <a:latin typeface="PingFang TC Regular"/>
                <a:cs typeface="PingFang TC Regular"/>
                <a:hlinkClick r:id="rId3"/>
              </a:rPr>
              <a:t>GitHub</a:t>
            </a:r>
            <a:endParaRPr kumimoji="1" lang="en-US" altLang="zh-TW" sz="2400" dirty="0" smtClean="0">
              <a:latin typeface="PingFang TC Regular"/>
              <a:cs typeface="PingFang TC Regular"/>
            </a:endParaRPr>
          </a:p>
          <a:p>
            <a:endParaRPr kumimoji="1" lang="zh-TW" altLang="en-US" sz="2800" dirty="0">
              <a:latin typeface="PingFang TC Regular"/>
              <a:cs typeface="PingFang TC Regular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3298"/>
              </p:ext>
            </p:extLst>
          </p:nvPr>
        </p:nvGraphicFramePr>
        <p:xfrm>
          <a:off x="457200" y="3659328"/>
          <a:ext cx="822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60"/>
                <a:gridCol w="3372305"/>
                <a:gridCol w="2877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PEP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SRS</a:t>
                      </a:r>
                      <a:r>
                        <a:rPr lang="en-US" altLang="zh-TW" baseline="0" dirty="0" smtClean="0"/>
                        <a:t>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Temporary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2015/11/03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Discuss last iteration</a:t>
                      </a:r>
                      <a:r>
                        <a:rPr lang="en-US" altLang="zh-TW" baseline="0" dirty="0" smtClean="0"/>
                        <a:t> problem</a:t>
                      </a:r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baseline="0" dirty="0" smtClean="0"/>
                        <a:t>Plan how to execute project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Plan next iteration</a:t>
                      </a:r>
                      <a:r>
                        <a:rPr lang="en-US" altLang="zh-TW" baseline="0" dirty="0" smtClean="0"/>
                        <a:t>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2015/11/10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2015/11/17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1011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5-11-17 00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64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Scheduling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1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" y="1786222"/>
            <a:ext cx="8608462" cy="4094763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0436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SCRUM Burn Time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97664"/>
              </p:ext>
            </p:extLst>
          </p:nvPr>
        </p:nvGraphicFramePr>
        <p:xfrm>
          <a:off x="467034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93280"/>
              </p:ext>
            </p:extLst>
          </p:nvPr>
        </p:nvGraphicFramePr>
        <p:xfrm>
          <a:off x="4697233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691445"/>
              </p:ext>
            </p:extLst>
          </p:nvPr>
        </p:nvGraphicFramePr>
        <p:xfrm>
          <a:off x="440654" y="4327403"/>
          <a:ext cx="4015947" cy="216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659178"/>
              </p:ext>
            </p:extLst>
          </p:nvPr>
        </p:nvGraphicFramePr>
        <p:xfrm>
          <a:off x="4750462" y="4327402"/>
          <a:ext cx="3936337" cy="216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27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13198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PingFang TC Thin"/>
                <a:cs typeface="PingFang TC Thin"/>
              </a:rPr>
              <a:t>DEMO</a:t>
            </a:r>
            <a:endParaRPr kumimoji="1" lang="zh-TW" altLang="en-US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582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145</Words>
  <Application>Microsoft Macintosh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Project Tracking System</vt:lpstr>
      <vt:lpstr>WBS</vt:lpstr>
      <vt:lpstr>WBS</vt:lpstr>
      <vt:lpstr>System Block Diagram</vt:lpstr>
      <vt:lpstr>Team Meeting</vt:lpstr>
      <vt:lpstr>PowerPoint 簡報</vt:lpstr>
      <vt:lpstr>Task Scheduling</vt:lpstr>
      <vt:lpstr>SCRUM Burn Time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易儒 蔡</dc:creator>
  <cp:lastModifiedBy>易儒 蔡</cp:lastModifiedBy>
  <cp:revision>27</cp:revision>
  <dcterms:created xsi:type="dcterms:W3CDTF">2015-11-16T15:56:21Z</dcterms:created>
  <dcterms:modified xsi:type="dcterms:W3CDTF">2015-11-18T03:17:26Z</dcterms:modified>
</cp:coreProperties>
</file>