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16/1/5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553735"/>
            <a:ext cx="7772400" cy="1470025"/>
          </a:xfrm>
        </p:spPr>
        <p:txBody>
          <a:bodyPr/>
          <a:lstStyle/>
          <a:p>
            <a:r>
              <a:rPr kumimoji="1" lang="en-US" altLang="zh-TW" dirty="0" smtClean="0">
                <a:latin typeface="PingFang TC Regular"/>
                <a:cs typeface="PingFang TC Regular"/>
              </a:rPr>
              <a:t>Project Tracking System</a:t>
            </a:r>
            <a:endParaRPr kumimoji="1" lang="zh-TW" altLang="en-US" dirty="0">
              <a:latin typeface="PingFang TC Regular"/>
              <a:cs typeface="PingFang TC Regular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2743200" y="5105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kumimoji="1" lang="en-US" altLang="zh-TW" dirty="0" smtClean="0"/>
              <a:t>Group 7</a:t>
            </a:r>
          </a:p>
          <a:p>
            <a:pPr algn="r"/>
            <a:r>
              <a:rPr kumimoji="1" lang="en-US" altLang="zh-TW" sz="2000" dirty="0" smtClean="0"/>
              <a:t>Master -101820308</a:t>
            </a:r>
            <a:r>
              <a:rPr kumimoji="1" lang="zh-TW" altLang="en-US" sz="2000" dirty="0" smtClean="0"/>
              <a:t>蔡易儒</a:t>
            </a:r>
            <a:endParaRPr kumimoji="1" lang="en-US" altLang="zh-TW" sz="2000" dirty="0" smtClean="0"/>
          </a:p>
          <a:p>
            <a:pPr algn="r"/>
            <a:r>
              <a:rPr kumimoji="1" lang="en-US" altLang="zh-TW" sz="2000" dirty="0" smtClean="0"/>
              <a:t>DEV – 101820302</a:t>
            </a:r>
            <a:r>
              <a:rPr kumimoji="1" lang="zh-TW" altLang="en-US" sz="2000" dirty="0" smtClean="0"/>
              <a:t>施帛辰</a:t>
            </a:r>
            <a:endParaRPr kumimoji="1" lang="en-US" altLang="zh-TW" sz="2000" dirty="0" smtClean="0"/>
          </a:p>
          <a:p>
            <a:pPr algn="r"/>
            <a:r>
              <a:rPr kumimoji="1" lang="en-US" altLang="zh-TW" sz="2000" dirty="0"/>
              <a:t>DEV – </a:t>
            </a:r>
            <a:r>
              <a:rPr kumimoji="1" lang="en-US" altLang="zh-TW" sz="2000" dirty="0" smtClean="0"/>
              <a:t>101820329</a:t>
            </a:r>
            <a:r>
              <a:rPr kumimoji="1" lang="zh-TW" altLang="en-US" sz="2000" dirty="0" smtClean="0"/>
              <a:t>林家文</a:t>
            </a:r>
            <a:endParaRPr kumimoji="1" lang="en-US" altLang="zh-TW" sz="2000" dirty="0"/>
          </a:p>
          <a:p>
            <a:pPr algn="r"/>
            <a:r>
              <a:rPr kumimoji="1" lang="en-US" altLang="zh-TW" sz="2000" dirty="0"/>
              <a:t>DEV – </a:t>
            </a:r>
            <a:r>
              <a:rPr kumimoji="1" lang="en-US" altLang="zh-TW" sz="2000" dirty="0" smtClean="0"/>
              <a:t>101820331</a:t>
            </a:r>
            <a:r>
              <a:rPr kumimoji="1" lang="zh-TW" altLang="en-US" sz="2000" dirty="0" smtClean="0"/>
              <a:t>陳亮宇</a:t>
            </a:r>
            <a:endParaRPr kumimoji="1" lang="en-US" altLang="zh-TW" sz="2000" dirty="0" smtClean="0"/>
          </a:p>
          <a:p>
            <a:pPr algn="r"/>
            <a:r>
              <a:rPr kumimoji="1" lang="en-US" altLang="zh-TW" sz="2000" dirty="0"/>
              <a:t>DEV – </a:t>
            </a:r>
            <a:r>
              <a:rPr kumimoji="1" lang="en-US" altLang="zh-TW" sz="2000" dirty="0" smtClean="0"/>
              <a:t>101820340</a:t>
            </a:r>
            <a:r>
              <a:rPr kumimoji="1" lang="zh-TW" altLang="en-US" sz="2000" dirty="0" smtClean="0"/>
              <a:t>鄒令業</a:t>
            </a:r>
            <a:endParaRPr kumimoji="1" lang="en-US" altLang="zh-TW" sz="2000" dirty="0"/>
          </a:p>
          <a:p>
            <a:pPr algn="r"/>
            <a:endParaRPr kumimoji="1" lang="en-US" altLang="zh-TW" sz="2000" dirty="0" smtClean="0"/>
          </a:p>
          <a:p>
            <a:pPr algn="r"/>
            <a:endParaRPr kumimoji="1" lang="zh-TW" altLang="en-US" sz="2000" dirty="0"/>
          </a:p>
        </p:txBody>
      </p:sp>
      <p:pic>
        <p:nvPicPr>
          <p:cNvPr id="4" name="圖片 3" descr="pts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85" y="45354"/>
            <a:ext cx="1088510" cy="3628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指導教授：劉建宏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教授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21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1743142"/>
      </p:ext>
    </p:extLst>
  </p:cSld>
  <p:clrMapOvr>
    <a:masterClrMapping/>
  </p:clrMapOvr>
</p:sld>
</file>

<file path=ppt/theme/theme1.xml><?xml version="1.0" encoding="utf-8"?>
<a:theme xmlns:a="http://schemas.openxmlformats.org/drawingml/2006/main" name=" 黑色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209</TotalTime>
  <Words>34</Words>
  <Application>Microsoft Macintosh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 黑色 </vt:lpstr>
      <vt:lpstr>Project Tracking System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Tracking System</dc:title>
  <dc:creator>易儒 蔡</dc:creator>
  <cp:lastModifiedBy>易儒 蔡</cp:lastModifiedBy>
  <cp:revision>2</cp:revision>
  <dcterms:created xsi:type="dcterms:W3CDTF">2016-01-05T01:56:20Z</dcterms:created>
  <dcterms:modified xsi:type="dcterms:W3CDTF">2016-01-05T05:25:30Z</dcterms:modified>
</cp:coreProperties>
</file>