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3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2015softwareengineering.hackpad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69420" y="2409576"/>
            <a:ext cx="6573548" cy="1470025"/>
          </a:xfrm>
        </p:spPr>
        <p:txBody>
          <a:bodyPr>
            <a:normAutofit/>
          </a:bodyPr>
          <a:lstStyle/>
          <a:p>
            <a:r>
              <a:rPr kumimoji="1" lang="en-US" altLang="zh-TW" sz="3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3600" dirty="0">
              <a:latin typeface="PingFang TC Thin"/>
              <a:cs typeface="PingFang TC Thin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547088" y="6550491"/>
            <a:ext cx="2596911" cy="307509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sz="1600" dirty="0" smtClean="0">
                <a:latin typeface="PingFang TC Thin"/>
                <a:cs typeface="PingFang TC Thin"/>
              </a:rPr>
              <a:t>Software Engineering Project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  <p:pic>
        <p:nvPicPr>
          <p:cNvPr id="5" name="圖片 4" descr="pts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0" y="2927101"/>
            <a:ext cx="1489917" cy="4966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78513" y="4796164"/>
            <a:ext cx="209572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PingFang TC Thin"/>
                <a:cs typeface="PingFang TC Thin"/>
              </a:rPr>
              <a:t>Group 7</a:t>
            </a:r>
          </a:p>
          <a:p>
            <a:r>
              <a:rPr kumimoji="1" lang="en-US" altLang="zh-TW" dirty="0" smtClean="0">
                <a:latin typeface="Weibei TC Bold"/>
                <a:cs typeface="Weibei TC Bold"/>
              </a:rPr>
              <a:t>101820308 </a:t>
            </a:r>
            <a:r>
              <a:rPr kumimoji="1" lang="zh-TW" altLang="en-US" dirty="0" smtClean="0">
                <a:latin typeface="Weibei TC Bold"/>
                <a:cs typeface="Weibei TC Bold"/>
              </a:rPr>
              <a:t>蔡易儒</a:t>
            </a:r>
            <a:endParaRPr kumimoji="1" lang="en-US" altLang="zh-TW" dirty="0" smtClean="0">
              <a:latin typeface="Weibei TC Bold"/>
              <a:cs typeface="Weibei TC Bold"/>
            </a:endParaRPr>
          </a:p>
          <a:p>
            <a:r>
              <a:rPr kumimoji="1" lang="en-US" altLang="zh-TW" dirty="0" smtClean="0">
                <a:latin typeface="Weibei TC Bold"/>
                <a:cs typeface="Weibei TC Bold"/>
              </a:rPr>
              <a:t>101820331 </a:t>
            </a:r>
            <a:r>
              <a:rPr kumimoji="1" lang="zh-TW" altLang="en-US" dirty="0" smtClean="0">
                <a:latin typeface="Weibei TC Bold"/>
                <a:cs typeface="Weibei TC Bold"/>
              </a:rPr>
              <a:t>陳亮宇</a:t>
            </a:r>
            <a:endParaRPr kumimoji="1" lang="zh-TW" altLang="en-US" dirty="0">
              <a:latin typeface="Weibei TC Bold"/>
              <a:cs typeface="Weibei TC Bold"/>
            </a:endParaRPr>
          </a:p>
          <a:p>
            <a:r>
              <a:rPr kumimoji="1" lang="en-US" altLang="zh-TW" dirty="0" smtClean="0">
                <a:latin typeface="Weibei TC Bold"/>
                <a:cs typeface="Weibei TC Bold"/>
              </a:rPr>
              <a:t>101820340 </a:t>
            </a:r>
            <a:r>
              <a:rPr kumimoji="1" lang="zh-TW" altLang="en-US" dirty="0" smtClean="0">
                <a:latin typeface="Weibei TC Bold"/>
                <a:cs typeface="Weibei TC Bold"/>
              </a:rPr>
              <a:t>鄒令業</a:t>
            </a:r>
            <a:endParaRPr kumimoji="1" lang="zh-TW" altLang="en-US" dirty="0">
              <a:latin typeface="Weibei TC Bold"/>
              <a:cs typeface="Weibei TC Bold"/>
            </a:endParaRPr>
          </a:p>
          <a:p>
            <a:r>
              <a:rPr kumimoji="1" lang="en-US" altLang="zh-TW" dirty="0" smtClean="0">
                <a:latin typeface="Weibei TC Bold"/>
                <a:cs typeface="Weibei TC Bold"/>
              </a:rPr>
              <a:t>101820329 </a:t>
            </a:r>
            <a:r>
              <a:rPr kumimoji="1" lang="zh-TW" altLang="en-US" dirty="0" smtClean="0">
                <a:latin typeface="Weibei TC Bold"/>
                <a:cs typeface="Weibei TC Bold"/>
              </a:rPr>
              <a:t>林家文</a:t>
            </a:r>
            <a:endParaRPr kumimoji="1" lang="zh-TW" altLang="en-US" dirty="0">
              <a:latin typeface="Weibei TC Bold"/>
              <a:cs typeface="Weibei TC Bold"/>
            </a:endParaRPr>
          </a:p>
          <a:p>
            <a:r>
              <a:rPr kumimoji="1" lang="en-US" altLang="zh-TW" dirty="0" smtClean="0">
                <a:latin typeface="Weibei TC Bold"/>
                <a:cs typeface="Weibei TC Bold"/>
              </a:rPr>
              <a:t>101820302 </a:t>
            </a:r>
            <a:r>
              <a:rPr kumimoji="1" lang="zh-TW" altLang="en-US" dirty="0" smtClean="0">
                <a:latin typeface="Weibei TC Bold"/>
                <a:cs typeface="Weibei TC Bold"/>
              </a:rPr>
              <a:t>施帛辰</a:t>
            </a:r>
            <a:endParaRPr kumimoji="1" lang="zh-TW" altLang="en-US" dirty="0">
              <a:latin typeface="Weibei TC Bold"/>
              <a:cs typeface="Weibei TC Bold"/>
            </a:endParaRPr>
          </a:p>
        </p:txBody>
      </p:sp>
    </p:spTree>
    <p:extLst>
      <p:ext uri="{BB962C8B-B14F-4D97-AF65-F5344CB8AC3E}">
        <p14:creationId xmlns:p14="http://schemas.microsoft.com/office/powerpoint/2010/main" val="231515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WBS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6" name="圖片 5" descr="螢幕快照 2015-11-17 00.23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55" y="1205983"/>
            <a:ext cx="6081481" cy="54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8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Task Assignments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4" name="圖片 3" descr="螢幕快照 2015-11-17 00.26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37" y="1417638"/>
            <a:ext cx="3654480" cy="521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0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Team Meeting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>
                <a:latin typeface="PingFang TC Regular"/>
                <a:cs typeface="PingFang TC Regular"/>
                <a:sym typeface="Wingdings"/>
              </a:rPr>
              <a:t>Weekly </a:t>
            </a:r>
            <a:r>
              <a:rPr kumimoji="1" lang="en-US" altLang="zh-TW" sz="2800" dirty="0" smtClean="0">
                <a:latin typeface="PingFang TC Regular"/>
                <a:cs typeface="PingFang TC Regular"/>
                <a:sym typeface="Wingdings"/>
              </a:rPr>
              <a:t>Meeting - </a:t>
            </a:r>
            <a:r>
              <a:rPr kumimoji="1" lang="en-US" altLang="zh-TW" sz="2800" dirty="0" smtClean="0">
                <a:latin typeface="PingFang TC Regular"/>
                <a:cs typeface="PingFang TC Regular"/>
              </a:rPr>
              <a:t>Tuesday 10</a:t>
            </a:r>
            <a:r>
              <a:rPr kumimoji="1" lang="en-US" altLang="zh-TW" sz="2800" dirty="0" smtClean="0">
                <a:latin typeface="PingFang TC Regular"/>
                <a:cs typeface="PingFang TC Regular"/>
                <a:sym typeface="Wingdings"/>
              </a:rPr>
              <a:t>:00 ~ 12:00</a:t>
            </a:r>
          </a:p>
          <a:p>
            <a:r>
              <a:rPr kumimoji="1" lang="en-US" altLang="zh-TW" sz="2800" dirty="0" smtClean="0">
                <a:latin typeface="PingFang TC Regular"/>
                <a:cs typeface="PingFang TC Regular"/>
              </a:rPr>
              <a:t>Daily Scrum – noon or 22:30(SKYPE)</a:t>
            </a:r>
          </a:p>
          <a:p>
            <a:r>
              <a:rPr kumimoji="1" lang="en-US" altLang="zh-TW" sz="2800" dirty="0" smtClean="0">
                <a:latin typeface="PingFang TC Regular"/>
                <a:cs typeface="PingFang TC Regular"/>
              </a:rPr>
              <a:t>Meeting Documents</a:t>
            </a:r>
          </a:p>
          <a:p>
            <a:pPr lvl="1"/>
            <a:r>
              <a:rPr kumimoji="1" lang="en-US" altLang="zh-TW" sz="2400" dirty="0" smtClean="0">
                <a:latin typeface="PingFang TC Regular"/>
                <a:cs typeface="PingFang TC Regular"/>
                <a:hlinkClick r:id="rId2"/>
              </a:rPr>
              <a:t>Hackpad</a:t>
            </a:r>
            <a:r>
              <a:rPr kumimoji="1" lang="en-US" altLang="zh-TW" sz="2400" dirty="0" smtClean="0">
                <a:latin typeface="PingFang TC Regular"/>
                <a:cs typeface="PingFang TC Regular"/>
              </a:rPr>
              <a:t> &amp; Document on </a:t>
            </a:r>
            <a:r>
              <a:rPr kumimoji="1" lang="en-US" altLang="zh-TW" sz="2400" dirty="0" err="1" smtClean="0">
                <a:latin typeface="PingFang TC Regular"/>
                <a:cs typeface="PingFang TC Regular"/>
              </a:rPr>
              <a:t>GitHub</a:t>
            </a:r>
            <a:endParaRPr kumimoji="1" lang="en-US" altLang="zh-TW" sz="2400" dirty="0" smtClean="0">
              <a:latin typeface="PingFang TC Regular"/>
              <a:cs typeface="PingFang TC Regular"/>
            </a:endParaRPr>
          </a:p>
          <a:p>
            <a:endParaRPr kumimoji="1" lang="zh-TW" altLang="en-US" sz="2800" dirty="0">
              <a:latin typeface="PingFang TC Regular"/>
              <a:cs typeface="PingFang TC Regular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129199"/>
              </p:ext>
            </p:extLst>
          </p:nvPr>
        </p:nvGraphicFramePr>
        <p:xfrm>
          <a:off x="457200" y="365932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60"/>
                <a:gridCol w="3372305"/>
                <a:gridCol w="2877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日期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開會目標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類型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2015/10/07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SCRUM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Temporary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2015/10/08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PEP Planning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Temporary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2015/10/15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SRS</a:t>
                      </a:r>
                      <a:r>
                        <a:rPr lang="en-US" altLang="zh-TW" baseline="0" dirty="0" smtClean="0"/>
                        <a:t> Planning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Temporary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2015/11/03</a:t>
                      </a:r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 algn="l">
                        <a:buFont typeface="Symbol" charset="2"/>
                        <a:buChar char="-"/>
                      </a:pPr>
                      <a:r>
                        <a:rPr lang="en-US" altLang="zh-TW" dirty="0" smtClean="0"/>
                        <a:t>Discuss last iteration</a:t>
                      </a:r>
                      <a:r>
                        <a:rPr lang="en-US" altLang="zh-TW" baseline="0" dirty="0" smtClean="0"/>
                        <a:t> problem</a:t>
                      </a:r>
                    </a:p>
                    <a:p>
                      <a:pPr marL="285750" indent="-285750" algn="l">
                        <a:buFont typeface="Symbol" charset="2"/>
                        <a:buChar char="-"/>
                      </a:pPr>
                      <a:r>
                        <a:rPr lang="en-US" altLang="zh-TW" baseline="0" dirty="0" smtClean="0"/>
                        <a:t>Plan how to execute project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Symbol" charset="2"/>
                        <a:buChar char="-"/>
                      </a:pPr>
                      <a:r>
                        <a:rPr lang="en-US" altLang="zh-TW" dirty="0" smtClean="0"/>
                        <a:t>Plan next iteration</a:t>
                      </a:r>
                      <a:r>
                        <a:rPr lang="en-US" altLang="zh-TW" baseline="0" dirty="0" smtClean="0"/>
                        <a:t>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Weekly Meeting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2015/11/10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Weekly Meeting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2015/11/17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Weekly Meeting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13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螢幕快照 2015-11-17 00.3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Task Scheduling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4" name="圖片 3" descr="螢幕快照 2015-11-17 01.0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5" y="1786222"/>
            <a:ext cx="8608462" cy="409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1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System Block Diagram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5" name="圖片 4" descr="螢幕快照 2015-11-17 01.15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95" y="1290019"/>
            <a:ext cx="5413067" cy="53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8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13198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PingFang TC Thin"/>
                <a:cs typeface="PingFang TC Thin"/>
              </a:rPr>
              <a:t>DEMO</a:t>
            </a:r>
            <a:endParaRPr kumimoji="1" lang="zh-TW" altLang="en-US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558248085"/>
      </p:ext>
    </p:extLst>
  </p:cSld>
  <p:clrMapOvr>
    <a:masterClrMapping/>
  </p:clrMapOvr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90</TotalTime>
  <Words>121</Words>
  <Application>Microsoft Macintosh PowerPoint</Application>
  <PresentationFormat>如螢幕大小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 黑色 </vt:lpstr>
      <vt:lpstr>Project Tracking System</vt:lpstr>
      <vt:lpstr>WBS</vt:lpstr>
      <vt:lpstr>Task Assignments</vt:lpstr>
      <vt:lpstr>Team Meeting</vt:lpstr>
      <vt:lpstr>PowerPoint 簡報</vt:lpstr>
      <vt:lpstr>Task Scheduling</vt:lpstr>
      <vt:lpstr>System Block Diagram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易儒 蔡</dc:creator>
  <cp:lastModifiedBy>易儒 蔡</cp:lastModifiedBy>
  <cp:revision>12</cp:revision>
  <dcterms:created xsi:type="dcterms:W3CDTF">2015-11-16T15:56:21Z</dcterms:created>
  <dcterms:modified xsi:type="dcterms:W3CDTF">2015-11-16T17:28:15Z</dcterms:modified>
</cp:coreProperties>
</file>