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D56"/>
    <a:srgbClr val="E9E9E9"/>
    <a:srgbClr val="F3EF1C"/>
    <a:srgbClr val="A47343"/>
    <a:srgbClr val="F24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38FE26-223B-1D46-BF3C-6AF32D14471A}" v="6" dt="2025-07-12T18:57:58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15"/>
  </p:normalViewPr>
  <p:slideViewPr>
    <p:cSldViewPr snapToGrid="0">
      <p:cViewPr>
        <p:scale>
          <a:sx n="170" d="100"/>
          <a:sy n="170" d="100"/>
        </p:scale>
        <p:origin x="-192" y="-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, Enguang" userId="0a9dcee4-6405-40fd-bb42-dd19fc94bec1" providerId="ADAL" clId="{3538FE26-223B-1D46-BF3C-6AF32D14471A}"/>
    <pc:docChg chg="undo custSel addSld modSld">
      <pc:chgData name="Fu, Enguang" userId="0a9dcee4-6405-40fd-bb42-dd19fc94bec1" providerId="ADAL" clId="{3538FE26-223B-1D46-BF3C-6AF32D14471A}" dt="2025-07-12T18:59:20.106" v="93" actId="14100"/>
      <pc:docMkLst>
        <pc:docMk/>
      </pc:docMkLst>
      <pc:sldChg chg="delSp modSp mod">
        <pc:chgData name="Fu, Enguang" userId="0a9dcee4-6405-40fd-bb42-dd19fc94bec1" providerId="ADAL" clId="{3538FE26-223B-1D46-BF3C-6AF32D14471A}" dt="2025-07-12T18:57:41.005" v="63" actId="478"/>
        <pc:sldMkLst>
          <pc:docMk/>
          <pc:sldMk cId="779650603" sldId="259"/>
        </pc:sldMkLst>
        <pc:spChg chg="del">
          <ac:chgData name="Fu, Enguang" userId="0a9dcee4-6405-40fd-bb42-dd19fc94bec1" providerId="ADAL" clId="{3538FE26-223B-1D46-BF3C-6AF32D14471A}" dt="2025-07-12T18:57:41.005" v="63" actId="478"/>
          <ac:spMkLst>
            <pc:docMk/>
            <pc:sldMk cId="779650603" sldId="259"/>
            <ac:spMk id="17" creationId="{031BE7F8-3873-3FE6-0A1E-2A37CCC1C644}"/>
          </ac:spMkLst>
        </pc:spChg>
        <pc:grpChg chg="mod">
          <ac:chgData name="Fu, Enguang" userId="0a9dcee4-6405-40fd-bb42-dd19fc94bec1" providerId="ADAL" clId="{3538FE26-223B-1D46-BF3C-6AF32D14471A}" dt="2025-07-12T18:57:39.863" v="62" actId="1076"/>
          <ac:grpSpMkLst>
            <pc:docMk/>
            <pc:sldMk cId="779650603" sldId="259"/>
            <ac:grpSpMk id="2" creationId="{C45AC06D-CEEC-B735-2834-FD02C7D6FD7F}"/>
          </ac:grpSpMkLst>
        </pc:grpChg>
        <pc:grpChg chg="del mod">
          <ac:chgData name="Fu, Enguang" userId="0a9dcee4-6405-40fd-bb42-dd19fc94bec1" providerId="ADAL" clId="{3538FE26-223B-1D46-BF3C-6AF32D14471A}" dt="2025-07-12T18:57:38.432" v="60" actId="478"/>
          <ac:grpSpMkLst>
            <pc:docMk/>
            <pc:sldMk cId="779650603" sldId="259"/>
            <ac:grpSpMk id="16" creationId="{C0FB1F36-0AB0-928A-64FD-C29A45979723}"/>
          </ac:grpSpMkLst>
        </pc:grpChg>
      </pc:sldChg>
      <pc:sldChg chg="addSp delSp modSp mod">
        <pc:chgData name="Fu, Enguang" userId="0a9dcee4-6405-40fd-bb42-dd19fc94bec1" providerId="ADAL" clId="{3538FE26-223B-1D46-BF3C-6AF32D14471A}" dt="2025-07-12T18:50:32.669" v="58" actId="14100"/>
        <pc:sldMkLst>
          <pc:docMk/>
          <pc:sldMk cId="1824931327" sldId="265"/>
        </pc:sldMkLst>
        <pc:spChg chg="add mod">
          <ac:chgData name="Fu, Enguang" userId="0a9dcee4-6405-40fd-bb42-dd19fc94bec1" providerId="ADAL" clId="{3538FE26-223B-1D46-BF3C-6AF32D14471A}" dt="2025-07-12T18:50:11.428" v="57" actId="1076"/>
          <ac:spMkLst>
            <pc:docMk/>
            <pc:sldMk cId="1824931327" sldId="265"/>
            <ac:spMk id="4" creationId="{7EDE067F-345A-A6AB-F172-7F337A770BD1}"/>
          </ac:spMkLst>
        </pc:spChg>
        <pc:spChg chg="mod">
          <ac:chgData name="Fu, Enguang" userId="0a9dcee4-6405-40fd-bb42-dd19fc94bec1" providerId="ADAL" clId="{3538FE26-223B-1D46-BF3C-6AF32D14471A}" dt="2025-07-12T18:49:30.747" v="40" actId="14100"/>
          <ac:spMkLst>
            <pc:docMk/>
            <pc:sldMk cId="1824931327" sldId="265"/>
            <ac:spMk id="10" creationId="{9C525F88-0424-70CA-D96A-666F75333606}"/>
          </ac:spMkLst>
        </pc:spChg>
        <pc:spChg chg="del mod">
          <ac:chgData name="Fu, Enguang" userId="0a9dcee4-6405-40fd-bb42-dd19fc94bec1" providerId="ADAL" clId="{3538FE26-223B-1D46-BF3C-6AF32D14471A}" dt="2025-07-12T18:50:07.664" v="56" actId="478"/>
          <ac:spMkLst>
            <pc:docMk/>
            <pc:sldMk cId="1824931327" sldId="265"/>
            <ac:spMk id="11" creationId="{0CC33605-3070-AA63-9831-9645B1676D2C}"/>
          </ac:spMkLst>
        </pc:spChg>
        <pc:spChg chg="mod">
          <ac:chgData name="Fu, Enguang" userId="0a9dcee4-6405-40fd-bb42-dd19fc94bec1" providerId="ADAL" clId="{3538FE26-223B-1D46-BF3C-6AF32D14471A}" dt="2025-07-12T18:50:11.428" v="57" actId="1076"/>
          <ac:spMkLst>
            <pc:docMk/>
            <pc:sldMk cId="1824931327" sldId="265"/>
            <ac:spMk id="13" creationId="{B28E5CDA-58DD-683D-20E2-40E6E7D412FA}"/>
          </ac:spMkLst>
        </pc:spChg>
        <pc:spChg chg="add mod">
          <ac:chgData name="Fu, Enguang" userId="0a9dcee4-6405-40fd-bb42-dd19fc94bec1" providerId="ADAL" clId="{3538FE26-223B-1D46-BF3C-6AF32D14471A}" dt="2025-07-12T18:50:11.428" v="57" actId="1076"/>
          <ac:spMkLst>
            <pc:docMk/>
            <pc:sldMk cId="1824931327" sldId="265"/>
            <ac:spMk id="14" creationId="{696D8080-A50B-75C4-08B3-BEEA33BCC810}"/>
          </ac:spMkLst>
        </pc:spChg>
        <pc:spChg chg="add mod">
          <ac:chgData name="Fu, Enguang" userId="0a9dcee4-6405-40fd-bb42-dd19fc94bec1" providerId="ADAL" clId="{3538FE26-223B-1D46-BF3C-6AF32D14471A}" dt="2025-07-12T18:50:11.428" v="57" actId="1076"/>
          <ac:spMkLst>
            <pc:docMk/>
            <pc:sldMk cId="1824931327" sldId="265"/>
            <ac:spMk id="15" creationId="{16D56F36-7A58-ADAE-9A7F-E8C3124112CA}"/>
          </ac:spMkLst>
        </pc:spChg>
        <pc:spChg chg="add mod">
          <ac:chgData name="Fu, Enguang" userId="0a9dcee4-6405-40fd-bb42-dd19fc94bec1" providerId="ADAL" clId="{3538FE26-223B-1D46-BF3C-6AF32D14471A}" dt="2025-07-12T18:50:11.428" v="57" actId="1076"/>
          <ac:spMkLst>
            <pc:docMk/>
            <pc:sldMk cId="1824931327" sldId="265"/>
            <ac:spMk id="16" creationId="{2A55DEBD-83BF-F495-F0E1-FF4C70DE895A}"/>
          </ac:spMkLst>
        </pc:spChg>
        <pc:spChg chg="add mod">
          <ac:chgData name="Fu, Enguang" userId="0a9dcee4-6405-40fd-bb42-dd19fc94bec1" providerId="ADAL" clId="{3538FE26-223B-1D46-BF3C-6AF32D14471A}" dt="2025-07-12T18:50:11.428" v="57" actId="1076"/>
          <ac:spMkLst>
            <pc:docMk/>
            <pc:sldMk cId="1824931327" sldId="265"/>
            <ac:spMk id="17" creationId="{A85BB38F-F8B2-7D2A-7483-57D7F7F409F6}"/>
          </ac:spMkLst>
        </pc:spChg>
        <pc:spChg chg="mod">
          <ac:chgData name="Fu, Enguang" userId="0a9dcee4-6405-40fd-bb42-dd19fc94bec1" providerId="ADAL" clId="{3538FE26-223B-1D46-BF3C-6AF32D14471A}" dt="2025-07-12T18:50:32.669" v="58" actId="14100"/>
          <ac:spMkLst>
            <pc:docMk/>
            <pc:sldMk cId="1824931327" sldId="265"/>
            <ac:spMk id="18" creationId="{B1476F15-A00D-9288-6F5B-400814A41696}"/>
          </ac:spMkLst>
        </pc:spChg>
        <pc:spChg chg="add del mod">
          <ac:chgData name="Fu, Enguang" userId="0a9dcee4-6405-40fd-bb42-dd19fc94bec1" providerId="ADAL" clId="{3538FE26-223B-1D46-BF3C-6AF32D14471A}" dt="2025-07-12T18:50:01.769" v="55" actId="478"/>
          <ac:spMkLst>
            <pc:docMk/>
            <pc:sldMk cId="1824931327" sldId="265"/>
            <ac:spMk id="19" creationId="{393367A5-9B57-A0D4-63D1-F65601E83989}"/>
          </ac:spMkLst>
        </pc:spChg>
        <pc:spChg chg="add del mod">
          <ac:chgData name="Fu, Enguang" userId="0a9dcee4-6405-40fd-bb42-dd19fc94bec1" providerId="ADAL" clId="{3538FE26-223B-1D46-BF3C-6AF32D14471A}" dt="2025-07-12T18:50:00.574" v="54" actId="478"/>
          <ac:spMkLst>
            <pc:docMk/>
            <pc:sldMk cId="1824931327" sldId="265"/>
            <ac:spMk id="20" creationId="{70CE9782-EFAF-976F-8422-4C20E55CDD84}"/>
          </ac:spMkLst>
        </pc:spChg>
        <pc:spChg chg="add del mod">
          <ac:chgData name="Fu, Enguang" userId="0a9dcee4-6405-40fd-bb42-dd19fc94bec1" providerId="ADAL" clId="{3538FE26-223B-1D46-BF3C-6AF32D14471A}" dt="2025-07-12T18:49:53.579" v="48" actId="478"/>
          <ac:spMkLst>
            <pc:docMk/>
            <pc:sldMk cId="1824931327" sldId="265"/>
            <ac:spMk id="21" creationId="{3BF32565-5907-6357-594A-514B5ED4DF73}"/>
          </ac:spMkLst>
        </pc:spChg>
        <pc:spChg chg="del">
          <ac:chgData name="Fu, Enguang" userId="0a9dcee4-6405-40fd-bb42-dd19fc94bec1" providerId="ADAL" clId="{3538FE26-223B-1D46-BF3C-6AF32D14471A}" dt="2025-07-12T18:49:57.813" v="51" actId="478"/>
          <ac:spMkLst>
            <pc:docMk/>
            <pc:sldMk cId="1824931327" sldId="265"/>
            <ac:spMk id="22" creationId="{B82A5171-6FF1-0419-E790-B94330A8AB5F}"/>
          </ac:spMkLst>
        </pc:spChg>
        <pc:spChg chg="add del mod">
          <ac:chgData name="Fu, Enguang" userId="0a9dcee4-6405-40fd-bb42-dd19fc94bec1" providerId="ADAL" clId="{3538FE26-223B-1D46-BF3C-6AF32D14471A}" dt="2025-07-12T18:49:50.385" v="43" actId="478"/>
          <ac:spMkLst>
            <pc:docMk/>
            <pc:sldMk cId="1824931327" sldId="265"/>
            <ac:spMk id="23" creationId="{430E90FC-EFD4-CE96-538F-6EA82B31E5A5}"/>
          </ac:spMkLst>
        </pc:spChg>
        <pc:spChg chg="del mod">
          <ac:chgData name="Fu, Enguang" userId="0a9dcee4-6405-40fd-bb42-dd19fc94bec1" providerId="ADAL" clId="{3538FE26-223B-1D46-BF3C-6AF32D14471A}" dt="2025-07-12T18:49:59.882" v="53" actId="478"/>
          <ac:spMkLst>
            <pc:docMk/>
            <pc:sldMk cId="1824931327" sldId="265"/>
            <ac:spMk id="26" creationId="{32A6061F-DDFD-1D1C-F0D8-5FB9B973EBA3}"/>
          </ac:spMkLst>
        </pc:spChg>
        <pc:spChg chg="add del mod">
          <ac:chgData name="Fu, Enguang" userId="0a9dcee4-6405-40fd-bb42-dd19fc94bec1" providerId="ADAL" clId="{3538FE26-223B-1D46-BF3C-6AF32D14471A}" dt="2025-07-12T18:49:58.546" v="52" actId="478"/>
          <ac:spMkLst>
            <pc:docMk/>
            <pc:sldMk cId="1824931327" sldId="265"/>
            <ac:spMk id="27" creationId="{138D6DC3-95B6-E465-0854-13E84CCC061F}"/>
          </ac:spMkLst>
        </pc:spChg>
        <pc:spChg chg="del">
          <ac:chgData name="Fu, Enguang" userId="0a9dcee4-6405-40fd-bb42-dd19fc94bec1" providerId="ADAL" clId="{3538FE26-223B-1D46-BF3C-6AF32D14471A}" dt="2025-07-12T18:49:56.949" v="50" actId="478"/>
          <ac:spMkLst>
            <pc:docMk/>
            <pc:sldMk cId="1824931327" sldId="265"/>
            <ac:spMk id="29" creationId="{BAA846DE-8FEC-C985-5172-72E65534F099}"/>
          </ac:spMkLst>
        </pc:spChg>
        <pc:grpChg chg="del mod">
          <ac:chgData name="Fu, Enguang" userId="0a9dcee4-6405-40fd-bb42-dd19fc94bec1" providerId="ADAL" clId="{3538FE26-223B-1D46-BF3C-6AF32D14471A}" dt="2025-07-12T18:50:07.664" v="56" actId="478"/>
          <ac:grpSpMkLst>
            <pc:docMk/>
            <pc:sldMk cId="1824931327" sldId="265"/>
            <ac:grpSpMk id="2" creationId="{4C097009-33D7-BE63-EDBE-4C271492479C}"/>
          </ac:grpSpMkLst>
        </pc:grpChg>
        <pc:picChg chg="mod modVis modCrop">
          <ac:chgData name="Fu, Enguang" userId="0a9dcee4-6405-40fd-bb42-dd19fc94bec1" providerId="ADAL" clId="{3538FE26-223B-1D46-BF3C-6AF32D14471A}" dt="2025-07-12T18:48:55.519" v="34" actId="732"/>
          <ac:picMkLst>
            <pc:docMk/>
            <pc:sldMk cId="1824931327" sldId="265"/>
            <ac:picMk id="3" creationId="{CF778D2F-7B6D-057F-C594-50E85E3420A0}"/>
          </ac:picMkLst>
        </pc:picChg>
        <pc:picChg chg="mod">
          <ac:chgData name="Fu, Enguang" userId="0a9dcee4-6405-40fd-bb42-dd19fc94bec1" providerId="ADAL" clId="{3538FE26-223B-1D46-BF3C-6AF32D14471A}" dt="2025-07-12T18:50:11.428" v="57" actId="1076"/>
          <ac:picMkLst>
            <pc:docMk/>
            <pc:sldMk cId="1824931327" sldId="265"/>
            <ac:picMk id="12" creationId="{D63053FD-7CE0-3711-A0FC-1204AA11F28E}"/>
          </ac:picMkLst>
        </pc:picChg>
        <pc:cxnChg chg="del mod">
          <ac:chgData name="Fu, Enguang" userId="0a9dcee4-6405-40fd-bb42-dd19fc94bec1" providerId="ADAL" clId="{3538FE26-223B-1D46-BF3C-6AF32D14471A}" dt="2025-07-12T18:49:51.091" v="44" actId="478"/>
          <ac:cxnSpMkLst>
            <pc:docMk/>
            <pc:sldMk cId="1824931327" sldId="265"/>
            <ac:cxnSpMk id="24" creationId="{C5668AAF-ECC4-8C33-93E7-F505BFC29D85}"/>
          </ac:cxnSpMkLst>
        </pc:cxnChg>
        <pc:cxnChg chg="del mod">
          <ac:chgData name="Fu, Enguang" userId="0a9dcee4-6405-40fd-bb42-dd19fc94bec1" providerId="ADAL" clId="{3538FE26-223B-1D46-BF3C-6AF32D14471A}" dt="2025-07-12T18:49:51.602" v="45" actId="478"/>
          <ac:cxnSpMkLst>
            <pc:docMk/>
            <pc:sldMk cId="1824931327" sldId="265"/>
            <ac:cxnSpMk id="25" creationId="{A9A496E6-44F1-E740-3C18-F7B606FBA13F}"/>
          </ac:cxnSpMkLst>
        </pc:cxnChg>
        <pc:cxnChg chg="del">
          <ac:chgData name="Fu, Enguang" userId="0a9dcee4-6405-40fd-bb42-dd19fc94bec1" providerId="ADAL" clId="{3538FE26-223B-1D46-BF3C-6AF32D14471A}" dt="2025-07-12T18:49:54.511" v="49" actId="478"/>
          <ac:cxnSpMkLst>
            <pc:docMk/>
            <pc:sldMk cId="1824931327" sldId="265"/>
            <ac:cxnSpMk id="28" creationId="{7FCF5ED6-C2AF-D8C9-FB2B-9242BD4CB510}"/>
          </ac:cxnSpMkLst>
        </pc:cxnChg>
      </pc:sldChg>
      <pc:sldChg chg="addSp delSp modSp new mod">
        <pc:chgData name="Fu, Enguang" userId="0a9dcee4-6405-40fd-bb42-dd19fc94bec1" providerId="ADAL" clId="{3538FE26-223B-1D46-BF3C-6AF32D14471A}" dt="2025-07-12T18:59:20.106" v="93" actId="14100"/>
        <pc:sldMkLst>
          <pc:docMk/>
          <pc:sldMk cId="2713148803" sldId="266"/>
        </pc:sldMkLst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5" creationId="{1C1F519D-3FEB-CE35-FE39-360D614D7686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6" creationId="{10A50EC9-7371-236A-9CD6-1378681FEC70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7" creationId="{3FF25DEF-A790-D525-F089-E5CAD31C2EFC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8" creationId="{D5169514-80BD-8D65-8254-BFA9ECA613BC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9" creationId="{DE05D048-D524-501E-E8B1-7AA0B22AECBD}"/>
          </ac:spMkLst>
        </pc:spChg>
        <pc:spChg chg="mod">
          <ac:chgData name="Fu, Enguang" userId="0a9dcee4-6405-40fd-bb42-dd19fc94bec1" providerId="ADAL" clId="{3538FE26-223B-1D46-BF3C-6AF32D14471A}" dt="2025-07-12T18:58:37.427" v="87" actId="1038"/>
          <ac:spMkLst>
            <pc:docMk/>
            <pc:sldMk cId="2713148803" sldId="266"/>
            <ac:spMk id="11" creationId="{8E0EDDC4-5863-2A18-0B58-861F6E850B10}"/>
          </ac:spMkLst>
        </pc:spChg>
        <pc:spChg chg="add mod">
          <ac:chgData name="Fu, Enguang" userId="0a9dcee4-6405-40fd-bb42-dd19fc94bec1" providerId="ADAL" clId="{3538FE26-223B-1D46-BF3C-6AF32D14471A}" dt="2025-07-12T18:57:54.174" v="70" actId="1038"/>
          <ac:spMkLst>
            <pc:docMk/>
            <pc:sldMk cId="2713148803" sldId="266"/>
            <ac:spMk id="12" creationId="{B5AF8C2F-5DE0-5C2E-ABAB-9D10F8E110B5}"/>
          </ac:spMkLst>
        </pc:spChg>
        <pc:spChg chg="add mod">
          <ac:chgData name="Fu, Enguang" userId="0a9dcee4-6405-40fd-bb42-dd19fc94bec1" providerId="ADAL" clId="{3538FE26-223B-1D46-BF3C-6AF32D14471A}" dt="2025-07-12T18:59:00.238" v="92" actId="113"/>
          <ac:spMkLst>
            <pc:docMk/>
            <pc:sldMk cId="2713148803" sldId="266"/>
            <ac:spMk id="13" creationId="{485B0F93-43AC-0EB6-F641-DF1D4462B55C}"/>
          </ac:spMkLst>
        </pc:spChg>
        <pc:spChg chg="add mod">
          <ac:chgData name="Fu, Enguang" userId="0a9dcee4-6405-40fd-bb42-dd19fc94bec1" providerId="ADAL" clId="{3538FE26-223B-1D46-BF3C-6AF32D14471A}" dt="2025-07-12T18:58:29.215" v="84" actId="1076"/>
          <ac:spMkLst>
            <pc:docMk/>
            <pc:sldMk cId="2713148803" sldId="266"/>
            <ac:spMk id="16" creationId="{73C82851-A00F-729E-A79C-1AFC7B240FF2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17" creationId="{3C40BC37-47A9-61B8-34E1-25E2E2D92D13}"/>
          </ac:spMkLst>
        </pc:spChg>
        <pc:spChg chg="add mod">
          <ac:chgData name="Fu, Enguang" userId="0a9dcee4-6405-40fd-bb42-dd19fc94bec1" providerId="ADAL" clId="{3538FE26-223B-1D46-BF3C-6AF32D14471A}" dt="2025-07-12T18:45:22.589" v="1"/>
          <ac:spMkLst>
            <pc:docMk/>
            <pc:sldMk cId="2713148803" sldId="266"/>
            <ac:spMk id="19" creationId="{C4BC8D58-7AFC-2389-EFDD-E88F922E3C9D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1" creationId="{8584FB71-2E55-45D1-3FC5-E9B6FC3AF4E5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2" creationId="{5B816E3D-2F8B-072B-13F9-16F0E85186AD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4" creationId="{CAE6D322-22F3-50FF-CA36-75869B19D22A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5" creationId="{802E3F1E-8EB2-FB4E-55CF-9A561F76C525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8" creationId="{40D634E9-2FE1-705C-16B4-7D37BC03BA9F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29" creationId="{03A0515E-FA92-1D6C-2359-708DE48EBE39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30" creationId="{CE40C256-8443-2510-142B-3DB1A1F795A1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34" creationId="{B7F582D5-9830-EA82-F3D2-863594FBF630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35" creationId="{4C5CCCF2-09F4-022B-6EC0-4C2F46916B8A}"/>
          </ac:spMkLst>
        </pc:spChg>
        <pc:spChg chg="add mod">
          <ac:chgData name="Fu, Enguang" userId="0a9dcee4-6405-40fd-bb42-dd19fc94bec1" providerId="ADAL" clId="{3538FE26-223B-1D46-BF3C-6AF32D14471A}" dt="2025-07-12T18:45:47.005" v="2"/>
          <ac:spMkLst>
            <pc:docMk/>
            <pc:sldMk cId="2713148803" sldId="266"/>
            <ac:spMk id="37" creationId="{1D7FBE5F-C461-0FEF-32A9-4A69D57AFD42}"/>
          </ac:spMkLst>
        </pc:spChg>
        <pc:spChg chg="add del mod modVis">
          <ac:chgData name="Fu, Enguang" userId="0a9dcee4-6405-40fd-bb42-dd19fc94bec1" providerId="ADAL" clId="{3538FE26-223B-1D46-BF3C-6AF32D14471A}" dt="2025-07-12T18:59:20.106" v="93" actId="14100"/>
          <ac:spMkLst>
            <pc:docMk/>
            <pc:sldMk cId="2713148803" sldId="266"/>
            <ac:spMk id="38" creationId="{1ADBC5FC-7586-3893-8175-7F1777B9B982}"/>
          </ac:spMkLst>
        </pc:spChg>
        <pc:picChg chg="add del mod modCrop">
          <ac:chgData name="Fu, Enguang" userId="0a9dcee4-6405-40fd-bb42-dd19fc94bec1" providerId="ADAL" clId="{3538FE26-223B-1D46-BF3C-6AF32D14471A}" dt="2025-07-12T18:48:30.486" v="28" actId="732"/>
          <ac:picMkLst>
            <pc:docMk/>
            <pc:sldMk cId="2713148803" sldId="266"/>
            <ac:picMk id="2" creationId="{1123AEC9-7E5A-8AB4-163A-40CBA5582382}"/>
          </ac:picMkLst>
        </pc:picChg>
        <pc:cxnChg chg="mod">
          <ac:chgData name="Fu, Enguang" userId="0a9dcee4-6405-40fd-bb42-dd19fc94bec1" providerId="ADAL" clId="{3538FE26-223B-1D46-BF3C-6AF32D14471A}" dt="2025-07-12T18:58:56.201" v="91" actId="1582"/>
          <ac:cxnSpMkLst>
            <pc:docMk/>
            <pc:sldMk cId="2713148803" sldId="266"/>
            <ac:cxnSpMk id="14" creationId="{EBB30678-96A9-4C2C-5C57-18700E1F36F8}"/>
          </ac:cxnSpMkLst>
        </pc:cxnChg>
        <pc:cxnChg chg="mod">
          <ac:chgData name="Fu, Enguang" userId="0a9dcee4-6405-40fd-bb42-dd19fc94bec1" providerId="ADAL" clId="{3538FE26-223B-1D46-BF3C-6AF32D14471A}" dt="2025-07-12T18:58:56.201" v="91" actId="1582"/>
          <ac:cxnSpMkLst>
            <pc:docMk/>
            <pc:sldMk cId="2713148803" sldId="266"/>
            <ac:cxnSpMk id="15" creationId="{74426766-0330-32F5-053F-BA7363D91886}"/>
          </ac:cxnSpMkLst>
        </pc:cxnChg>
        <pc:cxnChg chg="mod">
          <ac:chgData name="Fu, Enguang" userId="0a9dcee4-6405-40fd-bb42-dd19fc94bec1" providerId="ADAL" clId="{3538FE26-223B-1D46-BF3C-6AF32D14471A}" dt="2025-07-12T18:58:56.201" v="91" actId="1582"/>
          <ac:cxnSpMkLst>
            <pc:docMk/>
            <pc:sldMk cId="2713148803" sldId="266"/>
            <ac:cxnSpMk id="18" creationId="{061C064B-A3C2-695F-030F-940C55B4AC2A}"/>
          </ac:cxnSpMkLst>
        </pc:cxnChg>
      </pc:sldChg>
    </pc:docChg>
  </pc:docChgLst>
  <pc:docChgLst>
    <pc:chgData name="Fu, Enguang" userId="0a9dcee4-6405-40fd-bb42-dd19fc94bec1" providerId="ADAL" clId="{6C62279B-C23D-C44B-818D-AE6AE8742BC2}"/>
    <pc:docChg chg="undo custSel addSld modSld">
      <pc:chgData name="Fu, Enguang" userId="0a9dcee4-6405-40fd-bb42-dd19fc94bec1" providerId="ADAL" clId="{6C62279B-C23D-C44B-818D-AE6AE8742BC2}" dt="2025-07-08T22:53:07.530" v="117" actId="207"/>
      <pc:docMkLst>
        <pc:docMk/>
      </pc:docMkLst>
      <pc:sldChg chg="modSp mod">
        <pc:chgData name="Fu, Enguang" userId="0a9dcee4-6405-40fd-bb42-dd19fc94bec1" providerId="ADAL" clId="{6C62279B-C23D-C44B-818D-AE6AE8742BC2}" dt="2025-07-08T22:53:07.530" v="117" actId="207"/>
        <pc:sldMkLst>
          <pc:docMk/>
          <pc:sldMk cId="447286977" sldId="256"/>
        </pc:sldMkLst>
        <pc:spChg chg="mod">
          <ac:chgData name="Fu, Enguang" userId="0a9dcee4-6405-40fd-bb42-dd19fc94bec1" providerId="ADAL" clId="{6C62279B-C23D-C44B-818D-AE6AE8742BC2}" dt="2025-07-08T22:53:07.530" v="117" actId="207"/>
          <ac:spMkLst>
            <pc:docMk/>
            <pc:sldMk cId="447286977" sldId="256"/>
            <ac:spMk id="2" creationId="{3E0DF576-F49D-D7EE-DB88-435EDBC5FED8}"/>
          </ac:spMkLst>
        </pc:spChg>
      </pc:sldChg>
      <pc:sldChg chg="addSp modSp new mod">
        <pc:chgData name="Fu, Enguang" userId="0a9dcee4-6405-40fd-bb42-dd19fc94bec1" providerId="ADAL" clId="{6C62279B-C23D-C44B-818D-AE6AE8742BC2}" dt="2025-07-08T20:51:58.508" v="11" actId="14100"/>
        <pc:sldMkLst>
          <pc:docMk/>
          <pc:sldMk cId="2134173541" sldId="258"/>
        </pc:sldMkLst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4" creationId="{92C7D581-9950-A6D0-09CE-4917D83D1519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5" creationId="{81ACF71A-652D-8C60-1036-F31D8822056E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6" creationId="{D92E9D62-E9F6-A22C-C2CD-C31D9774524E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7" creationId="{F85276AE-7E8A-FD37-0A8B-CB6C478425AA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8" creationId="{C238A7C8-F48A-7DCE-523A-802D1846CBFD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9" creationId="{4F243668-3F42-1D69-62B2-0881E35A469F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10" creationId="{EAFFEA46-3F51-48EA-8247-34FC4FAAA7DB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11" creationId="{98EBCE5F-F24F-A207-3812-9A4435A542C5}"/>
          </ac:spMkLst>
        </pc:spChg>
        <pc:spChg chg="add mod">
          <ac:chgData name="Fu, Enguang" userId="0a9dcee4-6405-40fd-bb42-dd19fc94bec1" providerId="ADAL" clId="{6C62279B-C23D-C44B-818D-AE6AE8742BC2}" dt="2025-07-08T20:51:58.508" v="11" actId="14100"/>
          <ac:spMkLst>
            <pc:docMk/>
            <pc:sldMk cId="2134173541" sldId="258"/>
            <ac:spMk id="12" creationId="{789A3969-4C2E-565F-3DBC-F24DD7EA2D8E}"/>
          </ac:spMkLst>
        </pc:spChg>
        <pc:grpChg chg="add mod">
          <ac:chgData name="Fu, Enguang" userId="0a9dcee4-6405-40fd-bb42-dd19fc94bec1" providerId="ADAL" clId="{6C62279B-C23D-C44B-818D-AE6AE8742BC2}" dt="2025-07-08T20:51:02.208" v="2" actId="1076"/>
          <ac:grpSpMkLst>
            <pc:docMk/>
            <pc:sldMk cId="2134173541" sldId="258"/>
            <ac:grpSpMk id="2" creationId="{AEBC777A-3BF5-F406-738E-C59EC9527D3D}"/>
          </ac:grpSpMkLst>
        </pc:grpChg>
        <pc:picChg chg="mod">
          <ac:chgData name="Fu, Enguang" userId="0a9dcee4-6405-40fd-bb42-dd19fc94bec1" providerId="ADAL" clId="{6C62279B-C23D-C44B-818D-AE6AE8742BC2}" dt="2025-07-08T20:51:30.042" v="4" actId="1076"/>
          <ac:picMkLst>
            <pc:docMk/>
            <pc:sldMk cId="2134173541" sldId="258"/>
            <ac:picMk id="3" creationId="{6F5FB932-2DFA-728B-53EA-61AAC9FC3776}"/>
          </ac:picMkLst>
        </pc:picChg>
      </pc:sldChg>
      <pc:sldChg chg="addSp delSp modSp new mod">
        <pc:chgData name="Fu, Enguang" userId="0a9dcee4-6405-40fd-bb42-dd19fc94bec1" providerId="ADAL" clId="{6C62279B-C23D-C44B-818D-AE6AE8742BC2}" dt="2025-07-08T21:16:39.180" v="47" actId="732"/>
        <pc:sldMkLst>
          <pc:docMk/>
          <pc:sldMk cId="779650603" sldId="259"/>
        </pc:sldMkLst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4" creationId="{FCD08CD3-90C1-2F29-D726-7637D09E717A}"/>
          </ac:spMkLst>
        </pc:spChg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5" creationId="{EBBA0442-00DD-5DAC-3A9B-3FF172206ECC}"/>
          </ac:spMkLst>
        </pc:spChg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6" creationId="{4ED73095-FBB5-B2D6-7C82-E48DC8F7C553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0" creationId="{08DFCBAF-1933-B8C7-BF2E-F98D2E9EF7E9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1" creationId="{B276813A-98F6-3B74-D5DF-FF8F35135A60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2" creationId="{B0C5C569-50D5-3674-5CDD-7340688DA8C3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3" creationId="{A2C5B00D-14E6-6472-604F-8F691FFF6338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4" creationId="{82687A01-36F1-5DC6-28DA-D85F86CF862B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5" creationId="{D7C966B2-F2C4-84CB-4861-9B58F4BA1423}"/>
          </ac:spMkLst>
        </pc:spChg>
        <pc:spChg chg="add mod">
          <ac:chgData name="Fu, Enguang" userId="0a9dcee4-6405-40fd-bb42-dd19fc94bec1" providerId="ADAL" clId="{6C62279B-C23D-C44B-818D-AE6AE8742BC2}" dt="2025-07-08T21:16:24.470" v="44" actId="14100"/>
          <ac:spMkLst>
            <pc:docMk/>
            <pc:sldMk cId="779650603" sldId="259"/>
            <ac:spMk id="17" creationId="{031BE7F8-3873-3FE6-0A1E-2A37CCC1C644}"/>
          </ac:spMkLst>
        </pc:spChg>
        <pc:grpChg chg="mod">
          <ac:chgData name="Fu, Enguang" userId="0a9dcee4-6405-40fd-bb42-dd19fc94bec1" providerId="ADAL" clId="{6C62279B-C23D-C44B-818D-AE6AE8742BC2}" dt="2025-07-08T21:15:51.212" v="40" actId="1076"/>
          <ac:grpSpMkLst>
            <pc:docMk/>
            <pc:sldMk cId="779650603" sldId="259"/>
            <ac:grpSpMk id="2" creationId="{C45AC06D-CEEC-B735-2834-FD02C7D6FD7F}"/>
          </ac:grpSpMkLst>
        </pc:grpChg>
        <pc:grpChg chg="add mod">
          <ac:chgData name="Fu, Enguang" userId="0a9dcee4-6405-40fd-bb42-dd19fc94bec1" providerId="ADAL" clId="{6C62279B-C23D-C44B-818D-AE6AE8742BC2}" dt="2025-07-08T21:14:30.249" v="24" actId="1076"/>
          <ac:grpSpMkLst>
            <pc:docMk/>
            <pc:sldMk cId="779650603" sldId="259"/>
            <ac:grpSpMk id="16" creationId="{C0FB1F36-0AB0-928A-64FD-C29A45979723}"/>
          </ac:grpSpMkLst>
        </pc:grpChg>
        <pc:picChg chg="mod topLvl modCrop">
          <ac:chgData name="Fu, Enguang" userId="0a9dcee4-6405-40fd-bb42-dd19fc94bec1" providerId="ADAL" clId="{6C62279B-C23D-C44B-818D-AE6AE8742BC2}" dt="2025-07-08T21:16:39.180" v="47" actId="732"/>
          <ac:picMkLst>
            <pc:docMk/>
            <pc:sldMk cId="779650603" sldId="259"/>
            <ac:picMk id="8" creationId="{6C8700EA-81EA-4D36-F6B8-7C3B910195B4}"/>
          </ac:picMkLst>
        </pc:picChg>
      </pc:sldChg>
      <pc:sldChg chg="addSp delSp modSp new mod">
        <pc:chgData name="Fu, Enguang" userId="0a9dcee4-6405-40fd-bb42-dd19fc94bec1" providerId="ADAL" clId="{6C62279B-C23D-C44B-818D-AE6AE8742BC2}" dt="2025-07-08T21:18:56.722" v="56" actId="5736"/>
        <pc:sldMkLst>
          <pc:docMk/>
          <pc:sldMk cId="2157769966" sldId="260"/>
        </pc:sldMkLst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5" creationId="{645DB722-E1BC-A631-BB4B-F3C256FEEAFB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6" creationId="{8851B36F-07FA-A4B0-2125-04698B4E6BB4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7" creationId="{E52F85DF-6992-76BD-FA3B-AC047B02DF4B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9" creationId="{BB010B11-3A6D-907B-72CF-EDBC81A615BC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0" creationId="{8D0C2F8E-4983-DC95-5392-9CDEA884AFA8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2" creationId="{4AC6FC56-A8E3-FF3E-5A2E-E426319A6949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3" creationId="{263F9661-4A5F-92A1-DAA4-66545D6CE15D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4" creationId="{07CB17CD-A1E1-B51D-8FE4-B259A701E11E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5" creationId="{B51F3AB0-E6FA-CF6E-8E29-64724D01294D}"/>
          </ac:spMkLst>
        </pc:spChg>
        <pc:spChg chg="add mod">
          <ac:chgData name="Fu, Enguang" userId="0a9dcee4-6405-40fd-bb42-dd19fc94bec1" providerId="ADAL" clId="{6C62279B-C23D-C44B-818D-AE6AE8742BC2}" dt="2025-07-08T21:18:56.722" v="56" actId="5736"/>
          <ac:spMkLst>
            <pc:docMk/>
            <pc:sldMk cId="2157769966" sldId="260"/>
            <ac:spMk id="17" creationId="{EA8DECB8-4B0B-D562-E7C9-A83A1EBDD45A}"/>
          </ac:spMkLst>
        </pc:spChg>
        <pc:grpChg chg="mod">
          <ac:chgData name="Fu, Enguang" userId="0a9dcee4-6405-40fd-bb42-dd19fc94bec1" providerId="ADAL" clId="{6C62279B-C23D-C44B-818D-AE6AE8742BC2}" dt="2025-07-08T21:18:56.722" v="56" actId="5736"/>
          <ac:grpSpMkLst>
            <pc:docMk/>
            <pc:sldMk cId="2157769966" sldId="260"/>
            <ac:grpSpMk id="2" creationId="{7CC18684-D08D-1A4A-E997-39B94E058DF3}"/>
          </ac:grpSpMkLst>
        </pc:grpChg>
        <pc:graphicFrameChg chg="mod">
          <ac:chgData name="Fu, Enguang" userId="0a9dcee4-6405-40fd-bb42-dd19fc94bec1" providerId="ADAL" clId="{6C62279B-C23D-C44B-818D-AE6AE8742BC2}" dt="2025-07-08T21:18:56.722" v="56" actId="5736"/>
          <ac:graphicFrameMkLst>
            <pc:docMk/>
            <pc:sldMk cId="2157769966" sldId="260"/>
            <ac:graphicFrameMk id="16" creationId="{4F09AF32-C2F2-0043-FB17-AFAAE69E53D5}"/>
          </ac:graphicFrameMkLst>
        </pc:graphicFrameChg>
      </pc:sldChg>
      <pc:sldChg chg="addSp delSp modSp new mod">
        <pc:chgData name="Fu, Enguang" userId="0a9dcee4-6405-40fd-bb42-dd19fc94bec1" providerId="ADAL" clId="{6C62279B-C23D-C44B-818D-AE6AE8742BC2}" dt="2025-07-08T21:21:22.509" v="69" actId="14100"/>
        <pc:sldMkLst>
          <pc:docMk/>
          <pc:sldMk cId="3024936783" sldId="261"/>
        </pc:sldMkLst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3" creationId="{8CA9F884-176C-720C-9A60-7D83F06B37FB}"/>
          </ac:spMkLst>
        </pc:spChg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4" creationId="{79EBA177-4E82-4C70-E687-47518D3177A9}"/>
          </ac:spMkLst>
        </pc:spChg>
        <pc:spChg chg="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8" creationId="{C19D92DE-62F6-28C6-9AB9-9E1F78F1293F}"/>
          </ac:spMkLst>
        </pc:spChg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9" creationId="{DD8EA9FC-9EEF-9BC1-EFA9-1F6F2E17817F}"/>
          </ac:spMkLst>
        </pc:spChg>
        <pc:spChg chg="add mod">
          <ac:chgData name="Fu, Enguang" userId="0a9dcee4-6405-40fd-bb42-dd19fc94bec1" providerId="ADAL" clId="{6C62279B-C23D-C44B-818D-AE6AE8742BC2}" dt="2025-07-08T21:21:22.509" v="69" actId="14100"/>
          <ac:spMkLst>
            <pc:docMk/>
            <pc:sldMk cId="3024936783" sldId="261"/>
            <ac:spMk id="12" creationId="{D803A8A9-AEDE-46F0-5539-4E325489CA5A}"/>
          </ac:spMkLst>
        </pc:spChg>
        <pc:grpChg chg="add mod">
          <ac:chgData name="Fu, Enguang" userId="0a9dcee4-6405-40fd-bb42-dd19fc94bec1" providerId="ADAL" clId="{6C62279B-C23D-C44B-818D-AE6AE8742BC2}" dt="2025-07-08T21:19:49.833" v="58"/>
          <ac:grpSpMkLst>
            <pc:docMk/>
            <pc:sldMk cId="3024936783" sldId="261"/>
            <ac:grpSpMk id="6" creationId="{82CFC988-16A3-6957-420A-819EC88A3495}"/>
          </ac:grpSpMkLst>
        </pc:grpChg>
        <pc:picChg chg="add mod">
          <ac:chgData name="Fu, Enguang" userId="0a9dcee4-6405-40fd-bb42-dd19fc94bec1" providerId="ADAL" clId="{6C62279B-C23D-C44B-818D-AE6AE8742BC2}" dt="2025-07-08T21:19:49.833" v="58"/>
          <ac:picMkLst>
            <pc:docMk/>
            <pc:sldMk cId="3024936783" sldId="261"/>
            <ac:picMk id="2" creationId="{C773C4A8-6089-C399-2BEA-961D82794973}"/>
          </ac:picMkLst>
        </pc:picChg>
        <pc:picChg chg="mod">
          <ac:chgData name="Fu, Enguang" userId="0a9dcee4-6405-40fd-bb42-dd19fc94bec1" providerId="ADAL" clId="{6C62279B-C23D-C44B-818D-AE6AE8742BC2}" dt="2025-07-08T21:19:49.833" v="58"/>
          <ac:picMkLst>
            <pc:docMk/>
            <pc:sldMk cId="3024936783" sldId="261"/>
            <ac:picMk id="7" creationId="{EDE044D9-BBDD-61AE-B339-4C159F71E749}"/>
          </ac:picMkLst>
        </pc:picChg>
        <pc:cxnChg chg="add mod">
          <ac:chgData name="Fu, Enguang" userId="0a9dcee4-6405-40fd-bb42-dd19fc94bec1" providerId="ADAL" clId="{6C62279B-C23D-C44B-818D-AE6AE8742BC2}" dt="2025-07-08T21:19:49.833" v="58"/>
          <ac:cxnSpMkLst>
            <pc:docMk/>
            <pc:sldMk cId="3024936783" sldId="261"/>
            <ac:cxnSpMk id="10" creationId="{897202C2-4C8A-A34D-B912-DACD87D8EC39}"/>
          </ac:cxnSpMkLst>
        </pc:cxnChg>
      </pc:sldChg>
      <pc:sldChg chg="addSp delSp modSp new mod modAnim">
        <pc:chgData name="Fu, Enguang" userId="0a9dcee4-6405-40fd-bb42-dd19fc94bec1" providerId="ADAL" clId="{6C62279B-C23D-C44B-818D-AE6AE8742BC2}" dt="2025-07-08T21:23:21.934" v="82" actId="167"/>
        <pc:sldMkLst>
          <pc:docMk/>
          <pc:sldMk cId="1930015207" sldId="262"/>
        </pc:sldMkLst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3" creationId="{C56E859E-13AC-8C9B-1A6C-C6396ECA8E6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5" creationId="{26FDF941-5356-B216-9D7B-F689EE735B41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6" creationId="{715855E6-4DBA-7FF1-D578-79005BF8BBEC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7" creationId="{2473BCC3-53FC-0EF2-F125-E1DF38231F1F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8" creationId="{357F6B6E-4368-A7CB-D2AB-C49D83FFA302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9" creationId="{3D8BB12A-B996-9E35-2B91-EDE4C42EC869}"/>
          </ac:spMkLst>
        </pc:spChg>
        <pc:spChg chg="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3" creationId="{BB54B28B-1733-7B47-2F2F-9D9345B18E1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7" creationId="{81CB3875-13F8-90BB-ABFB-5698B35D766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8" creationId="{398559E1-A1CA-9FDF-3776-2EE82B7E2369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9" creationId="{920492A3-D807-DB67-F503-95546BE2A23E}"/>
          </ac:spMkLst>
        </pc:spChg>
        <pc:spChg chg="add mod">
          <ac:chgData name="Fu, Enguang" userId="0a9dcee4-6405-40fd-bb42-dd19fc94bec1" providerId="ADAL" clId="{6C62279B-C23D-C44B-818D-AE6AE8742BC2}" dt="2025-07-08T21:23:21.934" v="82" actId="167"/>
          <ac:spMkLst>
            <pc:docMk/>
            <pc:sldMk cId="1930015207" sldId="262"/>
            <ac:spMk id="21" creationId="{A98205BF-7958-2B41-1D04-5DCDBCA1339D}"/>
          </ac:spMkLst>
        </pc:spChg>
      </pc:sldChg>
      <pc:sldChg chg="addSp delSp modSp new mod">
        <pc:chgData name="Fu, Enguang" userId="0a9dcee4-6405-40fd-bb42-dd19fc94bec1" providerId="ADAL" clId="{6C62279B-C23D-C44B-818D-AE6AE8742BC2}" dt="2025-07-08T21:25:13.785" v="95" actId="14100"/>
        <pc:sldMkLst>
          <pc:docMk/>
          <pc:sldMk cId="3365423249" sldId="263"/>
        </pc:sldMkLst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3" creationId="{11E12EC9-E8CE-8B3B-465C-128CF9C2E1E7}"/>
          </ac:spMkLst>
        </pc:spChg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4" creationId="{F33B3E85-8CFA-F502-CF59-C0E3E6899FB3}"/>
          </ac:spMkLst>
        </pc:spChg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5" creationId="{4BA3DC94-E7B8-FD92-ECEC-E16B2FCFBA19}"/>
          </ac:spMkLst>
        </pc:spChg>
        <pc:spChg chg="add mod">
          <ac:chgData name="Fu, Enguang" userId="0a9dcee4-6405-40fd-bb42-dd19fc94bec1" providerId="ADAL" clId="{6C62279B-C23D-C44B-818D-AE6AE8742BC2}" dt="2025-07-08T21:25:13.785" v="95" actId="14100"/>
          <ac:spMkLst>
            <pc:docMk/>
            <pc:sldMk cId="3365423249" sldId="263"/>
            <ac:spMk id="7" creationId="{CE3CAD40-B007-16EB-8E6F-47F65833BE6B}"/>
          </ac:spMkLst>
        </pc:spChg>
        <pc:picChg chg="add mod">
          <ac:chgData name="Fu, Enguang" userId="0a9dcee4-6405-40fd-bb42-dd19fc94bec1" providerId="ADAL" clId="{6C62279B-C23D-C44B-818D-AE6AE8742BC2}" dt="2025-07-08T21:25:09.514" v="93" actId="14100"/>
          <ac:picMkLst>
            <pc:docMk/>
            <pc:sldMk cId="3365423249" sldId="263"/>
            <ac:picMk id="2" creationId="{F7419858-F4F9-AADA-A816-37C35021524D}"/>
          </ac:picMkLst>
        </pc:picChg>
      </pc:sldChg>
      <pc:sldChg chg="addSp modSp new mod">
        <pc:chgData name="Fu, Enguang" userId="0a9dcee4-6405-40fd-bb42-dd19fc94bec1" providerId="ADAL" clId="{6C62279B-C23D-C44B-818D-AE6AE8742BC2}" dt="2025-07-08T21:26:31.499" v="107" actId="167"/>
        <pc:sldMkLst>
          <pc:docMk/>
          <pc:sldMk cId="133361433" sldId="264"/>
        </pc:sldMkLst>
        <pc:spChg chg="add mod">
          <ac:chgData name="Fu, Enguang" userId="0a9dcee4-6405-40fd-bb42-dd19fc94bec1" providerId="ADAL" clId="{6C62279B-C23D-C44B-818D-AE6AE8742BC2}" dt="2025-07-08T21:26:31.499" v="107" actId="167"/>
          <ac:spMkLst>
            <pc:docMk/>
            <pc:sldMk cId="133361433" sldId="264"/>
            <ac:spMk id="6" creationId="{6BDD7CE3-DF14-083E-F012-291105426283}"/>
          </ac:spMkLst>
        </pc:spChg>
        <pc:picChg chg="add mod">
          <ac:chgData name="Fu, Enguang" userId="0a9dcee4-6405-40fd-bb42-dd19fc94bec1" providerId="ADAL" clId="{6C62279B-C23D-C44B-818D-AE6AE8742BC2}" dt="2025-07-08T21:26:05.629" v="99" actId="1076"/>
          <ac:picMkLst>
            <pc:docMk/>
            <pc:sldMk cId="133361433" sldId="264"/>
            <ac:picMk id="3" creationId="{6EC8A763-70A3-4460-8787-570402016FAA}"/>
          </ac:picMkLst>
        </pc:picChg>
      </pc:sldChg>
      <pc:sldChg chg="addSp delSp modSp new mod">
        <pc:chgData name="Fu, Enguang" userId="0a9dcee4-6405-40fd-bb42-dd19fc94bec1" providerId="ADAL" clId="{6C62279B-C23D-C44B-818D-AE6AE8742BC2}" dt="2025-07-08T21:48:02.748" v="116" actId="14100"/>
        <pc:sldMkLst>
          <pc:docMk/>
          <pc:sldMk cId="1824931327" sldId="265"/>
        </pc:sldMkLst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5" creationId="{F0A1B02B-AA23-E133-7D80-E039A83CD5E2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6" creationId="{EE84F03D-A08E-A9E5-4FBC-F5A6AED438A0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7" creationId="{6E0F08AF-9608-EBEE-CE4C-A359DE6607C2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8" creationId="{92F3C78F-B297-B28A-6EFB-6EEBFE7530D2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9" creationId="{2DA8612E-482A-08CB-37D3-36918D3521F1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10" creationId="{9C525F88-0424-70CA-D96A-666F75333606}"/>
          </ac:spMkLst>
        </pc:spChg>
        <pc:picChg chg="mod">
          <ac:chgData name="Fu, Enguang" userId="0a9dcee4-6405-40fd-bb42-dd19fc94bec1" providerId="ADAL" clId="{6C62279B-C23D-C44B-818D-AE6AE8742BC2}" dt="2025-07-08T21:47:34.693" v="109"/>
          <ac:picMkLst>
            <pc:docMk/>
            <pc:sldMk cId="1824931327" sldId="265"/>
            <ac:picMk id="3" creationId="{CF778D2F-7B6D-057F-C594-50E85E3420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5C76-C06B-5DBE-69A7-8A6E47A8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35823-0A86-48AA-8E85-B9CF63BB8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2693-60B7-2EA0-94FD-3B8733E5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CF69-82DD-0625-870E-A47DF8E2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69C7-D006-21E9-CF54-1BFA093B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21CD-39CA-8E10-78A1-3EA23C02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93B08-3DD0-D0A9-7D88-975AEAD32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49A1-76BC-E736-BEA2-97E63E92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F89E-620F-51F3-BA59-A97FCAC2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591F-E9B2-3DC1-9553-411B6DAF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F7C21-16D9-CBC4-DB6A-277330FCB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AF602-D20A-0F8E-F866-47838375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41187-3F3F-CEC3-3CE9-6EE779A2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3372-F685-5163-C9F4-6A1BACAF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CEED6-4FF8-EC6D-B896-B9639510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582F-2893-BCE4-6516-45C38AE7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ED3D-E611-AB63-231F-40758DCF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CA68-140C-1307-9D2A-AB7A71A1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F995-E1E1-8DB9-F7E9-CAF079DB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99E7-D8B3-B2E8-BA5D-C2470166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1702-C4F7-9BE8-EE05-55D05D30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C7901-83E0-F782-452D-4E4817D8E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E343-7555-1994-42BA-E1C54926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A625-A0C8-1C80-C24F-6266824E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FB936-2F91-5004-7C2C-766782D8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68AF-162B-284A-B54C-D138C8D8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41DE-49E2-63D5-B8BB-53BD353D4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5D11D-C264-5A1F-9C91-3ACBB37D8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128D-1E18-5540-B4C0-8423B21E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597A1-9DDE-1FBA-8538-0D8279B0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46AD4-921A-6C3B-22F3-42CD6215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6A4E-26B8-CA8C-F19B-03DF5E82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6ACBC-8802-415F-E21B-91920F6D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D714C-1C81-3DB7-5E53-A9360FA55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C2020-C632-8F12-63CA-1246A4C47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B44DF-09EC-AB6B-E4E0-3CC4AA97B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8CD76-6B5A-56A9-69D1-121CC65D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7E47-C9AB-32EF-CFD8-D18D5591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F3E2F-F469-2730-0AC1-9DAEB74B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8F22-CDC2-4E42-AE9E-9CACF38C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07A31-E988-5F48-A196-E87A8094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2E3A-3ED9-2383-6CE4-494B29AC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152ED-5D33-30D3-4ACC-58D05C21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F2CB3-4353-5D95-1701-DCC13CD7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85E07-F76B-BE82-BF91-17433976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978E-8C72-CB5E-FC02-A839C82A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5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F622-3A17-9F8C-C3FC-4FDB9493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F46C-96FD-B670-0A1A-3282CAC9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C5978-9812-C802-BFC4-B8029AB1E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E9387-E5C5-EC99-4A54-90FF24D2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C0FDB-06FE-5ACA-613E-86F12F05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2F3F-8A6B-994D-16F4-7D5F83EF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9847-31E6-8364-7A80-62038C0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B9DEE-7BC3-488A-0BD0-8DFAF86D0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5B05-DC57-F395-D518-E9DB8ED4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30552-B130-AC51-51C6-8D58052E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F85E2-FBAB-D275-723C-DD743A68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15E2-245B-3F04-FE27-5BE15F20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353D1-D148-9245-FCE5-5C1A7375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3E4F-08D1-F3C6-8C39-1EFBF068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09E66-1FA4-633E-75E2-F8709D71A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E6A92-88BF-494A-9DE1-33458F3BDB3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7556-085C-A02E-DD56-EDF82B3E1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15BFA-2E4E-4572-E533-0B98D8421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F576-F49D-D7EE-DB88-435EDBC5F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>
              <a:solidFill>
                <a:srgbClr val="F59D5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9C4BA-B3F3-1453-62D0-0B2CA9BD3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8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3CAD40-B007-16EB-8E6F-47F65833BE6B}"/>
              </a:ext>
            </a:extLst>
          </p:cNvPr>
          <p:cNvSpPr/>
          <p:nvPr/>
        </p:nvSpPr>
        <p:spPr>
          <a:xfrm>
            <a:off x="124691" y="2105891"/>
            <a:ext cx="11942618" cy="23137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419858-F4F9-AADA-A816-37C35021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3" b="6556"/>
          <a:stretch/>
        </p:blipFill>
        <p:spPr>
          <a:xfrm>
            <a:off x="610899" y="2633828"/>
            <a:ext cx="4618818" cy="1303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12EC9-E8CE-8B3B-465C-128CF9C2E1E7}"/>
                  </a:ext>
                </a:extLst>
              </p:cNvPr>
              <p:cNvSpPr txBox="1"/>
              <p:nvPr/>
            </p:nvSpPr>
            <p:spPr>
              <a:xfrm>
                <a:off x="2022594" y="2208393"/>
                <a:ext cx="179542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12EC9-E8CE-8B3B-465C-128CF9C2E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94" y="2208393"/>
                <a:ext cx="1795428" cy="377796"/>
              </a:xfrm>
              <a:prstGeom prst="rect">
                <a:avLst/>
              </a:prstGeom>
              <a:blipFill>
                <a:blip r:embed="rId3"/>
                <a:stretch>
                  <a:fillRect l="-2817" r="-211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B3E85-8CFA-F502-CF59-C0E3E6899FB3}"/>
                  </a:ext>
                </a:extLst>
              </p:cNvPr>
              <p:cNvSpPr txBox="1"/>
              <p:nvPr/>
            </p:nvSpPr>
            <p:spPr>
              <a:xfrm>
                <a:off x="5701661" y="2586189"/>
                <a:ext cx="5920403" cy="1096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B3E85-8CFA-F502-CF59-C0E3E6899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61" y="2586189"/>
                <a:ext cx="5920403" cy="1096519"/>
              </a:xfrm>
              <a:prstGeom prst="rect">
                <a:avLst/>
              </a:prstGeom>
              <a:blipFill>
                <a:blip r:embed="rId4"/>
                <a:stretch>
                  <a:fillRect l="-855" r="-427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A3DC94-E7B8-FD92-ECEC-E16B2FCFBA19}"/>
                  </a:ext>
                </a:extLst>
              </p:cNvPr>
              <p:cNvSpPr txBox="1"/>
              <p:nvPr/>
            </p:nvSpPr>
            <p:spPr>
              <a:xfrm>
                <a:off x="5437474" y="3944414"/>
                <a:ext cx="64487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dissociation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constant,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zh-CN" dirty="0"/>
                  <a:t>forward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backward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A3DC94-E7B8-FD92-ECEC-E16B2FCF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74" y="3944414"/>
                <a:ext cx="644877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2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DD7CE3-DF14-083E-F012-291105426283}"/>
              </a:ext>
            </a:extLst>
          </p:cNvPr>
          <p:cNvSpPr/>
          <p:nvPr/>
        </p:nvSpPr>
        <p:spPr>
          <a:xfrm>
            <a:off x="2521527" y="1676400"/>
            <a:ext cx="5015346" cy="3340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magnet&#10;&#10;AI-generated content may be incorrect.">
            <a:extLst>
              <a:ext uri="{FF2B5EF4-FFF2-40B4-BE49-F238E27FC236}">
                <a16:creationId xmlns:a16="http://schemas.microsoft.com/office/drawing/2014/main" id="{6EC8A763-70A3-4460-8787-57040201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05" y="1841500"/>
            <a:ext cx="4203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F3DA88-1B4F-4433-75E5-1754F62D1D31}"/>
              </a:ext>
            </a:extLst>
          </p:cNvPr>
          <p:cNvSpPr/>
          <p:nvPr/>
        </p:nvSpPr>
        <p:spPr>
          <a:xfrm>
            <a:off x="2590800" y="942109"/>
            <a:ext cx="6984702" cy="46828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C02DA0-4732-E038-90A8-DB0A31D89956}"/>
              </a:ext>
            </a:extLst>
          </p:cNvPr>
          <p:cNvSpPr/>
          <p:nvPr/>
        </p:nvSpPr>
        <p:spPr>
          <a:xfrm>
            <a:off x="2698668" y="4000005"/>
            <a:ext cx="5760000" cy="1440000"/>
          </a:xfrm>
          <a:prstGeom prst="rect">
            <a:avLst/>
          </a:prstGeom>
          <a:solidFill>
            <a:srgbClr val="E9E9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B4F66-8350-7ADD-461D-54F3AC817DB6}"/>
              </a:ext>
            </a:extLst>
          </p:cNvPr>
          <p:cNvSpPr/>
          <p:nvPr/>
        </p:nvSpPr>
        <p:spPr>
          <a:xfrm>
            <a:off x="2698668" y="2560004"/>
            <a:ext cx="2880000" cy="1440000"/>
          </a:xfrm>
          <a:prstGeom prst="rect">
            <a:avLst/>
          </a:prstGeom>
          <a:solidFill>
            <a:srgbClr val="A4734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DE2BE-75BA-1499-1048-2465A839B293}"/>
              </a:ext>
            </a:extLst>
          </p:cNvPr>
          <p:cNvSpPr/>
          <p:nvPr/>
        </p:nvSpPr>
        <p:spPr>
          <a:xfrm>
            <a:off x="5578668" y="2560004"/>
            <a:ext cx="2880000" cy="1440000"/>
          </a:xfrm>
          <a:prstGeom prst="rect">
            <a:avLst/>
          </a:prstGeom>
          <a:solidFill>
            <a:srgbClr val="F3EF1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B7E1E-9CC6-6B70-C695-536056F91465}"/>
              </a:ext>
            </a:extLst>
          </p:cNvPr>
          <p:cNvSpPr/>
          <p:nvPr/>
        </p:nvSpPr>
        <p:spPr>
          <a:xfrm>
            <a:off x="2698668" y="1120004"/>
            <a:ext cx="5760000" cy="1440000"/>
          </a:xfrm>
          <a:prstGeom prst="rect">
            <a:avLst/>
          </a:prstGeom>
          <a:solidFill>
            <a:srgbClr val="F2462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7711-36F8-D7A0-A8B3-5B1B5C7C705A}"/>
              </a:ext>
            </a:extLst>
          </p:cNvPr>
          <p:cNvSpPr txBox="1"/>
          <p:nvPr/>
        </p:nvSpPr>
        <p:spPr>
          <a:xfrm>
            <a:off x="3152363" y="4396839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Lattice Microbes (C++)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AE8AE-21C8-7387-A8F3-97BED36CFC8D}"/>
              </a:ext>
            </a:extLst>
          </p:cNvPr>
          <p:cNvSpPr txBox="1"/>
          <p:nvPr/>
        </p:nvSpPr>
        <p:spPr>
          <a:xfrm>
            <a:off x="2763473" y="3003005"/>
            <a:ext cx="28151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SWIG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C076F-3170-DC2B-F11C-4CF441660E45}"/>
              </a:ext>
            </a:extLst>
          </p:cNvPr>
          <p:cNvSpPr txBox="1"/>
          <p:nvPr/>
        </p:nvSpPr>
        <p:spPr>
          <a:xfrm>
            <a:off x="4178284" y="151683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jLM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(Python)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414D9-C22A-7488-7185-7CE33E3867EA}"/>
              </a:ext>
            </a:extLst>
          </p:cNvPr>
          <p:cNvSpPr txBox="1"/>
          <p:nvPr/>
        </p:nvSpPr>
        <p:spPr>
          <a:xfrm>
            <a:off x="5495655" y="3003005"/>
            <a:ext cx="30460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SBML/CMD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F0757D-30C5-39A3-F961-2A82CB43E430}"/>
              </a:ext>
            </a:extLst>
          </p:cNvPr>
          <p:cNvCxnSpPr/>
          <p:nvPr/>
        </p:nvCxnSpPr>
        <p:spPr>
          <a:xfrm>
            <a:off x="8906777" y="1120004"/>
            <a:ext cx="0" cy="43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30E945-911B-AE4B-E318-204D8174C826}"/>
              </a:ext>
            </a:extLst>
          </p:cNvPr>
          <p:cNvSpPr txBox="1"/>
          <p:nvPr/>
        </p:nvSpPr>
        <p:spPr>
          <a:xfrm rot="5400000" flipH="1">
            <a:off x="7903249" y="2865926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Lower-Level</a:t>
            </a:r>
          </a:p>
        </p:txBody>
      </p:sp>
    </p:spTree>
    <p:extLst>
      <p:ext uri="{BB962C8B-B14F-4D97-AF65-F5344CB8AC3E}">
        <p14:creationId xmlns:p14="http://schemas.microsoft.com/office/powerpoint/2010/main" val="391650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89A3969-4C2E-565F-3DBC-F24DD7EA2D8E}"/>
              </a:ext>
            </a:extLst>
          </p:cNvPr>
          <p:cNvSpPr/>
          <p:nvPr/>
        </p:nvSpPr>
        <p:spPr>
          <a:xfrm>
            <a:off x="2451300" y="1306087"/>
            <a:ext cx="6262394" cy="46281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BC777A-3BF5-F406-738E-C59EC9527D3D}"/>
              </a:ext>
            </a:extLst>
          </p:cNvPr>
          <p:cNvGrpSpPr/>
          <p:nvPr/>
        </p:nvGrpSpPr>
        <p:grpSpPr>
          <a:xfrm>
            <a:off x="2451300" y="1306087"/>
            <a:ext cx="6105863" cy="4653026"/>
            <a:chOff x="241500" y="1360515"/>
            <a:chExt cx="6105863" cy="4653026"/>
          </a:xfrm>
        </p:grpSpPr>
        <p:pic>
          <p:nvPicPr>
            <p:cNvPr id="3" name="Image" descr="Image">
              <a:extLst>
                <a:ext uri="{FF2B5EF4-FFF2-40B4-BE49-F238E27FC236}">
                  <a16:creationId xmlns:a16="http://schemas.microsoft.com/office/drawing/2014/main" id="{6F5FB932-2DFA-728B-53EA-61AAC9FC3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4880"/>
            <a:stretch>
              <a:fillRect/>
            </a:stretch>
          </p:blipFill>
          <p:spPr>
            <a:xfrm>
              <a:off x="403068" y="1700030"/>
              <a:ext cx="5727266" cy="428859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C7D581-9950-A6D0-09CE-4917D83D1519}"/>
                </a:ext>
              </a:extLst>
            </p:cNvPr>
            <p:cNvSpPr txBox="1"/>
            <p:nvPr/>
          </p:nvSpPr>
          <p:spPr>
            <a:xfrm>
              <a:off x="4528530" y="5613431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Deterministic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ACF71A-652D-8C60-1036-F31D8822056E}"/>
                </a:ext>
              </a:extLst>
            </p:cNvPr>
            <p:cNvSpPr txBox="1"/>
            <p:nvPr/>
          </p:nvSpPr>
          <p:spPr>
            <a:xfrm>
              <a:off x="1781958" y="5613431"/>
              <a:ext cx="13676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5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Stochastic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2E9D62-E9F6-A22C-C2CD-C31D9774524E}"/>
                </a:ext>
              </a:extLst>
            </p:cNvPr>
            <p:cNvSpPr txBox="1"/>
            <p:nvPr/>
          </p:nvSpPr>
          <p:spPr>
            <a:xfrm>
              <a:off x="256902" y="1360515"/>
              <a:ext cx="492443" cy="17610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Homogeneous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5276AE-7E8A-FD37-0A8B-CB6C478425AA}"/>
                </a:ext>
              </a:extLst>
            </p:cNvPr>
            <p:cNvSpPr txBox="1"/>
            <p:nvPr/>
          </p:nvSpPr>
          <p:spPr>
            <a:xfrm>
              <a:off x="241500" y="3233344"/>
              <a:ext cx="492443" cy="184601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Heterogeneous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38A7C8-F48A-7DCE-523A-802D1846CBFD}"/>
                </a:ext>
              </a:extLst>
            </p:cNvPr>
            <p:cNvSpPr/>
            <p:nvPr/>
          </p:nvSpPr>
          <p:spPr>
            <a:xfrm>
              <a:off x="865405" y="1782245"/>
              <a:ext cx="5481958" cy="70546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243668-3F42-1D69-62B2-0881E35A469F}"/>
                </a:ext>
              </a:extLst>
            </p:cNvPr>
            <p:cNvSpPr/>
            <p:nvPr/>
          </p:nvSpPr>
          <p:spPr>
            <a:xfrm>
              <a:off x="865404" y="3179866"/>
              <a:ext cx="5481958" cy="1846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FFEA46-3F51-48EA-8247-34FC4FAAA7DB}"/>
                </a:ext>
              </a:extLst>
            </p:cNvPr>
            <p:cNvSpPr/>
            <p:nvPr/>
          </p:nvSpPr>
          <p:spPr>
            <a:xfrm>
              <a:off x="4576098" y="1393740"/>
              <a:ext cx="1476233" cy="392446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EBCE5F-F24F-A207-3812-9A4435A542C5}"/>
                </a:ext>
              </a:extLst>
            </p:cNvPr>
            <p:cNvSpPr/>
            <p:nvPr/>
          </p:nvSpPr>
          <p:spPr>
            <a:xfrm>
              <a:off x="1329052" y="1454791"/>
              <a:ext cx="2667339" cy="392446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17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5AC06D-CEEC-B735-2834-FD02C7D6FD7F}"/>
              </a:ext>
            </a:extLst>
          </p:cNvPr>
          <p:cNvGrpSpPr/>
          <p:nvPr/>
        </p:nvGrpSpPr>
        <p:grpSpPr>
          <a:xfrm>
            <a:off x="2951410" y="2219612"/>
            <a:ext cx="2730357" cy="2711167"/>
            <a:chOff x="1581956" y="2813878"/>
            <a:chExt cx="2730357" cy="2711167"/>
          </a:xfrm>
        </p:grpSpPr>
        <p:pic>
          <p:nvPicPr>
            <p:cNvPr id="3" name="Picture 2" descr="A picture containing surface chart&#10;&#10;Description automatically generated">
              <a:extLst>
                <a:ext uri="{FF2B5EF4-FFF2-40B4-BE49-F238E27FC236}">
                  <a16:creationId xmlns:a16="http://schemas.microsoft.com/office/drawing/2014/main" id="{D8153C15-7F56-C324-FC36-B76E60773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83" r="53738"/>
            <a:stretch/>
          </p:blipFill>
          <p:spPr>
            <a:xfrm>
              <a:off x="1581956" y="2813878"/>
              <a:ext cx="2730357" cy="2711167"/>
            </a:xfrm>
            <a:prstGeom prst="rect">
              <a:avLst/>
            </a:prstGeom>
          </p:spPr>
        </p:pic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FCD08CD3-90C1-2F29-D726-7637D09E717A}"/>
                </a:ext>
              </a:extLst>
            </p:cNvPr>
            <p:cNvSpPr txBox="1"/>
            <p:nvPr/>
          </p:nvSpPr>
          <p:spPr>
            <a:xfrm>
              <a:off x="3228449" y="3540259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&lt;90</a:t>
              </a:r>
            </a:p>
          </p:txBody>
        </p:sp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EBBA0442-00DD-5DAC-3A9B-3FF172206ECC}"/>
                </a:ext>
              </a:extLst>
            </p:cNvPr>
            <p:cNvSpPr txBox="1"/>
            <p:nvPr/>
          </p:nvSpPr>
          <p:spPr>
            <a:xfrm>
              <a:off x="1790819" y="3523283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155</a:t>
              </a: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4ED73095-FBB5-B2D6-7C82-E48DC8F7C553}"/>
                </a:ext>
              </a:extLst>
            </p:cNvPr>
            <p:cNvSpPr txBox="1"/>
            <p:nvPr/>
          </p:nvSpPr>
          <p:spPr>
            <a:xfrm>
              <a:off x="2561992" y="4162441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200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965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DE067F-345A-A6AB-F172-7F337A770BD1}"/>
              </a:ext>
            </a:extLst>
          </p:cNvPr>
          <p:cNvSpPr/>
          <p:nvPr/>
        </p:nvSpPr>
        <p:spPr>
          <a:xfrm>
            <a:off x="2619535" y="1459290"/>
            <a:ext cx="3379427" cy="335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D63053FD-7CE0-3711-A0FC-1204AA11F2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8" t="20821" r="55767" b="9734"/>
          <a:stretch>
            <a:fillRect/>
          </a:stretch>
        </p:blipFill>
        <p:spPr>
          <a:xfrm>
            <a:off x="2619536" y="1454542"/>
            <a:ext cx="3038475" cy="3355150"/>
          </a:xfrm>
          <a:prstGeom prst="rect">
            <a:avLst/>
          </a:prstGeom>
          <a:ln w="3175">
            <a:miter lim="400000"/>
          </a:ln>
        </p:spPr>
      </p:pic>
      <p:sp>
        <p:nvSpPr>
          <p:cNvPr id="13" name="Can 12">
            <a:extLst>
              <a:ext uri="{FF2B5EF4-FFF2-40B4-BE49-F238E27FC236}">
                <a16:creationId xmlns:a16="http://schemas.microsoft.com/office/drawing/2014/main" id="{B28E5CDA-58DD-683D-20E2-40E6E7D412FA}"/>
              </a:ext>
            </a:extLst>
          </p:cNvPr>
          <p:cNvSpPr/>
          <p:nvPr/>
        </p:nvSpPr>
        <p:spPr>
          <a:xfrm rot="3327173">
            <a:off x="5090720" y="2063955"/>
            <a:ext cx="148431" cy="2138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6D8080-A50B-75C4-08B3-BEEA33BCC810}"/>
              </a:ext>
            </a:extLst>
          </p:cNvPr>
          <p:cNvSpPr txBox="1"/>
          <p:nvPr/>
        </p:nvSpPr>
        <p:spPr>
          <a:xfrm>
            <a:off x="5046457" y="1818887"/>
            <a:ext cx="952505" cy="285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Nucleoside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16D56F36-7A58-ADAE-9A7F-E8C3124112CA}"/>
              </a:ext>
            </a:extLst>
          </p:cNvPr>
          <p:cNvSpPr/>
          <p:nvPr/>
        </p:nvSpPr>
        <p:spPr>
          <a:xfrm rot="4500538">
            <a:off x="5354953" y="2583267"/>
            <a:ext cx="148431" cy="213856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55DEBD-83BF-F495-F0E1-FF4C70DE895A}"/>
              </a:ext>
            </a:extLst>
          </p:cNvPr>
          <p:cNvSpPr txBox="1"/>
          <p:nvPr/>
        </p:nvSpPr>
        <p:spPr>
          <a:xfrm>
            <a:off x="5258916" y="2319938"/>
            <a:ext cx="823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Fatty Acid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A85BB38F-F8B2-7D2A-7483-57D7F7F409F6}"/>
              </a:ext>
            </a:extLst>
          </p:cNvPr>
          <p:cNvSpPr/>
          <p:nvPr/>
        </p:nvSpPr>
        <p:spPr>
          <a:xfrm rot="6790259">
            <a:off x="5320037" y="3417372"/>
            <a:ext cx="148431" cy="213856"/>
          </a:xfrm>
          <a:prstGeom prst="can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76F15-A00D-9288-6F5B-400814A41696}"/>
              </a:ext>
            </a:extLst>
          </p:cNvPr>
          <p:cNvSpPr txBox="1"/>
          <p:nvPr/>
        </p:nvSpPr>
        <p:spPr>
          <a:xfrm>
            <a:off x="5158102" y="3652401"/>
            <a:ext cx="924277" cy="285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Amino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Acid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3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ADBC5FC-7586-3893-8175-7F1777B9B982}"/>
              </a:ext>
            </a:extLst>
          </p:cNvPr>
          <p:cNvSpPr/>
          <p:nvPr/>
        </p:nvSpPr>
        <p:spPr>
          <a:xfrm>
            <a:off x="1733549" y="1756173"/>
            <a:ext cx="3462844" cy="3350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1123AEC9-7E5A-8AB4-163A-40CBA5582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68" t="20821" r="55767" b="9734"/>
          <a:stretch>
            <a:fillRect/>
          </a:stretch>
        </p:blipFill>
        <p:spPr>
          <a:xfrm>
            <a:off x="1733550" y="1751425"/>
            <a:ext cx="3038475" cy="3355150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Can 2">
            <a:extLst>
              <a:ext uri="{FF2B5EF4-FFF2-40B4-BE49-F238E27FC236}">
                <a16:creationId xmlns:a16="http://schemas.microsoft.com/office/drawing/2014/main" id="{125D6EAD-E6CB-EA3A-EFBA-27281C2D1D9D}"/>
              </a:ext>
            </a:extLst>
          </p:cNvPr>
          <p:cNvSpPr/>
          <p:nvPr/>
        </p:nvSpPr>
        <p:spPr>
          <a:xfrm rot="3327173">
            <a:off x="4204734" y="2360838"/>
            <a:ext cx="148431" cy="2138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3D829-7B92-FFF8-0A7F-9CFB12C4CBE0}"/>
              </a:ext>
            </a:extLst>
          </p:cNvPr>
          <p:cNvSpPr txBox="1"/>
          <p:nvPr/>
        </p:nvSpPr>
        <p:spPr>
          <a:xfrm>
            <a:off x="4160471" y="2115770"/>
            <a:ext cx="952505" cy="285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Nucleoside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1C1F519D-3FEB-CE35-FE39-360D614D7686}"/>
              </a:ext>
            </a:extLst>
          </p:cNvPr>
          <p:cNvSpPr/>
          <p:nvPr/>
        </p:nvSpPr>
        <p:spPr>
          <a:xfrm rot="4500538">
            <a:off x="4468967" y="2880150"/>
            <a:ext cx="148431" cy="213856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A50EC9-7371-236A-9CD6-1378681FEC70}"/>
              </a:ext>
            </a:extLst>
          </p:cNvPr>
          <p:cNvSpPr txBox="1"/>
          <p:nvPr/>
        </p:nvSpPr>
        <p:spPr>
          <a:xfrm>
            <a:off x="4372930" y="2616821"/>
            <a:ext cx="8234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Fatty Acid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3FF25DEF-A790-D525-F089-E5CAD31C2EFC}"/>
              </a:ext>
            </a:extLst>
          </p:cNvPr>
          <p:cNvSpPr/>
          <p:nvPr/>
        </p:nvSpPr>
        <p:spPr>
          <a:xfrm rot="6790259">
            <a:off x="4434051" y="3714255"/>
            <a:ext cx="148431" cy="213856"/>
          </a:xfrm>
          <a:prstGeom prst="can">
            <a:avLst/>
          </a:prstGeom>
          <a:solidFill>
            <a:srgbClr val="1329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69514-80BD-8D65-8254-BFA9ECA613BC}"/>
              </a:ext>
            </a:extLst>
          </p:cNvPr>
          <p:cNvSpPr txBox="1"/>
          <p:nvPr/>
        </p:nvSpPr>
        <p:spPr>
          <a:xfrm>
            <a:off x="4272116" y="3949284"/>
            <a:ext cx="937898" cy="285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Amino</a:t>
            </a:r>
            <a:r>
              <a:rPr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Acid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hord 8">
            <a:extLst>
              <a:ext uri="{FF2B5EF4-FFF2-40B4-BE49-F238E27FC236}">
                <a16:creationId xmlns:a16="http://schemas.microsoft.com/office/drawing/2014/main" id="{DE05D048-D524-501E-E8B1-7AA0B22AECBD}"/>
              </a:ext>
            </a:extLst>
          </p:cNvPr>
          <p:cNvSpPr>
            <a:spLocks/>
          </p:cNvSpPr>
          <p:nvPr/>
        </p:nvSpPr>
        <p:spPr>
          <a:xfrm>
            <a:off x="1966920" y="2011020"/>
            <a:ext cx="2646000" cy="2646000"/>
          </a:xfrm>
          <a:prstGeom prst="chord">
            <a:avLst>
              <a:gd name="adj1" fmla="val 5432868"/>
              <a:gd name="adj2" fmla="val 16200000"/>
            </a:avLst>
          </a:prstGeom>
          <a:solidFill>
            <a:schemeClr val="tx2">
              <a:lumMod val="75000"/>
              <a:lumOff val="25000"/>
              <a:alpha val="5496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53317F5-0215-0796-CA2A-5A909879982F}"/>
              </a:ext>
            </a:extLst>
          </p:cNvPr>
          <p:cNvSpPr>
            <a:spLocks/>
          </p:cNvSpPr>
          <p:nvPr/>
        </p:nvSpPr>
        <p:spPr>
          <a:xfrm flipH="1">
            <a:off x="1953233" y="2011020"/>
            <a:ext cx="2646000" cy="2646000"/>
          </a:xfrm>
          <a:prstGeom prst="arc">
            <a:avLst>
              <a:gd name="adj1" fmla="val 16200000"/>
              <a:gd name="adj2" fmla="val 54224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EDDC4-5863-2A18-0B58-861F6E850B10}"/>
              </a:ext>
            </a:extLst>
          </p:cNvPr>
          <p:cNvSpPr txBox="1"/>
          <p:nvPr/>
        </p:nvSpPr>
        <p:spPr>
          <a:xfrm>
            <a:off x="2402404" y="2964327"/>
            <a:ext cx="699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Proteins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F8C2F-5DE0-5C2E-ABAB-9D10F8E110B5}"/>
              </a:ext>
            </a:extLst>
          </p:cNvPr>
          <p:cNvSpPr txBox="1"/>
          <p:nvPr/>
        </p:nvSpPr>
        <p:spPr>
          <a:xfrm>
            <a:off x="2780136" y="2653270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rRNAs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B0F93-43AC-0EB6-F641-DF1D4462B55C}"/>
              </a:ext>
            </a:extLst>
          </p:cNvPr>
          <p:cNvSpPr txBox="1"/>
          <p:nvPr/>
        </p:nvSpPr>
        <p:spPr>
          <a:xfrm>
            <a:off x="2416044" y="3815873"/>
            <a:ext cx="99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Ribosome,</a:t>
            </a:r>
          </a:p>
          <a:p>
            <a:pPr algn="ctr"/>
            <a:r>
              <a:rPr lang="en-US" sz="1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Degradosome</a:t>
            </a: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RNAP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B30678-96A9-4C2C-5C57-18700E1F36F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065631" y="2930269"/>
            <a:ext cx="0" cy="90781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4426766-0330-32F5-053F-BA7363D91886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2815897" y="3177769"/>
            <a:ext cx="194875" cy="32198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C82851-A00F-729E-A79C-1AFC7B240FF2}"/>
              </a:ext>
            </a:extLst>
          </p:cNvPr>
          <p:cNvSpPr txBox="1"/>
          <p:nvPr/>
        </p:nvSpPr>
        <p:spPr>
          <a:xfrm>
            <a:off x="1920619" y="3164343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</a:p>
          <a:p>
            <a:pPr algn="ctr"/>
            <a:r>
              <a:rPr lang="en-US" sz="14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3C40BC37-47A9-61B8-34E1-25E2E2D92D13}"/>
              </a:ext>
            </a:extLst>
          </p:cNvPr>
          <p:cNvSpPr/>
          <p:nvPr/>
        </p:nvSpPr>
        <p:spPr>
          <a:xfrm rot="19023740">
            <a:off x="2182914" y="2380744"/>
            <a:ext cx="148431" cy="213856"/>
          </a:xfrm>
          <a:prstGeom prst="can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1C064B-A3C2-695F-030F-940C55B4AC2A}"/>
              </a:ext>
            </a:extLst>
          </p:cNvPr>
          <p:cNvCxnSpPr>
            <a:cxnSpLocks/>
          </p:cNvCxnSpPr>
          <p:nvPr/>
        </p:nvCxnSpPr>
        <p:spPr>
          <a:xfrm flipH="1" flipV="1">
            <a:off x="2430250" y="2611511"/>
            <a:ext cx="179273" cy="330973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BC8D58-7AFC-2389-EFDD-E88F922E3C9D}"/>
              </a:ext>
            </a:extLst>
          </p:cNvPr>
          <p:cNvSpPr txBox="1"/>
          <p:nvPr/>
        </p:nvSpPr>
        <p:spPr>
          <a:xfrm>
            <a:off x="2303726" y="2277076"/>
            <a:ext cx="967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Transporters</a:t>
            </a:r>
          </a:p>
        </p:txBody>
      </p:sp>
    </p:spTree>
    <p:extLst>
      <p:ext uri="{BB962C8B-B14F-4D97-AF65-F5344CB8AC3E}">
        <p14:creationId xmlns:p14="http://schemas.microsoft.com/office/powerpoint/2010/main" val="271314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8DECB8-4B0B-D562-E7C9-A83A1EBDD45A}"/>
              </a:ext>
            </a:extLst>
          </p:cNvPr>
          <p:cNvSpPr/>
          <p:nvPr/>
        </p:nvSpPr>
        <p:spPr>
          <a:xfrm>
            <a:off x="0" y="804041"/>
            <a:ext cx="11997559" cy="53202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C18684-D08D-1A4A-E997-39B94E058DF3}"/>
              </a:ext>
            </a:extLst>
          </p:cNvPr>
          <p:cNvGrpSpPr/>
          <p:nvPr/>
        </p:nvGrpSpPr>
        <p:grpSpPr>
          <a:xfrm>
            <a:off x="316853" y="1226011"/>
            <a:ext cx="5817237" cy="4424888"/>
            <a:chOff x="5376533" y="1018747"/>
            <a:chExt cx="5817237" cy="4424888"/>
          </a:xfrm>
        </p:grpSpPr>
        <p:pic>
          <p:nvPicPr>
            <p:cNvPr id="4" name="Picture 3" descr="A diagram of dna polymerase&#10;&#10;Description automatically generated">
              <a:extLst>
                <a:ext uri="{FF2B5EF4-FFF2-40B4-BE49-F238E27FC236}">
                  <a16:creationId xmlns:a16="http://schemas.microsoft.com/office/drawing/2014/main" id="{B9EBC574-0C09-37D0-D28E-5486E5A1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3605" y="1364172"/>
              <a:ext cx="3343476" cy="4079463"/>
            </a:xfrm>
            <a:prstGeom prst="rect">
              <a:avLst/>
            </a:prstGeom>
          </p:spPr>
        </p:pic>
        <p:sp>
          <p:nvSpPr>
            <p:cNvPr id="5" name="Striped Right Arrow 4">
              <a:extLst>
                <a:ext uri="{FF2B5EF4-FFF2-40B4-BE49-F238E27FC236}">
                  <a16:creationId xmlns:a16="http://schemas.microsoft.com/office/drawing/2014/main" id="{645DB722-E1BC-A631-BB4B-F3C256FEEAFB}"/>
                </a:ext>
              </a:extLst>
            </p:cNvPr>
            <p:cNvSpPr/>
            <p:nvPr/>
          </p:nvSpPr>
          <p:spPr>
            <a:xfrm rot="9013223">
              <a:off x="6732017" y="4217537"/>
              <a:ext cx="999022" cy="270000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8851B36F-07FA-A4B0-2125-04698B4E6BB4}"/>
                </a:ext>
              </a:extLst>
            </p:cNvPr>
            <p:cNvSpPr txBox="1"/>
            <p:nvPr/>
          </p:nvSpPr>
          <p:spPr>
            <a:xfrm>
              <a:off x="6638795" y="4591846"/>
              <a:ext cx="1436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err="1">
                  <a:solidFill>
                    <a:srgbClr val="EC0088"/>
                  </a:solidFill>
                </a:rPr>
                <a:t>Degradosome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E52F85DF-6992-76BD-FA3B-AC047B02DF4B}"/>
                </a:ext>
              </a:extLst>
            </p:cNvPr>
            <p:cNvSpPr txBox="1"/>
            <p:nvPr/>
          </p:nvSpPr>
          <p:spPr>
            <a:xfrm>
              <a:off x="5521037" y="4303445"/>
              <a:ext cx="1462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Degradation</a:t>
              </a:r>
            </a:p>
            <a:p>
              <a:r>
                <a:rPr lang="en-US" altLang="zh-CN" sz="1400" b="1"/>
                <a:t>(mRNA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/>
                <a:t>NMPs)</a:t>
              </a:r>
              <a:endParaRPr lang="en-US" sz="1400" b="1"/>
            </a:p>
          </p:txBody>
        </p:sp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F7114F65-961C-134F-D5E2-27FA479FAFEA}"/>
                </a:ext>
              </a:extLst>
            </p:cNvPr>
            <p:cNvSpPr txBox="1"/>
            <p:nvPr/>
          </p:nvSpPr>
          <p:spPr>
            <a:xfrm>
              <a:off x="8697888" y="1382252"/>
              <a:ext cx="867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Initiation</a:t>
              </a:r>
              <a:endParaRPr lang="en-US" sz="1400" b="1"/>
            </a:p>
          </p:txBody>
        </p:sp>
        <p:sp>
          <p:nvSpPr>
            <p:cNvPr id="9" name="TextBox 21">
              <a:extLst>
                <a:ext uri="{FF2B5EF4-FFF2-40B4-BE49-F238E27FC236}">
                  <a16:creationId xmlns:a16="http://schemas.microsoft.com/office/drawing/2014/main" id="{BB010B11-3A6D-907B-72CF-EDBC81A615BC}"/>
                </a:ext>
              </a:extLst>
            </p:cNvPr>
            <p:cNvSpPr txBox="1"/>
            <p:nvPr/>
          </p:nvSpPr>
          <p:spPr>
            <a:xfrm>
              <a:off x="6458361" y="1018747"/>
              <a:ext cx="898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EC0088"/>
                  </a:solidFill>
                </a:rPr>
                <a:t>Enzyme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10" name="TextBox 23">
              <a:extLst>
                <a:ext uri="{FF2B5EF4-FFF2-40B4-BE49-F238E27FC236}">
                  <a16:creationId xmlns:a16="http://schemas.microsoft.com/office/drawing/2014/main" id="{8D0C2F8E-4983-DC95-5392-9CDEA884AFA8}"/>
                </a:ext>
              </a:extLst>
            </p:cNvPr>
            <p:cNvSpPr txBox="1"/>
            <p:nvPr/>
          </p:nvSpPr>
          <p:spPr>
            <a:xfrm>
              <a:off x="8759432" y="1029010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0050A5"/>
                  </a:solidFill>
                </a:rPr>
                <a:t>Template</a:t>
              </a:r>
              <a:endParaRPr lang="en-US" sz="1600" b="1">
                <a:solidFill>
                  <a:srgbClr val="0050A5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2FB1D1-E44B-F87D-96DE-7DE513CB973E}"/>
                </a:ext>
              </a:extLst>
            </p:cNvPr>
            <p:cNvSpPr txBox="1"/>
            <p:nvPr/>
          </p:nvSpPr>
          <p:spPr>
            <a:xfrm>
              <a:off x="9338775" y="3564063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Ribosome</a:t>
              </a:r>
              <a:r>
                <a:rPr lang="zh-CN" altLang="en-US" sz="1400" b="1"/>
                <a:t> </a:t>
              </a:r>
              <a:r>
                <a:rPr lang="en-US" altLang="zh-CN" sz="1400" b="1"/>
                <a:t>biogenesis</a:t>
              </a:r>
            </a:p>
            <a:p>
              <a:r>
                <a:rPr lang="en-US" altLang="zh-CN" sz="1400" b="1"/>
                <a:t>(rRNAs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/>
                <a:t>ribosome)</a:t>
              </a:r>
              <a:endParaRPr lang="en-US" sz="1400" b="1"/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4AC6FC56-A8E3-FF3E-5A2E-E426319A6949}"/>
                </a:ext>
              </a:extLst>
            </p:cNvPr>
            <p:cNvSpPr txBox="1"/>
            <p:nvPr/>
          </p:nvSpPr>
          <p:spPr>
            <a:xfrm>
              <a:off x="5376533" y="2885328"/>
              <a:ext cx="1595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tRNA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charging</a:t>
              </a:r>
            </a:p>
            <a:p>
              <a:r>
                <a:rPr lang="en-US" altLang="zh-CN" sz="1400" b="1"/>
                <a:t>(tRNA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 err="1"/>
                <a:t>tRNA:AA</a:t>
              </a:r>
              <a:r>
                <a:rPr lang="en-US" altLang="zh-CN" sz="1400" b="1"/>
                <a:t>)</a:t>
              </a:r>
            </a:p>
          </p:txBody>
        </p:sp>
        <p:sp>
          <p:nvSpPr>
            <p:cNvPr id="13" name="Striped Right Arrow 12">
              <a:extLst>
                <a:ext uri="{FF2B5EF4-FFF2-40B4-BE49-F238E27FC236}">
                  <a16:creationId xmlns:a16="http://schemas.microsoft.com/office/drawing/2014/main" id="{263F9661-4A5F-92A1-DAA4-66545D6CE15D}"/>
                </a:ext>
              </a:extLst>
            </p:cNvPr>
            <p:cNvSpPr/>
            <p:nvPr/>
          </p:nvSpPr>
          <p:spPr>
            <a:xfrm rot="12137033">
              <a:off x="6061566" y="3640079"/>
              <a:ext cx="999022" cy="270000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CB17CD-A1E1-B51D-8FE4-B259A701E11E}"/>
                </a:ext>
              </a:extLst>
            </p:cNvPr>
            <p:cNvSpPr txBox="1"/>
            <p:nvPr/>
          </p:nvSpPr>
          <p:spPr>
            <a:xfrm>
              <a:off x="6252167" y="3303612"/>
              <a:ext cx="12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EC0088"/>
                  </a:solidFill>
                </a:rPr>
                <a:t>tRNA</a:t>
              </a:r>
              <a:r>
                <a:rPr lang="zh-CN" altLang="en-US" sz="1600" b="1">
                  <a:solidFill>
                    <a:srgbClr val="EC0088"/>
                  </a:solidFill>
                </a:rPr>
                <a:t> </a:t>
              </a:r>
              <a:r>
                <a:rPr lang="en-US" altLang="zh-CN" sz="1600" b="1">
                  <a:solidFill>
                    <a:srgbClr val="EC0088"/>
                  </a:solidFill>
                </a:rPr>
                <a:t>ligase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15" name="Striped Right Arrow 14">
              <a:extLst>
                <a:ext uri="{FF2B5EF4-FFF2-40B4-BE49-F238E27FC236}">
                  <a16:creationId xmlns:a16="http://schemas.microsoft.com/office/drawing/2014/main" id="{B51F3AB0-E6FA-CF6E-8E29-64724D01294D}"/>
                </a:ext>
              </a:extLst>
            </p:cNvPr>
            <p:cNvSpPr/>
            <p:nvPr/>
          </p:nvSpPr>
          <p:spPr>
            <a:xfrm rot="19909708">
              <a:off x="9034176" y="3870347"/>
              <a:ext cx="269376" cy="319343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4F09AF32-C2F2-0043-FB17-AFAAE69E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28116"/>
              </p:ext>
            </p:extLst>
          </p:nvPr>
        </p:nvGraphicFramePr>
        <p:xfrm>
          <a:off x="5929969" y="1884107"/>
          <a:ext cx="5927252" cy="3505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963626">
                  <a:extLst>
                    <a:ext uri="{9D8B030D-6E8A-4147-A177-3AD203B41FA5}">
                      <a16:colId xmlns:a16="http://schemas.microsoft.com/office/drawing/2014/main" val="742359880"/>
                    </a:ext>
                  </a:extLst>
                </a:gridCol>
                <a:gridCol w="2963626">
                  <a:extLst>
                    <a:ext uri="{9D8B030D-6E8A-4147-A177-3AD203B41FA5}">
                      <a16:colId xmlns:a16="http://schemas.microsoft.com/office/drawing/2014/main" val="71597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Biological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10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genetic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4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34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Transcription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Copying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39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99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Degradation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recycle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NMPs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29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Ribosome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Biogenesis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Assembly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ribosomes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24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Charging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94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76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03A8A9-AEDE-46F0-5539-4E325489CA5A}"/>
              </a:ext>
            </a:extLst>
          </p:cNvPr>
          <p:cNvSpPr/>
          <p:nvPr/>
        </p:nvSpPr>
        <p:spPr>
          <a:xfrm>
            <a:off x="249382" y="2092036"/>
            <a:ext cx="11942618" cy="34220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1j1v_3r8f.jpg">
            <a:extLst>
              <a:ext uri="{FF2B5EF4-FFF2-40B4-BE49-F238E27FC236}">
                <a16:creationId xmlns:a16="http://schemas.microsoft.com/office/drawing/2014/main" id="{C773C4A8-6089-C399-2BEA-961D8279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10" y="2929365"/>
            <a:ext cx="5410201" cy="21971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DnaA domain IV binds…">
            <a:extLst>
              <a:ext uri="{FF2B5EF4-FFF2-40B4-BE49-F238E27FC236}">
                <a16:creationId xmlns:a16="http://schemas.microsoft.com/office/drawing/2014/main" id="{8CA9F884-176C-720C-9A60-7D83F06B37FB}"/>
              </a:ext>
            </a:extLst>
          </p:cNvPr>
          <p:cNvSpPr txBox="1"/>
          <p:nvPr/>
        </p:nvSpPr>
        <p:spPr>
          <a:xfrm>
            <a:off x="7065965" y="2239734"/>
            <a:ext cx="2161587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/>
              <a:t>D</a:t>
            </a:r>
            <a:r>
              <a:rPr sz="2000"/>
              <a:t>omain IV binds </a:t>
            </a:r>
          </a:p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to 9 NT on dsDNA</a:t>
            </a:r>
          </a:p>
        </p:txBody>
      </p:sp>
      <p:sp>
        <p:nvSpPr>
          <p:cNvPr id="4" name="DnaA domain III binds…">
            <a:extLst>
              <a:ext uri="{FF2B5EF4-FFF2-40B4-BE49-F238E27FC236}">
                <a16:creationId xmlns:a16="http://schemas.microsoft.com/office/drawing/2014/main" id="{79EBA177-4E82-4C70-E687-47518D3177A9}"/>
              </a:ext>
            </a:extLst>
          </p:cNvPr>
          <p:cNvSpPr txBox="1"/>
          <p:nvPr/>
        </p:nvSpPr>
        <p:spPr>
          <a:xfrm>
            <a:off x="9432010" y="2226376"/>
            <a:ext cx="2302790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/>
              <a:t>D</a:t>
            </a:r>
            <a:r>
              <a:rPr sz="2000"/>
              <a:t>omain III binds </a:t>
            </a:r>
          </a:p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to 3 NT on ssDNA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FC988-16A3-6957-420A-819EC88A3495}"/>
              </a:ext>
            </a:extLst>
          </p:cNvPr>
          <p:cNvGrpSpPr/>
          <p:nvPr/>
        </p:nvGrpSpPr>
        <p:grpSpPr>
          <a:xfrm>
            <a:off x="639211" y="2426679"/>
            <a:ext cx="5735971" cy="2505270"/>
            <a:chOff x="652463" y="2757981"/>
            <a:chExt cx="5735971" cy="2505270"/>
          </a:xfrm>
        </p:grpSpPr>
        <p:pic>
          <p:nvPicPr>
            <p:cNvPr id="7" name="syn3A_oric_sequence.jpg" descr="syn3A_oric_sequence.jpg">
              <a:extLst>
                <a:ext uri="{FF2B5EF4-FFF2-40B4-BE49-F238E27FC236}">
                  <a16:creationId xmlns:a16="http://schemas.microsoft.com/office/drawing/2014/main" id="{EDE044D9-BBDD-61AE-B339-4C159F71E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463" y="2757981"/>
              <a:ext cx="5735971" cy="25052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9D92DE-62F6-28C6-9AB9-9E1F78F1293F}"/>
                </a:ext>
              </a:extLst>
            </p:cNvPr>
            <p:cNvSpPr/>
            <p:nvPr/>
          </p:nvSpPr>
          <p:spPr>
            <a:xfrm>
              <a:off x="652463" y="4540469"/>
              <a:ext cx="5717014" cy="5570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8EA9FC-9EEF-9BC1-EFA9-1F6F2E17817F}"/>
              </a:ext>
            </a:extLst>
          </p:cNvPr>
          <p:cNvSpPr txBox="1"/>
          <p:nvPr/>
        </p:nvSpPr>
        <p:spPr>
          <a:xfrm>
            <a:off x="652463" y="5002050"/>
            <a:ext cx="36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err="1">
                <a:latin typeface="Arial" panose="020B0604020202020204" pitchFamily="34" charset="0"/>
                <a:cs typeface="Arial" panose="020B0604020202020204" pitchFamily="34" charset="0"/>
              </a:rPr>
              <a:t>oriC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JCVISYN3A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7202C2-4C8A-A34D-B912-DACD87D8EC3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484054" y="4766216"/>
            <a:ext cx="312155" cy="235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3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8205BF-7958-2B41-1D04-5DCDBCA1339D}"/>
              </a:ext>
            </a:extLst>
          </p:cNvPr>
          <p:cNvSpPr/>
          <p:nvPr/>
        </p:nvSpPr>
        <p:spPr>
          <a:xfrm>
            <a:off x="156018" y="258467"/>
            <a:ext cx="12035982" cy="64609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Main graphic">
            <a:extLst>
              <a:ext uri="{FF2B5EF4-FFF2-40B4-BE49-F238E27FC236}">
                <a16:creationId xmlns:a16="http://schemas.microsoft.com/office/drawing/2014/main" id="{1D94FC52-3B98-1947-7CD6-9CA9BB88B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21" t="-323" r="3064" b="51185"/>
          <a:stretch/>
        </p:blipFill>
        <p:spPr>
          <a:xfrm>
            <a:off x="2376106" y="479923"/>
            <a:ext cx="7653436" cy="5040000"/>
          </a:xfrm>
          <a:prstGeom prst="rect">
            <a:avLst/>
          </a:prstGeom>
          <a:ln>
            <a:noFill/>
          </a:ln>
        </p:spPr>
      </p:pic>
      <p:sp>
        <p:nvSpPr>
          <p:cNvPr id="3" name="Nucleoside…">
            <a:extLst>
              <a:ext uri="{FF2B5EF4-FFF2-40B4-BE49-F238E27FC236}">
                <a16:creationId xmlns:a16="http://schemas.microsoft.com/office/drawing/2014/main" id="{C56E859E-13AC-8C9B-1A6C-C6396ECA8E65}"/>
              </a:ext>
            </a:extLst>
          </p:cNvPr>
          <p:cNvSpPr txBox="1"/>
          <p:nvPr/>
        </p:nvSpPr>
        <p:spPr>
          <a:xfrm>
            <a:off x="311636" y="907149"/>
            <a:ext cx="2675412" cy="72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Nucleoside</a:t>
            </a:r>
          </a:p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Supply from Medium</a:t>
            </a:r>
          </a:p>
        </p:txBody>
      </p:sp>
      <p:sp>
        <p:nvSpPr>
          <p:cNvPr id="4" name="Arrow 11">
            <a:extLst>
              <a:ext uri="{FF2B5EF4-FFF2-40B4-BE49-F238E27FC236}">
                <a16:creationId xmlns:a16="http://schemas.microsoft.com/office/drawing/2014/main" id="{8A8D4D93-E953-C7D4-BD30-4DD3329B3EE2}"/>
              </a:ext>
            </a:extLst>
          </p:cNvPr>
          <p:cNvSpPr/>
          <p:nvPr/>
        </p:nvSpPr>
        <p:spPr>
          <a:xfrm rot="10800000" flipH="1">
            <a:off x="8381253" y="5271647"/>
            <a:ext cx="1050825" cy="49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3">
              <a:alphaModFix amt="44461"/>
            </a:blip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  <a:reflection stA="42561" endPos="40000" dir="5400000" sy="-100000" algn="bl" rotWithShape="0"/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5" name="DNA">
            <a:extLst>
              <a:ext uri="{FF2B5EF4-FFF2-40B4-BE49-F238E27FC236}">
                <a16:creationId xmlns:a16="http://schemas.microsoft.com/office/drawing/2014/main" id="{26FDF941-5356-B216-9D7B-F689EE735B41}"/>
              </a:ext>
            </a:extLst>
          </p:cNvPr>
          <p:cNvSpPr/>
          <p:nvPr/>
        </p:nvSpPr>
        <p:spPr>
          <a:xfrm>
            <a:off x="11283345" y="5500131"/>
            <a:ext cx="278995" cy="764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" name="Arrow 11">
            <a:extLst>
              <a:ext uri="{FF2B5EF4-FFF2-40B4-BE49-F238E27FC236}">
                <a16:creationId xmlns:a16="http://schemas.microsoft.com/office/drawing/2014/main" id="{715855E6-4DBA-7FF1-D578-79005BF8BBEC}"/>
              </a:ext>
            </a:extLst>
          </p:cNvPr>
          <p:cNvSpPr/>
          <p:nvPr/>
        </p:nvSpPr>
        <p:spPr>
          <a:xfrm rot="10800000">
            <a:off x="4095721" y="5150562"/>
            <a:ext cx="1345634" cy="49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3">
              <a:alphaModFix amt="44461"/>
            </a:blip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  <a:reflection stA="42561" endPos="40000" dir="5400000" sy="-100000" algn="bl" rotWithShape="0"/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" name="DNA Demands…">
            <a:extLst>
              <a:ext uri="{FF2B5EF4-FFF2-40B4-BE49-F238E27FC236}">
                <a16:creationId xmlns:a16="http://schemas.microsoft.com/office/drawing/2014/main" id="{2473BCC3-53FC-0EF2-F125-E1DF38231F1F}"/>
              </a:ext>
            </a:extLst>
          </p:cNvPr>
          <p:cNvSpPr txBox="1"/>
          <p:nvPr/>
        </p:nvSpPr>
        <p:spPr>
          <a:xfrm>
            <a:off x="9851019" y="4628098"/>
            <a:ext cx="1949252" cy="1744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DNA Demands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dATP</a:t>
            </a:r>
            <a:endParaRPr sz="2200"/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dTTP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dGTP</a:t>
            </a:r>
            <a:endParaRPr sz="2200"/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dCTP</a:t>
            </a:r>
            <a:endParaRPr sz="2200"/>
          </a:p>
        </p:txBody>
      </p:sp>
      <p:sp>
        <p:nvSpPr>
          <p:cNvPr id="8" name="rRNA, mRNA Demands…">
            <a:extLst>
              <a:ext uri="{FF2B5EF4-FFF2-40B4-BE49-F238E27FC236}">
                <a16:creationId xmlns:a16="http://schemas.microsoft.com/office/drawing/2014/main" id="{357F6B6E-4368-A7CB-D2AB-C49D83FFA302}"/>
              </a:ext>
            </a:extLst>
          </p:cNvPr>
          <p:cNvSpPr txBox="1"/>
          <p:nvPr/>
        </p:nvSpPr>
        <p:spPr>
          <a:xfrm>
            <a:off x="1195793" y="4465762"/>
            <a:ext cx="2999219" cy="1744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rRNA, mRNA Demands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ATP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UTP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GTP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CTP</a:t>
            </a:r>
          </a:p>
        </p:txBody>
      </p:sp>
      <p:sp>
        <p:nvSpPr>
          <p:cNvPr id="9" name="deoxyNucleoside…">
            <a:extLst>
              <a:ext uri="{FF2B5EF4-FFF2-40B4-BE49-F238E27FC236}">
                <a16:creationId xmlns:a16="http://schemas.microsoft.com/office/drawing/2014/main" id="{3D8BB12A-B996-9E35-2B91-EDE4C42EC869}"/>
              </a:ext>
            </a:extLst>
          </p:cNvPr>
          <p:cNvSpPr txBox="1"/>
          <p:nvPr/>
        </p:nvSpPr>
        <p:spPr>
          <a:xfrm>
            <a:off x="9360570" y="907149"/>
            <a:ext cx="2675412" cy="72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deoxyNucleoside</a:t>
            </a:r>
          </a:p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Supply from Medium</a:t>
            </a:r>
          </a:p>
        </p:txBody>
      </p:sp>
      <p:sp>
        <p:nvSpPr>
          <p:cNvPr id="10" name="NMP recycling of mRNA">
            <a:extLst>
              <a:ext uri="{FF2B5EF4-FFF2-40B4-BE49-F238E27FC236}">
                <a16:creationId xmlns:a16="http://schemas.microsoft.com/office/drawing/2014/main" id="{9C6AD03F-EE69-9A3D-7942-4D7B8DCD4664}"/>
              </a:ext>
            </a:extLst>
          </p:cNvPr>
          <p:cNvSpPr txBox="1"/>
          <p:nvPr/>
        </p:nvSpPr>
        <p:spPr>
          <a:xfrm>
            <a:off x="230235" y="3453600"/>
            <a:ext cx="3111429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82550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2200"/>
              <a:t>NMP recycling of mRNA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FCA26-FE12-0C1B-DF2B-9565D4F47891}"/>
              </a:ext>
            </a:extLst>
          </p:cNvPr>
          <p:cNvGrpSpPr/>
          <p:nvPr/>
        </p:nvGrpSpPr>
        <p:grpSpPr>
          <a:xfrm>
            <a:off x="607419" y="1785229"/>
            <a:ext cx="1657826" cy="1477228"/>
            <a:chOff x="648983" y="2062319"/>
            <a:chExt cx="1657826" cy="1477228"/>
          </a:xfrm>
        </p:grpSpPr>
        <p:pic>
          <p:nvPicPr>
            <p:cNvPr id="12" name="Picture 4" descr="Skeletal formula of guanosine">
              <a:extLst>
                <a:ext uri="{FF2B5EF4-FFF2-40B4-BE49-F238E27FC236}">
                  <a16:creationId xmlns:a16="http://schemas.microsoft.com/office/drawing/2014/main" id="{EF5177E1-FD9C-9734-6C72-3144F0112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983" y="2062319"/>
              <a:ext cx="1501766" cy="104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4B28B-1733-7B47-2F2F-9D9345B18E15}"/>
                </a:ext>
              </a:extLst>
            </p:cNvPr>
            <p:cNvSpPr txBox="1"/>
            <p:nvPr/>
          </p:nvSpPr>
          <p:spPr>
            <a:xfrm>
              <a:off x="648983" y="3170215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Guanosine</a:t>
              </a:r>
              <a:r>
                <a:rPr lang="zh-CN" altLang="en-US"/>
                <a:t> </a:t>
              </a:r>
              <a:r>
                <a:rPr lang="en-US" altLang="zh-CN" err="1"/>
                <a:t>gsn</a:t>
              </a:r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95D112-C39D-4678-0684-1D320B86A4CA}"/>
              </a:ext>
            </a:extLst>
          </p:cNvPr>
          <p:cNvGrpSpPr/>
          <p:nvPr/>
        </p:nvGrpSpPr>
        <p:grpSpPr>
          <a:xfrm>
            <a:off x="4714417" y="5230895"/>
            <a:ext cx="3001143" cy="1368638"/>
            <a:chOff x="1594081" y="5191690"/>
            <a:chExt cx="3001143" cy="1368638"/>
          </a:xfrm>
        </p:grpSpPr>
        <p:pic>
          <p:nvPicPr>
            <p:cNvPr id="15" name="Picture 2" descr="Skeletal formula of guanosine triphosphate">
              <a:extLst>
                <a:ext uri="{FF2B5EF4-FFF2-40B4-BE49-F238E27FC236}">
                  <a16:creationId xmlns:a16="http://schemas.microsoft.com/office/drawing/2014/main" id="{8AA9D4F2-BA94-AF93-174F-880C0198B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059" y="5191690"/>
              <a:ext cx="2455106" cy="964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363CB2-FE08-9084-144C-581A7DC60633}"/>
                </a:ext>
              </a:extLst>
            </p:cNvPr>
            <p:cNvSpPr txBox="1"/>
            <p:nvPr/>
          </p:nvSpPr>
          <p:spPr>
            <a:xfrm>
              <a:off x="1594081" y="6190996"/>
              <a:ext cx="3001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Guanosine</a:t>
              </a:r>
              <a:r>
                <a:rPr lang="zh-CN" altLang="en-US"/>
                <a:t> </a:t>
              </a:r>
              <a:r>
                <a:rPr lang="en-US" altLang="zh-CN"/>
                <a:t>Triphosphate</a:t>
              </a:r>
              <a:r>
                <a:rPr lang="zh-CN" altLang="en-US"/>
                <a:t> </a:t>
              </a:r>
              <a:r>
                <a:rPr lang="en-US" altLang="zh-CN"/>
                <a:t>GTP</a:t>
              </a:r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B3875-13F8-90BB-ABFB-5698B35D7665}"/>
              </a:ext>
            </a:extLst>
          </p:cNvPr>
          <p:cNvSpPr/>
          <p:nvPr/>
        </p:nvSpPr>
        <p:spPr>
          <a:xfrm>
            <a:off x="6093748" y="1817197"/>
            <a:ext cx="697832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559E1-A1CA-9FDF-3776-2EE82B7E2369}"/>
              </a:ext>
            </a:extLst>
          </p:cNvPr>
          <p:cNvSpPr/>
          <p:nvPr/>
        </p:nvSpPr>
        <p:spPr>
          <a:xfrm>
            <a:off x="5972088" y="4093557"/>
            <a:ext cx="697832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492A3-D807-DB67-F503-95546BE2A23E}"/>
              </a:ext>
            </a:extLst>
          </p:cNvPr>
          <p:cNvSpPr/>
          <p:nvPr/>
        </p:nvSpPr>
        <p:spPr>
          <a:xfrm>
            <a:off x="4118735" y="3948197"/>
            <a:ext cx="981543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1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7" grpId="0" animBg="1" advAuto="0"/>
      <p:bldP spid="8" grpId="0" animBg="1" advAuto="0"/>
      <p:bldP spid="9" grpId="0" animBg="1" advAuto="0"/>
      <p:bldP spid="10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186</Words>
  <Application>Microsoft Macintosh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Fu, Enguang</dc:creator>
  <cp:lastModifiedBy>Fu, Enguang</cp:lastModifiedBy>
  <cp:revision>1</cp:revision>
  <dcterms:created xsi:type="dcterms:W3CDTF">2025-07-08T20:35:00Z</dcterms:created>
  <dcterms:modified xsi:type="dcterms:W3CDTF">2025-07-12T18:59:28Z</dcterms:modified>
</cp:coreProperties>
</file>