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99" r:id="rId7"/>
    <p:sldId id="271" r:id="rId8"/>
    <p:sldId id="303" r:id="rId9"/>
    <p:sldId id="288" r:id="rId10"/>
    <p:sldId id="318" r:id="rId11"/>
    <p:sldId id="317" r:id="rId12"/>
    <p:sldId id="305" r:id="rId13"/>
    <p:sldId id="306" r:id="rId14"/>
    <p:sldId id="308" r:id="rId15"/>
    <p:sldId id="309" r:id="rId16"/>
    <p:sldId id="315" r:id="rId17"/>
    <p:sldId id="310" r:id="rId18"/>
    <p:sldId id="311" r:id="rId19"/>
    <p:sldId id="312" r:id="rId20"/>
    <p:sldId id="313" r:id="rId21"/>
    <p:sldId id="314" r:id="rId22"/>
    <p:sldId id="319" r:id="rId23"/>
    <p:sldId id="320" r:id="rId24"/>
    <p:sldId id="321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2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6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24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21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35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8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4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89697"/>
            <a:ext cx="5142653" cy="246619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5105" y="3483912"/>
            <a:ext cx="5124177" cy="248439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84EF9E-6407-0DD3-7326-3E41B7FACC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5C877DC-6425-8E5B-A605-80E02348F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3713E4-B7E6-26C4-82F5-72DAAE26A6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0CFA06E-1C24-739A-1DD4-ED1433B34D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4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A4DB05-126B-20BC-3602-90307F7E68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0E27603-2204-A2C4-2745-EBCDAE1BD9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648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9EA982-846E-2756-49D5-12FFC1EBC38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36487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B5C766-DDF3-7082-73C4-43F0711CC6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032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C18BF93-6E3F-9D72-3E5F-55C94E54130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020326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91441"/>
            <a:ext cx="6172412" cy="1429228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262B34-8389-8F4C-2007-9FEB66A414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68" y="1735744"/>
            <a:ext cx="6172415" cy="3767495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597879"/>
            <a:ext cx="4613544" cy="225721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048176"/>
            <a:ext cx="5102365" cy="210935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-1"/>
            <a:ext cx="5333977" cy="339699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134475"/>
            <a:ext cx="6623040" cy="1288434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502046"/>
            <a:ext cx="6622819" cy="3039917"/>
          </a:xfrm>
        </p:spPr>
        <p:txBody>
          <a:bodyPr anchor="t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167463"/>
            <a:ext cx="6457717" cy="1580890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5303" y="2353584"/>
            <a:ext cx="6458329" cy="3767496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381328"/>
            <a:ext cx="3754671" cy="285671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52" y="4281088"/>
            <a:ext cx="3757723" cy="16983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097" y="1095509"/>
            <a:ext cx="7534656" cy="50168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09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31A4-1BEC-25AB-3F9D-9530F953C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5371" y="2601913"/>
            <a:ext cx="10013692" cy="3359150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>
            <a:noAutofit/>
          </a:bodyPr>
          <a:lstStyle>
            <a:lvl1pPr marL="365760">
              <a:lnSpc>
                <a:spcPct val="100000"/>
              </a:lnSpc>
              <a:spcBef>
                <a:spcPts val="1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365760" indent="0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6928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6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89697"/>
            <a:ext cx="5142653" cy="2466197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perpustakan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05" y="3483912"/>
            <a:ext cx="5124177" cy="248439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Nama :Muhamad </a:t>
            </a:r>
            <a:r>
              <a:rPr lang="en-US" dirty="0" err="1"/>
              <a:t>Luthfi</a:t>
            </a:r>
            <a:r>
              <a:rPr lang="en-US" dirty="0"/>
              <a:t> C</a:t>
            </a:r>
          </a:p>
          <a:p>
            <a:r>
              <a:rPr lang="en-US" dirty="0"/>
              <a:t>Kelas  :XI </a:t>
            </a:r>
            <a:r>
              <a:rPr lang="en-US" dirty="0" err="1"/>
              <a:t>pplg</a:t>
            </a:r>
            <a:r>
              <a:rPr lang="en-US" dirty="0"/>
              <a:t> B</a:t>
            </a:r>
          </a:p>
          <a:p>
            <a:r>
              <a:rPr lang="en-US" dirty="0" err="1"/>
              <a:t>Absen</a:t>
            </a:r>
            <a:r>
              <a:rPr lang="en-US" dirty="0"/>
              <a:t> :24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309489"/>
            <a:ext cx="3754672" cy="6288940"/>
          </a:xfrm>
        </p:spPr>
        <p:txBody>
          <a:bodyPr/>
          <a:lstStyle/>
          <a:p>
            <a:r>
              <a:rPr lang="en-US" dirty="0"/>
              <a:t>Jika Anda Login </a:t>
            </a:r>
            <a:r>
              <a:rPr lang="en-US" dirty="0" err="1"/>
              <a:t>Sebagai</a:t>
            </a:r>
            <a:r>
              <a:rPr lang="en-US" dirty="0"/>
              <a:t> Admin Data Yang Bisa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anggota,Data</a:t>
            </a:r>
            <a:r>
              <a:rPr lang="en-US" dirty="0"/>
              <a:t> </a:t>
            </a:r>
            <a:r>
              <a:rPr lang="en-US" dirty="0" err="1"/>
              <a:t>Buku,Data</a:t>
            </a:r>
            <a:r>
              <a:rPr lang="en-US" dirty="0"/>
              <a:t> </a:t>
            </a:r>
            <a:r>
              <a:rPr lang="en-US" dirty="0" err="1"/>
              <a:t>Admin,dan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Login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38C436D-4DB9-4564-B76C-3E377816BA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4160" t="-1230" r="136" b="1230"/>
          <a:stretch/>
        </p:blipFill>
        <p:spPr>
          <a:xfrm>
            <a:off x="-3325090" y="970671"/>
            <a:ext cx="10819784" cy="5100902"/>
          </a:xfrm>
        </p:spPr>
      </p:pic>
    </p:spTree>
    <p:extLst>
      <p:ext uri="{BB962C8B-B14F-4D97-AF65-F5344CB8AC3E}">
        <p14:creationId xmlns:p14="http://schemas.microsoft.com/office/powerpoint/2010/main" val="51703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D4EAC39-5F9F-43F2-AFF5-0401734295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9" r="527"/>
          <a:stretch/>
        </p:blipFill>
        <p:spPr>
          <a:xfrm>
            <a:off x="0" y="1095509"/>
            <a:ext cx="7584533" cy="5016892"/>
          </a:xfrm>
        </p:spPr>
      </p:pic>
    </p:spTree>
    <p:extLst>
      <p:ext uri="{BB962C8B-B14F-4D97-AF65-F5344CB8AC3E}">
        <p14:creationId xmlns:p14="http://schemas.microsoft.com/office/powerpoint/2010/main" val="286481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CC4A18-2E3B-4698-B84F-A13145E3E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1" r="110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32237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Edit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CC4A18-2E3B-4698-B84F-A13145E3E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1" r="110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313142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Detail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A1AB00-91F9-4139-9658-114F1C173B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9" r="1379"/>
          <a:stretch/>
        </p:blipFill>
        <p:spPr>
          <a:xfrm>
            <a:off x="0" y="970671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46971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66D29C-0914-40DD-8FE4-483451EEEC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0" r="109"/>
          <a:stretch/>
        </p:blipFill>
        <p:spPr>
          <a:xfrm>
            <a:off x="-6097" y="970671"/>
            <a:ext cx="7542970" cy="5291584"/>
          </a:xfrm>
        </p:spPr>
      </p:pic>
    </p:spTree>
    <p:extLst>
      <p:ext uri="{BB962C8B-B14F-4D97-AF65-F5344CB8AC3E}">
        <p14:creationId xmlns:p14="http://schemas.microsoft.com/office/powerpoint/2010/main" val="419317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menambahkan</a:t>
            </a:r>
            <a:r>
              <a:rPr lang="en-US" dirty="0"/>
              <a:t>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4105BBB-AD46-4D64-93DE-E66B540063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1" r="477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153737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mengedit</a:t>
            </a:r>
            <a:r>
              <a:rPr lang="en-US" dirty="0"/>
              <a:t>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Edit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250228-07C7-4535-9CF3-0CA71809D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0" r="-74"/>
          <a:stretch/>
        </p:blipFill>
        <p:spPr>
          <a:xfrm>
            <a:off x="0" y="920554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1920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detail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Detail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640CB32-BD1A-4430-A53C-A77A2C0AB4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396"/>
          <a:stretch/>
        </p:blipFill>
        <p:spPr>
          <a:xfrm>
            <a:off x="0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120452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Jika Anda Login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Anggot</a:t>
            </a:r>
            <a:r>
              <a:rPr lang="en-US" dirty="0"/>
              <a:t> Data Yang Bisa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adalah,LIHAT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Peminjaman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F973044-452B-45BB-B9BB-C70A369700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58" r="726"/>
          <a:stretch/>
        </p:blipFill>
        <p:spPr>
          <a:xfrm>
            <a:off x="0" y="1095509"/>
            <a:ext cx="7455877" cy="5016892"/>
          </a:xfrm>
        </p:spPr>
      </p:pic>
    </p:spTree>
    <p:extLst>
      <p:ext uri="{BB962C8B-B14F-4D97-AF65-F5344CB8AC3E}">
        <p14:creationId xmlns:p14="http://schemas.microsoft.com/office/powerpoint/2010/main" val="36417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134476"/>
            <a:ext cx="4488207" cy="9053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DanTujuan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6948" y="2039816"/>
            <a:ext cx="7843965" cy="3502148"/>
          </a:xfrm>
        </p:spPr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Perpustakaannya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Manual.hal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Masih Manual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peminjaman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D8CD0F-086C-4414-BD09-5A608ED79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5A12E4-874A-4A7A-A101-D478ED56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7" y="1095508"/>
            <a:ext cx="7534655" cy="48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D8CD0F-086C-4414-BD09-5A608ED79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F9FD8-8F02-4A39-8E94-3F6690E9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155"/>
            <a:ext cx="7528559" cy="50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318655"/>
            <a:ext cx="3754672" cy="6298106"/>
          </a:xfrm>
        </p:spPr>
        <p:txBody>
          <a:bodyPr/>
          <a:lstStyle/>
          <a:p>
            <a:r>
              <a:rPr lang="en-US" dirty="0"/>
              <a:t>Jika Anda </a:t>
            </a:r>
            <a:r>
              <a:rPr lang="en-US" dirty="0" err="1"/>
              <a:t>ingin</a:t>
            </a:r>
            <a:r>
              <a:rPr lang="en-US" dirty="0"/>
              <a:t> Logout </a:t>
            </a:r>
            <a:r>
              <a:rPr lang="en-US" dirty="0" err="1"/>
              <a:t>Tekan</a:t>
            </a:r>
            <a:r>
              <a:rPr lang="en-US" dirty="0"/>
              <a:t> username </a:t>
            </a:r>
            <a:r>
              <a:rPr lang="en-US" dirty="0" err="1"/>
              <a:t>anda</a:t>
            </a:r>
            <a:r>
              <a:rPr lang="en-US" dirty="0"/>
              <a:t> yang di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Logout</a:t>
            </a:r>
          </a:p>
          <a:p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813DBCB-C82D-4318-A486-1514162EF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2" r="-74"/>
          <a:stretch/>
        </p:blipFill>
        <p:spPr>
          <a:xfrm>
            <a:off x="1" y="1095509"/>
            <a:ext cx="7569200" cy="488394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0705B1-49C3-4E74-B1C4-788445FD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032" y="3260889"/>
            <a:ext cx="375467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167463"/>
            <a:ext cx="6457717" cy="877566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Utama</a:t>
            </a:r>
          </a:p>
        </p:txBody>
      </p:sp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0" y="0"/>
            <a:ext cx="4613548" cy="3396994"/>
          </a:xfrm>
        </p:spPr>
      </p:pic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0" y="3461004"/>
            <a:ext cx="4613547" cy="339699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0752" y="1335314"/>
            <a:ext cx="6458329" cy="3410858"/>
          </a:xfrm>
        </p:spPr>
        <p:txBody>
          <a:bodyPr>
            <a:normAutofit/>
          </a:bodyPr>
          <a:lstStyle/>
          <a:p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Buku,pengembalian</a:t>
            </a:r>
            <a:r>
              <a:rPr lang="en-US" sz="2400" dirty="0"/>
              <a:t> </a:t>
            </a:r>
            <a:r>
              <a:rPr lang="en-US" sz="2400" dirty="0" err="1"/>
              <a:t>Buku,Serta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Data </a:t>
            </a:r>
            <a:r>
              <a:rPr lang="en-US" sz="2400" dirty="0" err="1"/>
              <a:t>Peminjaman</a:t>
            </a:r>
            <a:r>
              <a:rPr lang="en-US" sz="2400" dirty="0"/>
              <a:t> dan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381328"/>
            <a:ext cx="3754671" cy="679701"/>
          </a:xfrm>
        </p:spPr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97" y="-309489"/>
            <a:ext cx="3754672" cy="6288940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40"/>
            <a:ext cx="10900146" cy="1115934"/>
          </a:xfrm>
        </p:spPr>
        <p:txBody>
          <a:bodyPr>
            <a:noAutofit/>
          </a:bodyPr>
          <a:lstStyle/>
          <a:p>
            <a:r>
              <a:rPr lang="en-US" dirty="0"/>
              <a:t>Fitur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Fitur login </a:t>
            </a:r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Fitur login admin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 </a:t>
            </a:r>
          </a:p>
          <a:p>
            <a:r>
              <a:rPr lang="en-US" dirty="0"/>
              <a:t>Data </a:t>
            </a:r>
            <a:r>
              <a:rPr lang="en-US" dirty="0" err="1"/>
              <a:t>Peminjaman</a:t>
            </a:r>
            <a:r>
              <a:rPr lang="en-US" dirty="0"/>
              <a:t> dan </a:t>
            </a:r>
            <a:r>
              <a:rPr lang="en-US" dirty="0" err="1"/>
              <a:t>Pengembalian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/>
              <a:t>Data Admin </a:t>
            </a:r>
          </a:p>
          <a:p>
            <a:r>
              <a:rPr lang="en-US" dirty="0"/>
              <a:t>Data </a:t>
            </a:r>
            <a:r>
              <a:rPr lang="en-US" dirty="0" err="1"/>
              <a:t>Anggota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Buku</a:t>
            </a:r>
            <a:endParaRPr lang="en-US" dirty="0"/>
          </a:p>
          <a:p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75DA0F-61ED-4F60-BEF3-7CAA6994DEF9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322363"/>
            <a:ext cx="6552540" cy="40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/>
              <a:t>Skema Basis Data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04B36-C93A-4680-BE02-7619266C4A3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6"/>
          <a:stretch>
            <a:fillRect/>
          </a:stretch>
        </p:blipFill>
        <p:spPr>
          <a:xfrm>
            <a:off x="5376862" y="872836"/>
            <a:ext cx="6815137" cy="5985164"/>
          </a:xfrm>
        </p:spPr>
      </p:pic>
    </p:spTree>
    <p:extLst>
      <p:ext uri="{BB962C8B-B14F-4D97-AF65-F5344CB8AC3E}">
        <p14:creationId xmlns:p14="http://schemas.microsoft.com/office/powerpoint/2010/main" val="280780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Mockup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977E6EC1-3975-49BD-B80C-BC3E34C3C4D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6"/>
          <a:srcRect t="5431" b="5431"/>
          <a:stretch>
            <a:fillRect/>
          </a:stretch>
        </p:blipFill>
        <p:spPr>
          <a:xfrm>
            <a:off x="4879165" y="907758"/>
            <a:ext cx="2860006" cy="2127384"/>
          </a:xfr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E676B82-F7FA-4CE7-AD55-69149FDCBE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44160" t="-1230" r="136" b="1230"/>
          <a:stretch/>
        </p:blipFill>
        <p:spPr>
          <a:xfrm>
            <a:off x="6478317" y="889801"/>
            <a:ext cx="5070764" cy="1260763"/>
          </a:xfrm>
          <a:prstGeom prst="rect">
            <a:avLst/>
          </a:prstGeom>
        </p:spPr>
      </p:pic>
      <p:pic>
        <p:nvPicPr>
          <p:cNvPr id="15" name="Picture Placeholder 4">
            <a:extLst>
              <a:ext uri="{FF2B5EF4-FFF2-40B4-BE49-F238E27FC236}">
                <a16:creationId xmlns:a16="http://schemas.microsoft.com/office/drawing/2014/main" id="{8D4E7184-4A61-4E6D-B8ED-BD6CD65D06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79" r="527"/>
          <a:stretch/>
        </p:blipFill>
        <p:spPr>
          <a:xfrm>
            <a:off x="8004795" y="2561439"/>
            <a:ext cx="3449579" cy="1735121"/>
          </a:xfrm>
          <a:prstGeom prst="rect">
            <a:avLst/>
          </a:prstGeom>
        </p:spPr>
      </p:pic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id="{4AD456C0-3594-4DCA-B21D-103BD787EA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81" r="110"/>
          <a:stretch/>
        </p:blipFill>
        <p:spPr>
          <a:xfrm>
            <a:off x="5239597" y="3054750"/>
            <a:ext cx="2139141" cy="1390549"/>
          </a:xfrm>
          <a:prstGeom prst="rect">
            <a:avLst/>
          </a:prstGeom>
        </p:spPr>
      </p:pic>
      <p:pic>
        <p:nvPicPr>
          <p:cNvPr id="19" name="Picture Placeholder 4">
            <a:extLst>
              <a:ext uri="{FF2B5EF4-FFF2-40B4-BE49-F238E27FC236}">
                <a16:creationId xmlns:a16="http://schemas.microsoft.com/office/drawing/2014/main" id="{7FB3582A-2792-4C36-A278-C501E25C2B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65" r="-6176"/>
          <a:stretch/>
        </p:blipFill>
        <p:spPr>
          <a:xfrm>
            <a:off x="8355955" y="4383771"/>
            <a:ext cx="3098419" cy="18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041009"/>
            <a:ext cx="3754672" cy="702046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tampilan</a:t>
            </a:r>
            <a:r>
              <a:rPr lang="en-US" dirty="0"/>
              <a:t> Login </a:t>
            </a:r>
            <a:r>
              <a:rPr lang="en-US" dirty="0" err="1"/>
              <a:t>ini</a:t>
            </a:r>
            <a:r>
              <a:rPr lang="en-US" dirty="0"/>
              <a:t> Anda Bisa Login DENGAN 2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Admin dan </a:t>
            </a:r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4C675B-B27A-4B36-B5CF-76C316E7D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431" b="5431"/>
          <a:stretch>
            <a:fillRect/>
          </a:stretch>
        </p:blipFill>
        <p:spPr>
          <a:xfrm>
            <a:off x="0" y="858135"/>
            <a:ext cx="7534656" cy="5141730"/>
          </a:xfrm>
        </p:spPr>
      </p:pic>
    </p:spTree>
    <p:extLst>
      <p:ext uri="{BB962C8B-B14F-4D97-AF65-F5344CB8AC3E}">
        <p14:creationId xmlns:p14="http://schemas.microsoft.com/office/powerpoint/2010/main" val="2431018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_Win32_LW_V7" id="{F1E2C390-6C8B-410E-9865-BF3A23EDF657}" vid="{EDAFF292-738E-47D4-B134-CB9A442FC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109B59-6C56-4983-8EA2-C110136BDE70}">
  <ds:schemaRefs>
    <ds:schemaRef ds:uri="71af3243-3dd4-4a8d-8c0d-dd76da1f0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75890C-51C4-4E83-93D3-1F0BE4332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4C1ECA-A565-471D-A164-5CD0A9930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Words>332</Words>
  <Application>Microsoft Office PowerPoint</Application>
  <PresentationFormat>Widescreen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Meiryo</vt:lpstr>
      <vt:lpstr>Arial</vt:lpstr>
      <vt:lpstr>Calibri</vt:lpstr>
      <vt:lpstr>Corbel</vt:lpstr>
      <vt:lpstr>Wingdings</vt:lpstr>
      <vt:lpstr>Custom</vt:lpstr>
      <vt:lpstr>Tugas perpustakan sekolah</vt:lpstr>
      <vt:lpstr>Maksud DanTujuan</vt:lpstr>
      <vt:lpstr>Tujuan Utama</vt:lpstr>
      <vt:lpstr>Manfaat</vt:lpstr>
      <vt:lpstr>Fitur </vt:lpstr>
      <vt:lpstr>Use Case Diagram</vt:lpstr>
      <vt:lpstr>Skema Basis Data</vt:lpstr>
      <vt:lpstr>Tampilan Mockup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HP</dc:creator>
  <cp:lastModifiedBy>HP</cp:lastModifiedBy>
  <cp:revision>38</cp:revision>
  <dcterms:created xsi:type="dcterms:W3CDTF">2023-09-14T18:46:43Z</dcterms:created>
  <dcterms:modified xsi:type="dcterms:W3CDTF">2024-02-28T13:26:06Z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