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99" r:id="rId7"/>
    <p:sldId id="271" r:id="rId8"/>
    <p:sldId id="303" r:id="rId9"/>
    <p:sldId id="318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9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9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89697"/>
            <a:ext cx="5142653" cy="246619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5105" y="3483912"/>
            <a:ext cx="5124177" cy="248439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4EF9E-6407-0DD3-7326-3E41B7FACC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5C877DC-6425-8E5B-A605-80E02348F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3713E4-B7E6-26C4-82F5-72DAAE26A6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CFA06E-1C24-739A-1DD4-ED1433B34D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4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A4DB05-126B-20BC-3602-90307F7E68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0E27603-2204-A2C4-2745-EBCDAE1BD9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648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9EA982-846E-2756-49D5-12FFC1EBC38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B5C766-DDF3-7082-73C4-43F0711CC6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032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18BF93-6E3F-9D72-3E5F-55C94E54130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91441"/>
            <a:ext cx="6172412" cy="1429228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262B34-8389-8F4C-2007-9FEB66A414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68" y="1735744"/>
            <a:ext cx="6172415" cy="3767495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597879"/>
            <a:ext cx="4613544" cy="225721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048176"/>
            <a:ext cx="5102365" cy="210935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-1"/>
            <a:ext cx="5333977" cy="339699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134475"/>
            <a:ext cx="6623040" cy="1288434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502046"/>
            <a:ext cx="6622819" cy="3039917"/>
          </a:xfrm>
        </p:spPr>
        <p:txBody>
          <a:bodyPr anchor="t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167463"/>
            <a:ext cx="6457717" cy="1580890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5303" y="2353584"/>
            <a:ext cx="6458329" cy="3767496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381328"/>
            <a:ext cx="3754671" cy="285671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52" y="4281088"/>
            <a:ext cx="3757723" cy="16983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097" y="1095509"/>
            <a:ext cx="7534656" cy="50168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09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31A4-1BEC-25AB-3F9D-9530F953C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5371" y="2601913"/>
            <a:ext cx="10013692" cy="3359150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>
            <a:noAutofit/>
          </a:bodyPr>
          <a:lstStyle>
            <a:lvl1pPr marL="365760">
              <a:lnSpc>
                <a:spcPct val="100000"/>
              </a:lnSpc>
              <a:spcBef>
                <a:spcPts val="1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365760" indent="0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6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89697"/>
            <a:ext cx="5142653" cy="2466197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perpustakan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05" y="3483912"/>
            <a:ext cx="5124177" cy="2484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Nama :Muhamad </a:t>
            </a:r>
            <a:r>
              <a:rPr lang="en-US" dirty="0" err="1"/>
              <a:t>Luthfi</a:t>
            </a:r>
            <a:r>
              <a:rPr lang="en-US" dirty="0"/>
              <a:t> C</a:t>
            </a:r>
          </a:p>
          <a:p>
            <a:r>
              <a:rPr lang="en-US" dirty="0"/>
              <a:t>Kelas  :XI </a:t>
            </a:r>
            <a:r>
              <a:rPr lang="en-US" dirty="0" err="1"/>
              <a:t>pplg</a:t>
            </a:r>
            <a:r>
              <a:rPr lang="en-US" dirty="0"/>
              <a:t> B</a:t>
            </a:r>
          </a:p>
          <a:p>
            <a:r>
              <a:rPr lang="en-US" dirty="0" err="1"/>
              <a:t>Absen</a:t>
            </a:r>
            <a:r>
              <a:rPr lang="en-US" dirty="0"/>
              <a:t> :24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783" y="91440"/>
            <a:ext cx="3376246" cy="640080"/>
          </a:xfrm>
        </p:spPr>
        <p:txBody>
          <a:bodyPr>
            <a:noAutofit/>
          </a:bodyPr>
          <a:lstStyle/>
          <a:p>
            <a:r>
              <a:rPr lang="en-US" dirty="0"/>
              <a:t>Data Admin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6CFB4-6920-449E-A130-3FD5E1CE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96"/>
            <a:ext cx="12192000" cy="62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41" y="91440"/>
            <a:ext cx="3010487" cy="640080"/>
          </a:xfrm>
        </p:spPr>
        <p:txBody>
          <a:bodyPr>
            <a:noAutofit/>
          </a:bodyPr>
          <a:lstStyle/>
          <a:p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01D47-16A7-405C-A91F-0877F55E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610"/>
            <a:ext cx="12192000" cy="65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03" y="91440"/>
            <a:ext cx="3628125" cy="640080"/>
          </a:xfrm>
        </p:spPr>
        <p:txBody>
          <a:bodyPr>
            <a:noAutofit/>
          </a:bodyPr>
          <a:lstStyle/>
          <a:p>
            <a:r>
              <a:rPr lang="en-US" dirty="0"/>
              <a:t>Data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D727D-3E79-4E12-9781-72731A6A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"/>
            <a:ext cx="12192000" cy="62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03" y="91440"/>
            <a:ext cx="3628125" cy="640080"/>
          </a:xfrm>
        </p:spPr>
        <p:txBody>
          <a:bodyPr>
            <a:noAutofit/>
          </a:bodyPr>
          <a:lstStyle/>
          <a:p>
            <a:r>
              <a:rPr lang="en-US" dirty="0"/>
              <a:t>Data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87960-0E94-428B-A41F-846AC05D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"/>
            <a:ext cx="121920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5029" y="1727927"/>
            <a:ext cx="8764173" cy="2506447"/>
          </a:xfrm>
        </p:spPr>
        <p:txBody>
          <a:bodyPr>
            <a:noAutofit/>
          </a:bodyPr>
          <a:lstStyle/>
          <a:p>
            <a:r>
              <a:rPr lang="en-US" sz="4000" dirty="0" err="1"/>
              <a:t>Apakah</a:t>
            </a:r>
            <a:r>
              <a:rPr lang="en-US" sz="4000" dirty="0"/>
              <a:t> Ada </a:t>
            </a:r>
            <a:r>
              <a:rPr lang="en-US" sz="4000" dirty="0" err="1"/>
              <a:t>Pertanyaan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Saran 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2683" y="1727927"/>
            <a:ext cx="6686519" cy="2506447"/>
          </a:xfrm>
        </p:spPr>
        <p:txBody>
          <a:bodyPr>
            <a:noAutofit/>
          </a:bodyPr>
          <a:lstStyle/>
          <a:p>
            <a:r>
              <a:rPr lang="en-US" sz="4000" dirty="0"/>
              <a:t>TERIMA KASIH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134476"/>
            <a:ext cx="4488207" cy="9053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DanTujuan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6948" y="2039816"/>
            <a:ext cx="7843965" cy="3502148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Perpustakaannya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Manual.hal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Masih Manual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167463"/>
            <a:ext cx="6457717" cy="877566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Utama</a:t>
            </a:r>
          </a:p>
        </p:txBody>
      </p:sp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0" y="0"/>
            <a:ext cx="4613548" cy="3396994"/>
          </a:xfrm>
        </p:spPr>
      </p:pic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0" y="3461004"/>
            <a:ext cx="4613547" cy="339699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0752" y="1335314"/>
            <a:ext cx="6458329" cy="3410858"/>
          </a:xfrm>
        </p:spPr>
        <p:txBody>
          <a:bodyPr>
            <a:normAutofit/>
          </a:bodyPr>
          <a:lstStyle/>
          <a:p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Buku,pengembalian</a:t>
            </a:r>
            <a:r>
              <a:rPr lang="en-US" sz="2400" dirty="0"/>
              <a:t> </a:t>
            </a:r>
            <a:r>
              <a:rPr lang="en-US" sz="2400" dirty="0" err="1"/>
              <a:t>Buku,Serta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Data </a:t>
            </a:r>
            <a:r>
              <a:rPr lang="en-US" sz="2400" dirty="0" err="1"/>
              <a:t>Peminjaman</a:t>
            </a:r>
            <a:r>
              <a:rPr lang="en-US" sz="2400" dirty="0"/>
              <a:t> dan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381328"/>
            <a:ext cx="3754671" cy="679701"/>
          </a:xfrm>
        </p:spPr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97" y="-309489"/>
            <a:ext cx="3754672" cy="6288940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Fitur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</a:t>
            </a:r>
            <a:r>
              <a:rPr lang="en-US" dirty="0" err="1"/>
              <a:t>Petugas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admin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data </a:t>
            </a:r>
            <a:r>
              <a:rPr lang="en-US" dirty="0" err="1"/>
              <a:t>Buku</a:t>
            </a:r>
            <a:r>
              <a:rPr lang="en-US" dirty="0"/>
              <a:t> </a:t>
            </a:r>
          </a:p>
          <a:p>
            <a:r>
              <a:rPr lang="en-US" dirty="0"/>
              <a:t>Data </a:t>
            </a:r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anggota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Data Admin </a:t>
            </a:r>
          </a:p>
          <a:p>
            <a:r>
              <a:rPr lang="en-US" dirty="0"/>
              <a:t>Data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/>
              <a:t>Skema Basis Data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2FEF7-E880-4AB1-905A-F6C7FEAFB1D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6"/>
          <a:stretch>
            <a:fillRect/>
          </a:stretch>
        </p:blipFill>
        <p:spPr>
          <a:xfrm>
            <a:off x="0" y="731520"/>
            <a:ext cx="12192000" cy="5416062"/>
          </a:xfrm>
        </p:spPr>
      </p:pic>
    </p:spTree>
    <p:extLst>
      <p:ext uri="{BB962C8B-B14F-4D97-AF65-F5344CB8AC3E}">
        <p14:creationId xmlns:p14="http://schemas.microsoft.com/office/powerpoint/2010/main" val="280780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791" y="91440"/>
            <a:ext cx="6189290" cy="1115934"/>
          </a:xfrm>
        </p:spPr>
        <p:txBody>
          <a:bodyPr>
            <a:no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E7934-D2FB-433A-A20B-90AE4892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702"/>
            <a:ext cx="12192000" cy="54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783" y="91440"/>
            <a:ext cx="3376246" cy="640080"/>
          </a:xfrm>
        </p:spPr>
        <p:txBody>
          <a:bodyPr>
            <a:no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B48DF-BE60-43E4-859B-B7243605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"/>
            <a:ext cx="12192000" cy="62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783" y="91440"/>
            <a:ext cx="3376246" cy="640080"/>
          </a:xfrm>
        </p:spPr>
        <p:txBody>
          <a:bodyPr>
            <a:noAutofit/>
          </a:bodyPr>
          <a:lstStyle/>
          <a:p>
            <a:r>
              <a:rPr lang="en-US" dirty="0"/>
              <a:t>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B48DF-BE60-43E4-859B-B7243605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"/>
            <a:ext cx="12192000" cy="6231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59C3C-06B4-4B68-A1CD-321E429E8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05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_Win32_LW_V7" id="{F1E2C390-6C8B-410E-9865-BF3A23EDF657}" vid="{EDAFF292-738E-47D4-B134-CB9A442FC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5890C-51C4-4E83-93D3-1F0BE43329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109B59-6C56-4983-8EA2-C110136BDE70}">
  <ds:schemaRefs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4C1ECA-A565-471D-A164-5CD0A9930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185</Words>
  <Application>Microsoft Office PowerPoint</Application>
  <PresentationFormat>Widescreen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Calibri</vt:lpstr>
      <vt:lpstr>Corbel</vt:lpstr>
      <vt:lpstr>Wingdings</vt:lpstr>
      <vt:lpstr>Custom</vt:lpstr>
      <vt:lpstr>Tugas perpustakan sekolah</vt:lpstr>
      <vt:lpstr>Maksud DanTujuan</vt:lpstr>
      <vt:lpstr>Tujuan Utama</vt:lpstr>
      <vt:lpstr>Manfaat</vt:lpstr>
      <vt:lpstr>Fitur </vt:lpstr>
      <vt:lpstr>Skema Basis Data</vt:lpstr>
      <vt:lpstr>Login</vt:lpstr>
      <vt:lpstr>Dashboard</vt:lpstr>
      <vt:lpstr>Data Buku</vt:lpstr>
      <vt:lpstr>Data Admin</vt:lpstr>
      <vt:lpstr>Laporan</vt:lpstr>
      <vt:lpstr>Data Anggota</vt:lpstr>
      <vt:lpstr>Data Peminjaman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HP</dc:creator>
  <cp:lastModifiedBy>HP</cp:lastModifiedBy>
  <cp:revision>43</cp:revision>
  <dcterms:created xsi:type="dcterms:W3CDTF">2023-09-14T18:46:43Z</dcterms:created>
  <dcterms:modified xsi:type="dcterms:W3CDTF">2024-05-14T10:52:53Z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