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handoutMasterIdLst>
    <p:handoutMasterId r:id="rId28"/>
  </p:handoutMasterIdLst>
  <p:sldIdLst>
    <p:sldId id="256" r:id="rId5"/>
    <p:sldId id="266" r:id="rId6"/>
    <p:sldId id="299" r:id="rId7"/>
    <p:sldId id="271" r:id="rId8"/>
    <p:sldId id="303" r:id="rId9"/>
    <p:sldId id="288" r:id="rId10"/>
    <p:sldId id="318" r:id="rId11"/>
    <p:sldId id="317" r:id="rId12"/>
    <p:sldId id="305" r:id="rId13"/>
    <p:sldId id="306" r:id="rId14"/>
    <p:sldId id="308" r:id="rId15"/>
    <p:sldId id="309" r:id="rId16"/>
    <p:sldId id="315" r:id="rId17"/>
    <p:sldId id="310" r:id="rId18"/>
    <p:sldId id="311" r:id="rId19"/>
    <p:sldId id="312" r:id="rId20"/>
    <p:sldId id="313" r:id="rId21"/>
    <p:sldId id="314" r:id="rId22"/>
    <p:sldId id="319" r:id="rId23"/>
    <p:sldId id="320" r:id="rId24"/>
    <p:sldId id="321" r:id="rId25"/>
    <p:sldId id="31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65" autoAdjust="0"/>
    <p:restoredTop sz="94598" autoAdjust="0"/>
  </p:normalViewPr>
  <p:slideViewPr>
    <p:cSldViewPr snapToGrid="0">
      <p:cViewPr varScale="1">
        <p:scale>
          <a:sx n="68" d="100"/>
          <a:sy n="68" d="100"/>
        </p:scale>
        <p:origin x="5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2/28/2024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780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2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923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60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236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757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552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55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624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64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21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358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36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6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2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8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4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89697"/>
            <a:ext cx="5142653" cy="2466197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0BC9D78-FF13-4CEB-8ECB-E64E85C5D0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05105" y="3483912"/>
            <a:ext cx="5124177" cy="248439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/>
            </a:lvl1pPr>
          </a:lstStyle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9936" y="-2"/>
            <a:ext cx="53320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52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F3F22-19C9-4C61-8202-3220217D29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40"/>
            <a:ext cx="10900146" cy="111593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84EF9E-6407-0DD3-7326-3E41B7FACC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2938" y="1741996"/>
            <a:ext cx="4727575" cy="6412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2422380"/>
            <a:ext cx="4721579" cy="3039917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5C877DC-6425-8E5B-A605-80E02348F5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9008" y="1741996"/>
            <a:ext cx="4727575" cy="64128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3713E4-B7E6-26C4-82F5-72DAAE26A6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05004" y="2422380"/>
            <a:ext cx="4721579" cy="3039917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25A2F16-8CE0-4F2E-933C-EFDFB1E1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C70705-E2EE-4992-AE78-FDBE1285C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903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428A7-7771-4474-8BB4-8A6F0FEF87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40"/>
            <a:ext cx="10900146" cy="111593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8730F6-0DF6-48BC-86CC-00BE18350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31104-1E19-4E17-A3FE-2B2C551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0CFA06E-1C24-739A-1DD4-ED1433B34D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2646" y="1662661"/>
            <a:ext cx="3519028" cy="705291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5A4DB05-126B-20BC-3602-90307F7E680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5" y="2422380"/>
            <a:ext cx="3519028" cy="3194435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0E27603-2204-A2C4-2745-EBCDAE1BD9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6486" y="1662661"/>
            <a:ext cx="3519028" cy="705291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79EA982-846E-2756-49D5-12FFC1EBC38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336487" y="2422380"/>
            <a:ext cx="3519028" cy="3194435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3B5C766-DDF3-7082-73C4-43F0711CC6F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0326" y="1662661"/>
            <a:ext cx="3519028" cy="705291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C18BF93-6E3F-9D72-3E5F-55C94E54130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020326" y="2422380"/>
            <a:ext cx="3519028" cy="3194435"/>
          </a:xfrm>
        </p:spPr>
        <p:txBody>
          <a:bodyPr anchor="t">
            <a:normAutofit/>
          </a:bodyPr>
          <a:lstStyle>
            <a:lvl1pPr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7A17E-1562-4B10-9BC8-AB6B45E6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37258C-9B58-4DC0-BC98-826A38D4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9">
            <a:extLst>
              <a:ext uri="{FF2B5EF4-FFF2-40B4-BE49-F238E27FC236}">
                <a16:creationId xmlns:a16="http://schemas.microsoft.com/office/drawing/2014/main" id="{2F8E2987-7F65-44D5-B3AD-776ECF8D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Date Placeholder 28">
            <a:extLst>
              <a:ext uri="{FF2B5EF4-FFF2-40B4-BE49-F238E27FC236}">
                <a16:creationId xmlns:a16="http://schemas.microsoft.com/office/drawing/2014/main" id="{08BD4E48-A35B-4475-BC85-E58DA292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Slide Number Placeholder 30">
            <a:extLst>
              <a:ext uri="{FF2B5EF4-FFF2-40B4-BE49-F238E27FC236}">
                <a16:creationId xmlns:a16="http://schemas.microsoft.com/office/drawing/2014/main" id="{FBDAEBAB-F3AA-4DB3-96B7-6387085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5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3C66564-535A-4715-9B27-B8AB14F77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821E99-F411-4BAB-8211-C344272A2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29B7F2A-CF10-474B-91F1-7C50A7DAF8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6668" y="91441"/>
            <a:ext cx="6172412" cy="1429228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6262B34-8389-8F4C-2007-9FEB66A4147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376668" y="1735744"/>
            <a:ext cx="6172415" cy="3767495"/>
          </a:xfrm>
        </p:spPr>
        <p:txBody>
          <a:bodyPr anchor="t">
            <a:normAutofit/>
          </a:bodyPr>
          <a:lstStyle>
            <a:lvl1pPr marL="0" indent="0">
              <a:buNone/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0D6D9-A64A-415F-BA44-494062CA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77B49C-9749-4042-A729-C27F58365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249324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B79F49-5021-4A8F-A90A-5E08F7FB5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46655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B6E270BA-010E-406C-8FBF-0ED0DA28D0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-3"/>
            <a:ext cx="4613544" cy="2249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Picture Placeholder 19">
            <a:extLst>
              <a:ext uri="{FF2B5EF4-FFF2-40B4-BE49-F238E27FC236}">
                <a16:creationId xmlns:a16="http://schemas.microsoft.com/office/drawing/2014/main" id="{6E15371C-3F24-44D7-97EB-74C12D53CBB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2311339"/>
            <a:ext cx="4613544" cy="22415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E39E0BDE-5895-4B94-90AC-7045292B0B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-1" y="4597879"/>
            <a:ext cx="4613544" cy="225721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B6B62FA-FEDE-42B0-8B7B-24AE138E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9E8578BE-8DB2-4FE6-B45A-2B3415CE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6668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6AF7C96F-C1E5-45F5-B070-2D025E7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457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1048176"/>
            <a:ext cx="5102365" cy="2109353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BC2DF568-4EA5-4F79-980F-47FC90AEA1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67712" y="3461002"/>
            <a:ext cx="5728215" cy="339699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5" name="Picture Placeholder 21">
            <a:extLst>
              <a:ext uri="{FF2B5EF4-FFF2-40B4-BE49-F238E27FC236}">
                <a16:creationId xmlns:a16="http://schemas.microsoft.com/office/drawing/2014/main" id="{8B745891-A8DA-4640-BB3F-1693FC5AC4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58023" y="-1"/>
            <a:ext cx="5333977" cy="339699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4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6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134475"/>
            <a:ext cx="6623040" cy="1288434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87399" y="2502046"/>
            <a:ext cx="6622819" cy="3039917"/>
          </a:xfrm>
        </p:spPr>
        <p:txBody>
          <a:bodyPr anchor="t"/>
          <a:lstStyle>
            <a:lvl1pPr marL="0" indent="0">
              <a:buNone/>
              <a:defRPr sz="2000"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4B41004-DE9E-4B19-B7DE-91782B37C84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4348" y="1085431"/>
            <a:ext cx="3997652" cy="5037857"/>
          </a:xfrm>
          <a:custGeom>
            <a:avLst/>
            <a:gdLst>
              <a:gd name="connsiteX0" fmla="*/ 0 w 3997652"/>
              <a:gd name="connsiteY0" fmla="*/ 0 h 5037857"/>
              <a:gd name="connsiteX1" fmla="*/ 3997652 w 3997652"/>
              <a:gd name="connsiteY1" fmla="*/ 0 h 5037857"/>
              <a:gd name="connsiteX2" fmla="*/ 3997652 w 3997652"/>
              <a:gd name="connsiteY2" fmla="*/ 5037857 h 5037857"/>
              <a:gd name="connsiteX3" fmla="*/ 0 w 3997652"/>
              <a:gd name="connsiteY3" fmla="*/ 5037857 h 5037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7652" h="5037857">
                <a:moveTo>
                  <a:pt x="0" y="0"/>
                </a:moveTo>
                <a:lnTo>
                  <a:pt x="3997652" y="0"/>
                </a:lnTo>
                <a:lnTo>
                  <a:pt x="3997652" y="5037857"/>
                </a:lnTo>
                <a:lnTo>
                  <a:pt x="0" y="5037857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48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5915" y="167463"/>
            <a:ext cx="6457717" cy="1580890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DEFA91-CCB3-4B9E-9CFC-AA9D92073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461772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icture Placeholder 5">
            <a:extLst>
              <a:ext uri="{FF2B5EF4-FFF2-40B4-BE49-F238E27FC236}">
                <a16:creationId xmlns:a16="http://schemas.microsoft.com/office/drawing/2014/main" id="{79E62157-5D84-47E4-9718-5408E1C7E7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13548" cy="3396994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5" name="Picture Placeholder 5">
            <a:extLst>
              <a:ext uri="{FF2B5EF4-FFF2-40B4-BE49-F238E27FC236}">
                <a16:creationId xmlns:a16="http://schemas.microsoft.com/office/drawing/2014/main" id="{6198A97B-719D-4F79-A04B-46EE272A1D9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3461004"/>
            <a:ext cx="4613547" cy="3396996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05303" y="2353584"/>
            <a:ext cx="6458329" cy="3767496"/>
          </a:xfrm>
        </p:spPr>
        <p:txBody>
          <a:bodyPr anchor="t">
            <a:normAutofit/>
          </a:bodyPr>
          <a:lstStyle>
            <a:lvl1pPr marL="0" indent="0">
              <a:buNone/>
              <a:defRPr sz="1600" b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A12CF76-B207-465C-A494-3C57818A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>
            <a:lvl1pPr>
              <a:defRPr>
                <a:effectLst>
                  <a:outerShdw blurRad="50800" dist="38100" dir="240000" algn="ctr" rotWithShape="0">
                    <a:schemeClr val="tx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F682261-0FB4-4600-86B5-DDF27881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05303" y="6309360"/>
            <a:ext cx="3411973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32EB37A-06D5-4BC7-BC11-75B1719B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522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47855" y="-4078"/>
            <a:ext cx="4641096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85468" y="1095508"/>
            <a:ext cx="46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3F61843-5C9C-49E0-8A90-64085BC79F7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3503" y="1381328"/>
            <a:ext cx="3754671" cy="285671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sz="3600" b="1" cap="none" dirty="0">
                <a:solidFill>
                  <a:schemeClr val="tx2"/>
                </a:solidFill>
              </a:rPr>
              <a:t>Click to add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70452" y="4281088"/>
            <a:ext cx="3757723" cy="1698361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7534656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85468" y="6167615"/>
            <a:ext cx="46034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1459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6097" y="1095509"/>
            <a:ext cx="7534656" cy="5016892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404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EBA854-A26D-41C5-9D40-DF6B49ACB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5BFA7-EB65-4E20-A693-324FEF74D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9218-0397-4231-81F4-03972AB6A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1905177-1789-44BB-950A-7018653E6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09" cy="1111991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4B8C-C655-4441-A7FF-616EF634E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9301A4-3CA9-4D0E-944E-1BE5921FA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A9C29C55-D1EC-4DD4-BA5B-11E4AB1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C31C8C6B-3212-41F0-A8A1-4A6A700AF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67357410-255F-470C-AD92-44B15997A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111991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631A4-1BEC-25AB-3F9D-9530F953C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35371" y="2601913"/>
            <a:ext cx="10013692" cy="3359150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732061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9ADD171-0134-4347-A2D8-0B9D7634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61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A8A107B-E23F-4793-95B4-335240DB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51118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7568F3C-8CA8-489A-9870-E2C458355CC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4615126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4615126 w 12192000"/>
              <a:gd name="connsiteY3" fmla="*/ 6858000 h 6858000"/>
              <a:gd name="connsiteX4" fmla="*/ 0 w 12192000"/>
              <a:gd name="connsiteY4" fmla="*/ 0 h 6858000"/>
              <a:gd name="connsiteX5" fmla="*/ 4551118 w 12192000"/>
              <a:gd name="connsiteY5" fmla="*/ 0 h 6858000"/>
              <a:gd name="connsiteX6" fmla="*/ 4551118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4615126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4615126" y="6858000"/>
                </a:lnTo>
                <a:close/>
                <a:moveTo>
                  <a:pt x="0" y="0"/>
                </a:moveTo>
                <a:lnTo>
                  <a:pt x="4551118" y="0"/>
                </a:lnTo>
                <a:lnTo>
                  <a:pt x="4551118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C14E8-F37D-4BEA-9D62-5E707EDF0D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25" y="1095508"/>
            <a:ext cx="4606535" cy="3936931"/>
          </a:xfrm>
          <a:solidFill>
            <a:schemeClr val="tx2"/>
          </a:solidFill>
        </p:spPr>
        <p:txBody>
          <a:bodyPr rIns="365760" anchor="b">
            <a:noAutofit/>
          </a:bodyPr>
          <a:lstStyle>
            <a:lvl1pPr marL="365760">
              <a:lnSpc>
                <a:spcPct val="100000"/>
              </a:lnSpc>
              <a:spcBef>
                <a:spcPts val="1000"/>
              </a:spcBef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84D33-9C88-49E6-8F90-05148C5496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-1726" y="5032439"/>
            <a:ext cx="4606535" cy="1079962"/>
          </a:xfrm>
          <a:solidFill>
            <a:schemeClr val="tx2"/>
          </a:solidFill>
        </p:spPr>
        <p:txBody>
          <a:bodyPr anchor="ctr">
            <a:noAutofit/>
          </a:bodyPr>
          <a:lstStyle>
            <a:lvl1pPr marL="365760" indent="0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5CD820E0-0083-439B-A9DE-C3DEA1DE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D8A8D931-E01B-43C0-806F-2413BF59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0F3F4E6D-F4D2-430F-A2C3-3C037D778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31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9F91A3C-7ABB-4E5E-B04F-29DB072AE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B9AABE-3FBC-4E64-8672-D073D4A3F4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FF13AE-FEBF-40A1-A799-6EB275CBB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ACBDB11-07EC-4982-BBFA-8EECF50C7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2251"/>
            <a:ext cx="10013709" cy="103036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B21770-EBB9-4C73-BE13-26901F3CC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72AFA4-5141-4F0F-B9F6-0BE3ADBED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F0EE079C-10D4-4C0C-8F48-80E71610057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431" y="908329"/>
            <a:ext cx="2029968" cy="20299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278BA700-11E2-4D8A-A0C6-7CE3C00EC7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1431" y="2967481"/>
            <a:ext cx="2029968" cy="384071"/>
          </a:xfrm>
        </p:spPr>
        <p:txBody>
          <a:bodyPr t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F5914669-6EB5-485E-AB8B-3A2E4F1718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791431" y="3384624"/>
            <a:ext cx="2029968" cy="769087"/>
          </a:xfrm>
        </p:spPr>
        <p:txBody>
          <a:bodyPr t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EF9D7489-BAB3-49B7-B83B-9F6131DC9D6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34461" y="908329"/>
            <a:ext cx="2029968" cy="20299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8" name="Text Placeholder 20">
            <a:extLst>
              <a:ext uri="{FF2B5EF4-FFF2-40B4-BE49-F238E27FC236}">
                <a16:creationId xmlns:a16="http://schemas.microsoft.com/office/drawing/2014/main" id="{59BCC58C-2434-490A-8749-D8311B9025F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34461" y="2967481"/>
            <a:ext cx="2029968" cy="384071"/>
          </a:xfrm>
        </p:spPr>
        <p:txBody>
          <a:bodyPr t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8FD90DAF-BAFA-4B9E-A682-AD69AEC3A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34461" y="3384624"/>
            <a:ext cx="2029968" cy="769087"/>
          </a:xfrm>
        </p:spPr>
        <p:txBody>
          <a:bodyPr t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BC0EEF5C-B219-4286-B517-426EDF4EAF5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77491" y="908329"/>
            <a:ext cx="2029968" cy="20299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5E3B0A9D-DD75-43E3-A689-283E65DF3F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7491" y="2967481"/>
            <a:ext cx="2029968" cy="384071"/>
          </a:xfrm>
        </p:spPr>
        <p:txBody>
          <a:bodyPr t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:a16="http://schemas.microsoft.com/office/drawing/2014/main" id="{EA0EDFB3-D33B-471A-B50B-93FB685241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7491" y="3384624"/>
            <a:ext cx="2029968" cy="769087"/>
          </a:xfrm>
        </p:spPr>
        <p:txBody>
          <a:bodyPr t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Picture Placeholder 11">
            <a:extLst>
              <a:ext uri="{FF2B5EF4-FFF2-40B4-BE49-F238E27FC236}">
                <a16:creationId xmlns:a16="http://schemas.microsoft.com/office/drawing/2014/main" id="{66462103-08B6-4C6F-88CC-03FF546261B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20521" y="908329"/>
            <a:ext cx="2029968" cy="2029968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40000"/>
              </a:lnSpc>
              <a:spcBef>
                <a:spcPts val="930"/>
              </a:spcBef>
              <a:spcAft>
                <a:spcPts val="0"/>
              </a:spcAft>
              <a:buClrTx/>
              <a:buSzTx/>
              <a:buFont typeface="Corbel" panose="020B0503020204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42" name="Text Placeholder 20">
            <a:extLst>
              <a:ext uri="{FF2B5EF4-FFF2-40B4-BE49-F238E27FC236}">
                <a16:creationId xmlns:a16="http://schemas.microsoft.com/office/drawing/2014/main" id="{39A96C54-26D5-4B10-A345-F6C034F2E7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20521" y="2967481"/>
            <a:ext cx="2029968" cy="384071"/>
          </a:xfrm>
        </p:spPr>
        <p:txBody>
          <a:bodyPr t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800" b="1" kern="1200" spc="2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Add text 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:a16="http://schemas.microsoft.com/office/drawing/2014/main" id="{4316B0AE-245F-4164-BF74-B514BA424CB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420521" y="3384624"/>
            <a:ext cx="2029968" cy="769087"/>
          </a:xfrm>
        </p:spPr>
        <p:txBody>
          <a:bodyPr t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672"/>
              </a:spcAft>
              <a:buNone/>
              <a:defRPr lang="en-US" sz="1600" b="0" kern="1200" spc="2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41DE758B-03CF-48F8-BCBE-AD97B70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4" name="Date Placeholder 3">
            <a:extLst>
              <a:ext uri="{FF2B5EF4-FFF2-40B4-BE49-F238E27FC236}">
                <a16:creationId xmlns:a16="http://schemas.microsoft.com/office/drawing/2014/main" id="{1640606E-041A-4385-96D7-3C6E775E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844B60-1EF6-4A90-9030-B5043BCD0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99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02168" y="6309360"/>
            <a:ext cx="214884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76671" y="6309360"/>
            <a:ext cx="454961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18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5750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66928" indent="-285750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6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140000"/>
        </a:lnSpc>
        <a:spcBef>
          <a:spcPts val="930"/>
        </a:spcBef>
        <a:buFont typeface="Wingdings" panose="05000000000000000000" pitchFamily="2" charset="2"/>
        <a:buChar char="§"/>
        <a:defRPr sz="1400" i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7.jpeg"/><Relationship Id="rId10" Type="http://schemas.openxmlformats.org/officeDocument/2006/relationships/image" Target="../media/image14.PNG"/><Relationship Id="rId4" Type="http://schemas.openxmlformats.org/officeDocument/2006/relationships/image" Target="../media/image6.jpe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629" y="889697"/>
            <a:ext cx="5142653" cy="2466197"/>
          </a:xfr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perpustakan</a:t>
            </a:r>
            <a:r>
              <a:rPr lang="en-US" dirty="0"/>
              <a:t> </a:t>
            </a:r>
            <a:r>
              <a:rPr lang="en-US" dirty="0" err="1"/>
              <a:t>sekolah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0552E2-3F84-4A73-A16B-C54043C6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5105" y="3483912"/>
            <a:ext cx="5124177" cy="2484391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Nama :Muhamad </a:t>
            </a:r>
            <a:r>
              <a:rPr lang="en-US" dirty="0" err="1"/>
              <a:t>Luthfi</a:t>
            </a:r>
            <a:r>
              <a:rPr lang="en-US" dirty="0"/>
              <a:t> C</a:t>
            </a:r>
          </a:p>
          <a:p>
            <a:r>
              <a:rPr lang="en-US" dirty="0"/>
              <a:t>Kelas  :XI </a:t>
            </a:r>
            <a:r>
              <a:rPr lang="en-US" dirty="0" err="1"/>
              <a:t>pplg</a:t>
            </a:r>
            <a:r>
              <a:rPr lang="en-US" dirty="0"/>
              <a:t> B</a:t>
            </a:r>
          </a:p>
          <a:p>
            <a:r>
              <a:rPr lang="en-US" dirty="0" err="1"/>
              <a:t>Absen</a:t>
            </a:r>
            <a:r>
              <a:rPr lang="en-US" dirty="0"/>
              <a:t> :24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309489"/>
            <a:ext cx="3754672" cy="6288940"/>
          </a:xfrm>
        </p:spPr>
        <p:txBody>
          <a:bodyPr/>
          <a:lstStyle/>
          <a:p>
            <a:r>
              <a:rPr lang="en-US" dirty="0"/>
              <a:t>Jika Anda Login </a:t>
            </a:r>
            <a:r>
              <a:rPr lang="en-US" dirty="0" err="1"/>
              <a:t>Sebagai</a:t>
            </a:r>
            <a:r>
              <a:rPr lang="en-US" dirty="0"/>
              <a:t> Admin Data Yang Bisa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anggota,Data</a:t>
            </a:r>
            <a:r>
              <a:rPr lang="en-US" dirty="0"/>
              <a:t> </a:t>
            </a:r>
            <a:r>
              <a:rPr lang="en-US" dirty="0" err="1"/>
              <a:t>Buku,Data</a:t>
            </a:r>
            <a:r>
              <a:rPr lang="en-US" dirty="0"/>
              <a:t> </a:t>
            </a:r>
            <a:r>
              <a:rPr lang="en-US" dirty="0" err="1"/>
              <a:t>Admin,dan</a:t>
            </a:r>
            <a:r>
              <a:rPr lang="en-US" dirty="0"/>
              <a:t> </a:t>
            </a:r>
            <a:r>
              <a:rPr lang="en-US" dirty="0" err="1"/>
              <a:t>laporan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Login Admin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38C436D-4DB9-4564-B76C-3E377816BA6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44160" t="-1230" r="136" b="1230"/>
          <a:stretch/>
        </p:blipFill>
        <p:spPr>
          <a:xfrm>
            <a:off x="-3325090" y="970671"/>
            <a:ext cx="10819784" cy="5100902"/>
          </a:xfrm>
        </p:spPr>
      </p:pic>
    </p:spTree>
    <p:extLst>
      <p:ext uri="{BB962C8B-B14F-4D97-AF65-F5344CB8AC3E}">
        <p14:creationId xmlns:p14="http://schemas.microsoft.com/office/powerpoint/2010/main" val="517036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Bisa </a:t>
            </a:r>
            <a:r>
              <a:rPr lang="en-US" dirty="0" err="1"/>
              <a:t>melihat</a:t>
            </a:r>
            <a:r>
              <a:rPr lang="en-US" dirty="0"/>
              <a:t> data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 </a:t>
            </a:r>
            <a:r>
              <a:rPr lang="en-US" dirty="0" err="1">
                <a:solidFill>
                  <a:schemeClr val="bg1"/>
                </a:solidFill>
              </a:rPr>
              <a:t>Buku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9D4EAC39-5F9F-43F2-AFF5-0401734295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79" r="527"/>
          <a:stretch/>
        </p:blipFill>
        <p:spPr>
          <a:xfrm>
            <a:off x="0" y="1095509"/>
            <a:ext cx="7584533" cy="5016892"/>
          </a:xfrm>
        </p:spPr>
      </p:pic>
    </p:spTree>
    <p:extLst>
      <p:ext uri="{BB962C8B-B14F-4D97-AF65-F5344CB8AC3E}">
        <p14:creationId xmlns:p14="http://schemas.microsoft.com/office/powerpoint/2010/main" val="286481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Bisa </a:t>
            </a:r>
            <a:r>
              <a:rPr lang="en-US" dirty="0" err="1"/>
              <a:t>menambahkan</a:t>
            </a:r>
            <a:r>
              <a:rPr lang="en-US" dirty="0"/>
              <a:t> Data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Tambah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CC4A18-2E3B-4698-B84F-A13145E3EC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81" r="110"/>
          <a:stretch/>
        </p:blipFill>
        <p:spPr>
          <a:xfrm>
            <a:off x="-6097" y="1095509"/>
            <a:ext cx="7534656" cy="5016892"/>
          </a:xfrm>
        </p:spPr>
      </p:pic>
    </p:spTree>
    <p:extLst>
      <p:ext uri="{BB962C8B-B14F-4D97-AF65-F5344CB8AC3E}">
        <p14:creationId xmlns:p14="http://schemas.microsoft.com/office/powerpoint/2010/main" val="2322377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Bisa </a:t>
            </a:r>
            <a:r>
              <a:rPr lang="en-US" dirty="0" err="1"/>
              <a:t>melihat</a:t>
            </a:r>
            <a:r>
              <a:rPr lang="en-US" dirty="0"/>
              <a:t> Detail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Edit </a:t>
            </a:r>
            <a:r>
              <a:rPr lang="en-US" dirty="0" err="1">
                <a:solidFill>
                  <a:schemeClr val="bg1"/>
                </a:solidFill>
              </a:rPr>
              <a:t>Buku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2CC4A18-2E3B-4698-B84F-A13145E3EC8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81" r="110"/>
          <a:stretch/>
        </p:blipFill>
        <p:spPr>
          <a:xfrm>
            <a:off x="-6097" y="1095509"/>
            <a:ext cx="7534656" cy="5016892"/>
          </a:xfrm>
        </p:spPr>
      </p:pic>
    </p:spTree>
    <p:extLst>
      <p:ext uri="{BB962C8B-B14F-4D97-AF65-F5344CB8AC3E}">
        <p14:creationId xmlns:p14="http://schemas.microsoft.com/office/powerpoint/2010/main" val="3131428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Bisa </a:t>
            </a:r>
            <a:r>
              <a:rPr lang="en-US" dirty="0" err="1"/>
              <a:t>melihat</a:t>
            </a:r>
            <a:r>
              <a:rPr lang="en-US" dirty="0"/>
              <a:t> Detail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Detail </a:t>
            </a:r>
            <a:r>
              <a:rPr lang="en-US" dirty="0" err="1">
                <a:solidFill>
                  <a:schemeClr val="bg1"/>
                </a:solidFill>
              </a:rPr>
              <a:t>Buku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6A1AB00-91F9-4139-9658-114F1C173B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79" r="1379"/>
          <a:stretch/>
        </p:blipFill>
        <p:spPr>
          <a:xfrm>
            <a:off x="0" y="970671"/>
            <a:ext cx="7534656" cy="5016892"/>
          </a:xfrm>
        </p:spPr>
      </p:pic>
    </p:spTree>
    <p:extLst>
      <p:ext uri="{BB962C8B-B14F-4D97-AF65-F5344CB8AC3E}">
        <p14:creationId xmlns:p14="http://schemas.microsoft.com/office/powerpoint/2010/main" val="46971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Bisa </a:t>
            </a:r>
            <a:r>
              <a:rPr lang="en-US" dirty="0" err="1"/>
              <a:t>melihat</a:t>
            </a:r>
            <a:r>
              <a:rPr lang="en-US" dirty="0"/>
              <a:t> Data Admin</a:t>
            </a:r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Data Admin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7266D29C-0914-40DD-8FE4-483451EEEC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80" r="109"/>
          <a:stretch/>
        </p:blipFill>
        <p:spPr>
          <a:xfrm>
            <a:off x="-6097" y="970671"/>
            <a:ext cx="7542970" cy="5291584"/>
          </a:xfrm>
        </p:spPr>
      </p:pic>
    </p:spTree>
    <p:extLst>
      <p:ext uri="{BB962C8B-B14F-4D97-AF65-F5344CB8AC3E}">
        <p14:creationId xmlns:p14="http://schemas.microsoft.com/office/powerpoint/2010/main" val="4193177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Bisa </a:t>
            </a:r>
            <a:r>
              <a:rPr lang="en-US" dirty="0" err="1"/>
              <a:t>menambahkan</a:t>
            </a:r>
            <a:r>
              <a:rPr lang="en-US" dirty="0"/>
              <a:t> Data Admin</a:t>
            </a:r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Tambah</a:t>
            </a:r>
            <a:r>
              <a:rPr lang="en-US" dirty="0">
                <a:solidFill>
                  <a:schemeClr val="bg1"/>
                </a:solidFill>
              </a:rPr>
              <a:t> Admin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4105BBB-AD46-4D64-93DE-E66B540063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81" r="477"/>
          <a:stretch/>
        </p:blipFill>
        <p:spPr>
          <a:xfrm>
            <a:off x="-6097" y="1095509"/>
            <a:ext cx="7534656" cy="5016892"/>
          </a:xfrm>
        </p:spPr>
      </p:pic>
    </p:spTree>
    <p:extLst>
      <p:ext uri="{BB962C8B-B14F-4D97-AF65-F5344CB8AC3E}">
        <p14:creationId xmlns:p14="http://schemas.microsoft.com/office/powerpoint/2010/main" val="153737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Bisa </a:t>
            </a:r>
            <a:r>
              <a:rPr lang="en-US" dirty="0" err="1"/>
              <a:t>mengedit</a:t>
            </a:r>
            <a:r>
              <a:rPr lang="en-US" dirty="0"/>
              <a:t> Data Admin</a:t>
            </a:r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Edit Admin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C250228-07C7-4535-9CF3-0CA71809D3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80" r="-74"/>
          <a:stretch/>
        </p:blipFill>
        <p:spPr>
          <a:xfrm>
            <a:off x="0" y="920554"/>
            <a:ext cx="7534656" cy="5016892"/>
          </a:xfrm>
        </p:spPr>
      </p:pic>
    </p:spTree>
    <p:extLst>
      <p:ext uri="{BB962C8B-B14F-4D97-AF65-F5344CB8AC3E}">
        <p14:creationId xmlns:p14="http://schemas.microsoft.com/office/powerpoint/2010/main" val="2192008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Bisa </a:t>
            </a:r>
            <a:r>
              <a:rPr lang="en-US" dirty="0" err="1"/>
              <a:t>melihat</a:t>
            </a:r>
            <a:r>
              <a:rPr lang="en-US" dirty="0"/>
              <a:t> detail Data Admin</a:t>
            </a:r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Detail Admin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640CB32-BD1A-4430-A53C-A77A2C0AB4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r="396"/>
          <a:stretch/>
        </p:blipFill>
        <p:spPr>
          <a:xfrm>
            <a:off x="0" y="1095509"/>
            <a:ext cx="7534656" cy="5016892"/>
          </a:xfrm>
        </p:spPr>
      </p:pic>
    </p:spTree>
    <p:extLst>
      <p:ext uri="{BB962C8B-B14F-4D97-AF65-F5344CB8AC3E}">
        <p14:creationId xmlns:p14="http://schemas.microsoft.com/office/powerpoint/2010/main" val="1204529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Jika Anda Login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Anggot</a:t>
            </a:r>
            <a:r>
              <a:rPr lang="en-US" dirty="0"/>
              <a:t> Data Yang Bisa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adalah,LIHAT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, dan </a:t>
            </a:r>
            <a:r>
              <a:rPr lang="en-US" dirty="0" err="1"/>
              <a:t>Peminjaman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Login </a:t>
            </a:r>
            <a:r>
              <a:rPr lang="en-US" dirty="0" err="1">
                <a:solidFill>
                  <a:schemeClr val="bg1"/>
                </a:solidFill>
              </a:rPr>
              <a:t>Anggota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F973044-452B-45BB-B9BB-C70A3697008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758" r="726"/>
          <a:stretch/>
        </p:blipFill>
        <p:spPr>
          <a:xfrm>
            <a:off x="0" y="1095509"/>
            <a:ext cx="7455877" cy="5016892"/>
          </a:xfrm>
        </p:spPr>
      </p:pic>
    </p:spTree>
    <p:extLst>
      <p:ext uri="{BB962C8B-B14F-4D97-AF65-F5344CB8AC3E}">
        <p14:creationId xmlns:p14="http://schemas.microsoft.com/office/powerpoint/2010/main" val="3641746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178" y="1134476"/>
            <a:ext cx="4488207" cy="90533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Maksud</a:t>
            </a:r>
            <a:r>
              <a:rPr lang="en-US" dirty="0"/>
              <a:t> </a:t>
            </a:r>
            <a:r>
              <a:rPr lang="en-US" dirty="0" err="1"/>
              <a:t>DanTujuan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96948" y="2039816"/>
            <a:ext cx="7843965" cy="3502148"/>
          </a:xfrm>
        </p:spPr>
        <p:txBody>
          <a:bodyPr>
            <a:normAutofit/>
          </a:bodyPr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Dirancang</a:t>
            </a:r>
            <a:r>
              <a:rPr lang="en-US" dirty="0"/>
              <a:t> Agar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Perpustakaannya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Manual.hal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menyebabkan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Mengolah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Masih Manual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Yang </a:t>
            </a:r>
            <a:r>
              <a:rPr lang="en-US" dirty="0" err="1"/>
              <a:t>membuat</a:t>
            </a:r>
            <a:r>
              <a:rPr lang="en-US" dirty="0"/>
              <a:t>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Efisien</a:t>
            </a:r>
            <a:endParaRPr lang="en-US" dirty="0"/>
          </a:p>
        </p:txBody>
      </p:sp>
      <p:pic>
        <p:nvPicPr>
          <p:cNvPr id="29" name="Picture Placeholder 28" descr="Dashboard Digital Finance">
            <a:extLst>
              <a:ext uri="{FF2B5EF4-FFF2-40B4-BE49-F238E27FC236}">
                <a16:creationId xmlns:a16="http://schemas.microsoft.com/office/drawing/2014/main" id="{5924239E-C490-438F-B9C9-111D931D08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" b="22"/>
          <a:stretch/>
        </p:blipFill>
        <p:spPr>
          <a:xfrm>
            <a:off x="8194348" y="1085431"/>
            <a:ext cx="3997652" cy="5037857"/>
          </a:xfrm>
        </p:spPr>
      </p:pic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C50BB1C4-223C-42B9-AF6A-F40E305B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/>
          <a:p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Sekolah</a:t>
            </a:r>
            <a:endParaRPr lang="en-US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9B547D4-09F9-49AB-B5C7-2EDDB23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meminjam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peminjaman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1D8CD0F-086C-4414-BD09-5A608ED79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5A12E4-874A-4A7A-A101-D478ED56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97" y="1095508"/>
            <a:ext cx="7534655" cy="488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72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659988"/>
            <a:ext cx="3754672" cy="7639439"/>
          </a:xfrm>
        </p:spPr>
        <p:txBody>
          <a:bodyPr/>
          <a:lstStyle/>
          <a:p>
            <a:r>
              <a:rPr lang="en-US" dirty="0"/>
              <a:t>Anda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buku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bg1"/>
                </a:solidFill>
              </a:rPr>
              <a:t>Lihat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Buku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1D8CD0F-086C-4414-BD09-5A608ED79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F9FD8-8F02-4A39-8E94-3F6690E93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6155"/>
            <a:ext cx="7528559" cy="50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8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318655"/>
            <a:ext cx="3754672" cy="6298106"/>
          </a:xfrm>
        </p:spPr>
        <p:txBody>
          <a:bodyPr/>
          <a:lstStyle/>
          <a:p>
            <a:r>
              <a:rPr lang="en-US" dirty="0"/>
              <a:t>Jika Anda </a:t>
            </a:r>
            <a:r>
              <a:rPr lang="en-US" dirty="0" err="1"/>
              <a:t>ingin</a:t>
            </a:r>
            <a:r>
              <a:rPr lang="en-US" dirty="0"/>
              <a:t> Logout </a:t>
            </a:r>
            <a:r>
              <a:rPr lang="en-US" dirty="0" err="1"/>
              <a:t>Tekan</a:t>
            </a:r>
            <a:r>
              <a:rPr lang="en-US" dirty="0"/>
              <a:t> username </a:t>
            </a:r>
            <a:r>
              <a:rPr lang="en-US" dirty="0" err="1"/>
              <a:t>anda</a:t>
            </a:r>
            <a:r>
              <a:rPr lang="en-US" dirty="0"/>
              <a:t> yang di </a:t>
            </a:r>
            <a:r>
              <a:rPr lang="en-US" dirty="0" err="1"/>
              <a:t>pojok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Atasalu</a:t>
            </a:r>
            <a:r>
              <a:rPr lang="en-US" dirty="0"/>
              <a:t> </a:t>
            </a:r>
            <a:r>
              <a:rPr lang="en-US" dirty="0" err="1"/>
              <a:t>tekan</a:t>
            </a:r>
            <a:r>
              <a:rPr lang="en-US" dirty="0"/>
              <a:t> Logout</a:t>
            </a:r>
          </a:p>
          <a:p>
            <a:r>
              <a:rPr lang="en-US" dirty="0"/>
              <a:t>Akan </a:t>
            </a:r>
            <a:r>
              <a:rPr lang="en-US" dirty="0" err="1"/>
              <a:t>muncul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813DBCB-C82D-4318-A486-1514162EF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82" r="-74"/>
          <a:stretch/>
        </p:blipFill>
        <p:spPr>
          <a:xfrm>
            <a:off x="1" y="1095509"/>
            <a:ext cx="7569200" cy="4883942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0705B1-49C3-4E74-B1C4-788445FD2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032" y="3260889"/>
            <a:ext cx="3754673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023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DB7E63-0AD5-451A-9802-48AB1D44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5915" y="167463"/>
            <a:ext cx="6457717" cy="877566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Utama</a:t>
            </a:r>
          </a:p>
        </p:txBody>
      </p:sp>
      <p:pic>
        <p:nvPicPr>
          <p:cNvPr id="26" name="Picture Placeholder 25" descr="People around a desk working ">
            <a:extLst>
              <a:ext uri="{FF2B5EF4-FFF2-40B4-BE49-F238E27FC236}">
                <a16:creationId xmlns:a16="http://schemas.microsoft.com/office/drawing/2014/main" id="{FBFF4B36-5D7D-42A6-A89B-A0A83CB0C2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r="41"/>
          <a:stretch/>
        </p:blipFill>
        <p:spPr>
          <a:xfrm>
            <a:off x="0" y="0"/>
            <a:ext cx="4613548" cy="3396994"/>
          </a:xfrm>
        </p:spPr>
      </p:pic>
      <p:pic>
        <p:nvPicPr>
          <p:cNvPr id="16" name="Picture Placeholder 15" descr="Graph, tables and charts">
            <a:extLst>
              <a:ext uri="{FF2B5EF4-FFF2-40B4-BE49-F238E27FC236}">
                <a16:creationId xmlns:a16="http://schemas.microsoft.com/office/drawing/2014/main" id="{E1DA0A58-7C3B-4F53-80D8-6355E31465F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" b="25"/>
          <a:stretch/>
        </p:blipFill>
        <p:spPr>
          <a:xfrm>
            <a:off x="0" y="3461004"/>
            <a:ext cx="4613547" cy="3396996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9D770A-D8B9-4D5E-BB61-CD763E29DC5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90752" y="1335314"/>
            <a:ext cx="6458329" cy="3410858"/>
          </a:xfrm>
        </p:spPr>
        <p:txBody>
          <a:bodyPr>
            <a:normAutofit/>
          </a:bodyPr>
          <a:lstStyle/>
          <a:p>
            <a:r>
              <a:rPr lang="en-US" sz="2400" dirty="0" err="1"/>
              <a:t>Membuat</a:t>
            </a:r>
            <a:r>
              <a:rPr lang="en-US" sz="2400" dirty="0"/>
              <a:t> </a:t>
            </a:r>
            <a:r>
              <a:rPr lang="en-US" sz="2400" dirty="0" err="1"/>
              <a:t>Perpustakaan</a:t>
            </a:r>
            <a:r>
              <a:rPr lang="en-US" sz="2400" dirty="0"/>
              <a:t> </a:t>
            </a:r>
            <a:r>
              <a:rPr lang="en-US" sz="2400" dirty="0" err="1"/>
              <a:t>Sekolah</a:t>
            </a:r>
            <a:r>
              <a:rPr lang="en-US" sz="2400" dirty="0"/>
              <a:t> </a:t>
            </a:r>
            <a:r>
              <a:rPr lang="en-US" sz="2400" dirty="0" err="1"/>
              <a:t>Berbasis</a:t>
            </a:r>
            <a:r>
              <a:rPr lang="en-US" sz="2400" dirty="0"/>
              <a:t> Web yang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melakukan</a:t>
            </a:r>
            <a:r>
              <a:rPr lang="en-US" sz="2400" dirty="0"/>
              <a:t> </a:t>
            </a:r>
            <a:r>
              <a:rPr lang="en-US" sz="2400" dirty="0" err="1"/>
              <a:t>Pendataan</a:t>
            </a:r>
            <a:r>
              <a:rPr lang="en-US" sz="2400" dirty="0"/>
              <a:t> </a:t>
            </a:r>
            <a:r>
              <a:rPr lang="en-US" sz="2400" dirty="0" err="1"/>
              <a:t>Peminjaman</a:t>
            </a:r>
            <a:r>
              <a:rPr lang="en-US" sz="2400" dirty="0"/>
              <a:t> </a:t>
            </a:r>
            <a:r>
              <a:rPr lang="en-US" sz="2400" dirty="0" err="1"/>
              <a:t>Buku,pengembalian</a:t>
            </a:r>
            <a:r>
              <a:rPr lang="en-US" sz="2400" dirty="0"/>
              <a:t> </a:t>
            </a:r>
            <a:r>
              <a:rPr lang="en-US" sz="2400" dirty="0" err="1"/>
              <a:t>Buku,Serta</a:t>
            </a:r>
            <a:r>
              <a:rPr lang="en-US" sz="2400" dirty="0"/>
              <a:t> </a:t>
            </a:r>
            <a:r>
              <a:rPr lang="en-US" sz="2400" dirty="0" err="1"/>
              <a:t>Pembuatan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r>
              <a:rPr lang="en-US" sz="2400" dirty="0"/>
              <a:t> Data </a:t>
            </a:r>
            <a:r>
              <a:rPr lang="en-US" sz="2400" dirty="0" err="1"/>
              <a:t>Peminjaman</a:t>
            </a:r>
            <a:r>
              <a:rPr lang="en-US" sz="2400" dirty="0"/>
              <a:t> dan </a:t>
            </a:r>
            <a:r>
              <a:rPr lang="en-US" sz="2400" dirty="0" err="1"/>
              <a:t>Buku</a:t>
            </a:r>
            <a:r>
              <a:rPr lang="en-US" sz="2400" dirty="0"/>
              <a:t> </a:t>
            </a:r>
            <a:r>
              <a:rPr lang="en-US" sz="2400" dirty="0" err="1"/>
              <a:t>Perpustakaan</a:t>
            </a:r>
            <a:r>
              <a:rPr lang="en-US" sz="2400" dirty="0"/>
              <a:t>.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A0C89215-7880-40F7-A389-2C9A09E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1906" y="6309360"/>
            <a:ext cx="4097030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CFAACA4-65B8-42F6-BCD5-C3D1E8D95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381328"/>
            <a:ext cx="3754671" cy="679701"/>
          </a:xfrm>
        </p:spPr>
        <p:txBody>
          <a:bodyPr/>
          <a:lstStyle/>
          <a:p>
            <a:r>
              <a:rPr lang="en-US" dirty="0" err="1"/>
              <a:t>Manfaat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4497" y="-309489"/>
            <a:ext cx="3754672" cy="6288940"/>
          </a:xfrm>
        </p:spPr>
        <p:txBody>
          <a:bodyPr/>
          <a:lstStyle/>
          <a:p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Kemudahan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Pengelola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</a:p>
          <a:p>
            <a:r>
              <a:rPr lang="en-US" dirty="0" err="1"/>
              <a:t>Segala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perpustakaan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Efisien</a:t>
            </a:r>
            <a:endParaRPr lang="en-US" dirty="0"/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>
          <a:xfrm>
            <a:off x="-6097" y="1095509"/>
            <a:ext cx="7534656" cy="5016892"/>
          </a:xfrm>
        </p:spPr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35702-D252-448C-B19A-B3316C4F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5" y="91440"/>
            <a:ext cx="10900146" cy="1115934"/>
          </a:xfrm>
        </p:spPr>
        <p:txBody>
          <a:bodyPr>
            <a:noAutofit/>
          </a:bodyPr>
          <a:lstStyle/>
          <a:p>
            <a:r>
              <a:rPr lang="en-US" dirty="0"/>
              <a:t>Fitur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D188D3-E97C-4E64-AEC5-BA2CE083B7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2938" y="1741996"/>
            <a:ext cx="4727575" cy="641282"/>
          </a:xfrm>
        </p:spPr>
        <p:txBody>
          <a:bodyPr>
            <a:noAutofit/>
          </a:bodyPr>
          <a:lstStyle/>
          <a:p>
            <a:r>
              <a:rPr lang="en-US" dirty="0"/>
              <a:t>Fitur login </a:t>
            </a:r>
            <a:r>
              <a:rPr lang="en-US" dirty="0" err="1"/>
              <a:t>anggota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34818E9-4459-4052-A157-BAEE61330B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9008" y="1741996"/>
            <a:ext cx="4727575" cy="641282"/>
          </a:xfrm>
        </p:spPr>
        <p:txBody>
          <a:bodyPr>
            <a:noAutofit/>
          </a:bodyPr>
          <a:lstStyle/>
          <a:p>
            <a:r>
              <a:rPr lang="en-US" dirty="0"/>
              <a:t>Fitur login admin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FE1B0-9E5F-4C60-B1BF-E3D551EDCF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5916" y="2422380"/>
            <a:ext cx="4721579" cy="3039917"/>
          </a:xfrm>
        </p:spPr>
        <p:txBody>
          <a:bodyPr>
            <a:noAutofit/>
          </a:bodyPr>
          <a:lstStyle/>
          <a:p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 </a:t>
            </a:r>
          </a:p>
          <a:p>
            <a:r>
              <a:rPr lang="en-US" dirty="0"/>
              <a:t>Data </a:t>
            </a:r>
            <a:r>
              <a:rPr lang="en-US" dirty="0" err="1"/>
              <a:t>Peminjaman</a:t>
            </a:r>
            <a:r>
              <a:rPr lang="en-US" dirty="0"/>
              <a:t> dan </a:t>
            </a:r>
            <a:r>
              <a:rPr lang="en-US" dirty="0" err="1"/>
              <a:t>Pengembalian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483D8-EA65-4964-99D7-AF7C1B80C9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05004" y="2422380"/>
            <a:ext cx="4721579" cy="3039917"/>
          </a:xfrm>
        </p:spPr>
        <p:txBody>
          <a:bodyPr>
            <a:noAutofit/>
          </a:bodyPr>
          <a:lstStyle/>
          <a:p>
            <a:r>
              <a:rPr lang="en-US" dirty="0"/>
              <a:t>Data Admin </a:t>
            </a:r>
          </a:p>
          <a:p>
            <a:r>
              <a:rPr lang="en-US" dirty="0"/>
              <a:t>Data </a:t>
            </a:r>
            <a:r>
              <a:rPr lang="en-US" dirty="0" err="1"/>
              <a:t>Anggota</a:t>
            </a:r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Buku</a:t>
            </a:r>
            <a:endParaRPr lang="en-US" dirty="0"/>
          </a:p>
          <a:p>
            <a:r>
              <a:rPr lang="en-US" dirty="0" err="1"/>
              <a:t>Laporan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BB4EE3B-13B9-414C-9B6C-C111B789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33E7CD9-5271-46B0-BE9D-C03F6CFC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7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506" y="35170"/>
            <a:ext cx="4473526" cy="590843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-2" y="2311339"/>
            <a:ext cx="4613543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r="63"/>
          <a:stretch/>
        </p:blipFill>
        <p:spPr>
          <a:xfrm>
            <a:off x="-1" y="4597879"/>
            <a:ext cx="4613544" cy="2257213"/>
          </a:xfr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75DA0F-61ED-4F60-BEF3-7CAA6994DEF9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863" y="1322363"/>
            <a:ext cx="6552540" cy="403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3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506" y="35170"/>
            <a:ext cx="4473526" cy="590843"/>
          </a:xfrm>
        </p:spPr>
        <p:txBody>
          <a:bodyPr/>
          <a:lstStyle/>
          <a:p>
            <a:r>
              <a:rPr lang="en-US" dirty="0"/>
              <a:t>Skema Basis Data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-2" y="2311339"/>
            <a:ext cx="4613543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r="63"/>
          <a:stretch/>
        </p:blipFill>
        <p:spPr>
          <a:xfrm>
            <a:off x="-1" y="4597879"/>
            <a:ext cx="4613544" cy="2257213"/>
          </a:xfr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E04B36-C93A-4680-BE02-7619266C4A31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6"/>
          <a:stretch>
            <a:fillRect/>
          </a:stretch>
        </p:blipFill>
        <p:spPr>
          <a:xfrm>
            <a:off x="5376862" y="872836"/>
            <a:ext cx="6815137" cy="5985164"/>
          </a:xfrm>
        </p:spPr>
      </p:pic>
    </p:spTree>
    <p:extLst>
      <p:ext uri="{BB962C8B-B14F-4D97-AF65-F5344CB8AC3E}">
        <p14:creationId xmlns:p14="http://schemas.microsoft.com/office/powerpoint/2010/main" val="280780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94278F-BBE1-4D62-8038-1FE9C98B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506" y="35170"/>
            <a:ext cx="4473526" cy="590843"/>
          </a:xfrm>
        </p:spPr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Mockup</a:t>
            </a:r>
          </a:p>
        </p:txBody>
      </p:sp>
      <p:pic>
        <p:nvPicPr>
          <p:cNvPr id="11" name="Picture Placeholder 10" descr="A close - up of a person using a computer">
            <a:extLst>
              <a:ext uri="{FF2B5EF4-FFF2-40B4-BE49-F238E27FC236}">
                <a16:creationId xmlns:a16="http://schemas.microsoft.com/office/drawing/2014/main" id="{2090A0CF-D5B6-46F6-9148-3018C1F68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/>
        </p:blipFill>
        <p:spPr>
          <a:xfrm>
            <a:off x="-1" y="-3"/>
            <a:ext cx="4613544" cy="2249321"/>
          </a:xfrm>
        </p:spPr>
      </p:pic>
      <p:pic>
        <p:nvPicPr>
          <p:cNvPr id="13" name="Picture Placeholder 12" descr="Digital Graph screen reflection">
            <a:extLst>
              <a:ext uri="{FF2B5EF4-FFF2-40B4-BE49-F238E27FC236}">
                <a16:creationId xmlns:a16="http://schemas.microsoft.com/office/drawing/2014/main" id="{FD008D2D-DCC4-47D7-9308-F53E3DC8BA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/>
        </p:blipFill>
        <p:spPr>
          <a:xfrm>
            <a:off x="-2" y="2311339"/>
            <a:ext cx="4613543" cy="2241520"/>
          </a:xfrm>
        </p:spPr>
      </p:pic>
      <p:pic>
        <p:nvPicPr>
          <p:cNvPr id="8" name="Picture Placeholder 7" descr="Conference Room">
            <a:extLst>
              <a:ext uri="{FF2B5EF4-FFF2-40B4-BE49-F238E27FC236}">
                <a16:creationId xmlns:a16="http://schemas.microsoft.com/office/drawing/2014/main" id="{13908DB8-E92A-433D-BC79-CFD872B072D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r="63"/>
          <a:stretch/>
        </p:blipFill>
        <p:spPr>
          <a:xfrm>
            <a:off x="-1" y="4597879"/>
            <a:ext cx="4613544" cy="2257213"/>
          </a:xfr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7A34B0D-1722-4024-BC6E-2A411B0A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271516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DB2E64-AD14-44FE-948F-FCBEC637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/>
          <a:p>
            <a:fld id="{FAEF9944-A4F6-4C59-AEBD-678D6480B8EA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Picture Placeholder 7">
            <a:extLst>
              <a:ext uri="{FF2B5EF4-FFF2-40B4-BE49-F238E27FC236}">
                <a16:creationId xmlns:a16="http://schemas.microsoft.com/office/drawing/2014/main" id="{977E6EC1-3975-49BD-B80C-BC3E34C3C4D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6"/>
          <a:srcRect t="5431" b="5431"/>
          <a:stretch>
            <a:fillRect/>
          </a:stretch>
        </p:blipFill>
        <p:spPr>
          <a:xfrm>
            <a:off x="4879165" y="907758"/>
            <a:ext cx="2860006" cy="2127384"/>
          </a:xfrm>
        </p:spPr>
      </p:pic>
      <p:pic>
        <p:nvPicPr>
          <p:cNvPr id="14" name="Picture Placeholder 4">
            <a:extLst>
              <a:ext uri="{FF2B5EF4-FFF2-40B4-BE49-F238E27FC236}">
                <a16:creationId xmlns:a16="http://schemas.microsoft.com/office/drawing/2014/main" id="{AE676B82-F7FA-4CE7-AD55-69149FDCBE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44160" t="-1230" r="136" b="1230"/>
          <a:stretch/>
        </p:blipFill>
        <p:spPr>
          <a:xfrm>
            <a:off x="6478317" y="889801"/>
            <a:ext cx="5070764" cy="1260763"/>
          </a:xfrm>
          <a:prstGeom prst="rect">
            <a:avLst/>
          </a:prstGeom>
        </p:spPr>
      </p:pic>
      <p:pic>
        <p:nvPicPr>
          <p:cNvPr id="15" name="Picture Placeholder 4">
            <a:extLst>
              <a:ext uri="{FF2B5EF4-FFF2-40B4-BE49-F238E27FC236}">
                <a16:creationId xmlns:a16="http://schemas.microsoft.com/office/drawing/2014/main" id="{8D4E7184-4A61-4E6D-B8ED-BD6CD65D063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79" r="527"/>
          <a:stretch/>
        </p:blipFill>
        <p:spPr>
          <a:xfrm>
            <a:off x="8004795" y="2561439"/>
            <a:ext cx="3449579" cy="1735121"/>
          </a:xfrm>
          <a:prstGeom prst="rect">
            <a:avLst/>
          </a:prstGeom>
        </p:spPr>
      </p:pic>
      <p:pic>
        <p:nvPicPr>
          <p:cNvPr id="16" name="Picture Placeholder 8">
            <a:extLst>
              <a:ext uri="{FF2B5EF4-FFF2-40B4-BE49-F238E27FC236}">
                <a16:creationId xmlns:a16="http://schemas.microsoft.com/office/drawing/2014/main" id="{4AD456C0-3594-4DCA-B21D-103BD787EAE0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81" r="110"/>
          <a:stretch/>
        </p:blipFill>
        <p:spPr>
          <a:xfrm>
            <a:off x="5239597" y="3054750"/>
            <a:ext cx="2139141" cy="1390549"/>
          </a:xfrm>
          <a:prstGeom prst="rect">
            <a:avLst/>
          </a:prstGeom>
        </p:spPr>
      </p:pic>
      <p:pic>
        <p:nvPicPr>
          <p:cNvPr id="19" name="Picture Placeholder 4">
            <a:extLst>
              <a:ext uri="{FF2B5EF4-FFF2-40B4-BE49-F238E27FC236}">
                <a16:creationId xmlns:a16="http://schemas.microsoft.com/office/drawing/2014/main" id="{7FB3582A-2792-4C36-A278-C501E25C2B1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65" r="-6176"/>
          <a:stretch/>
        </p:blipFill>
        <p:spPr>
          <a:xfrm>
            <a:off x="8355955" y="4383771"/>
            <a:ext cx="3098419" cy="18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5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503" y="1257239"/>
            <a:ext cx="3754671" cy="606681"/>
          </a:xfrm>
        </p:spPr>
        <p:txBody>
          <a:bodyPr/>
          <a:lstStyle/>
          <a:p>
            <a:r>
              <a:rPr lang="en-US" dirty="0" err="1"/>
              <a:t>Penjelasan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503" y="-1041009"/>
            <a:ext cx="3754672" cy="7020460"/>
          </a:xfrm>
        </p:spPr>
        <p:txBody>
          <a:bodyPr/>
          <a:lstStyle/>
          <a:p>
            <a:r>
              <a:rPr lang="en-US" dirty="0"/>
              <a:t>Di </a:t>
            </a:r>
            <a:r>
              <a:rPr lang="en-US" dirty="0" err="1"/>
              <a:t>tampilan</a:t>
            </a:r>
            <a:r>
              <a:rPr lang="en-US" dirty="0"/>
              <a:t> Login </a:t>
            </a:r>
            <a:r>
              <a:rPr lang="en-US" dirty="0" err="1"/>
              <a:t>ini</a:t>
            </a:r>
            <a:r>
              <a:rPr lang="en-US" dirty="0"/>
              <a:t> Anda Bisa Login DENGAN 2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 </a:t>
            </a:r>
            <a:r>
              <a:rPr lang="en-US" dirty="0" err="1"/>
              <a:t>yaitu</a:t>
            </a:r>
            <a:r>
              <a:rPr lang="en-US" dirty="0"/>
              <a:t> Admin dan </a:t>
            </a:r>
            <a:r>
              <a:rPr lang="en-US" dirty="0" err="1"/>
              <a:t>anggota</a:t>
            </a:r>
            <a:endParaRPr lang="en-US" dirty="0"/>
          </a:p>
        </p:txBody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B55E9B46-2CB4-4E8E-AE5E-28C008AA9C91}"/>
              </a:ext>
            </a:extLst>
          </p:cNvPr>
          <p:cNvSpPr txBox="1">
            <a:spLocks/>
          </p:cNvSpPr>
          <p:nvPr/>
        </p:nvSpPr>
        <p:spPr>
          <a:xfrm>
            <a:off x="7973503" y="488828"/>
            <a:ext cx="3754671" cy="606681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7" name="Title 13">
            <a:extLst>
              <a:ext uri="{FF2B5EF4-FFF2-40B4-BE49-F238E27FC236}">
                <a16:creationId xmlns:a16="http://schemas.microsoft.com/office/drawing/2014/main" id="{B3F3A7C8-00C7-403A-8C1A-3EB56CEC371F}"/>
              </a:ext>
            </a:extLst>
          </p:cNvPr>
          <p:cNvSpPr txBox="1">
            <a:spLocks/>
          </p:cNvSpPr>
          <p:nvPr/>
        </p:nvSpPr>
        <p:spPr>
          <a:xfrm>
            <a:off x="463825" y="70338"/>
            <a:ext cx="5632175" cy="900333"/>
          </a:xfrm>
          <a:prstGeom prst="rect">
            <a:avLst/>
          </a:prstGeom>
        </p:spPr>
        <p:txBody>
          <a:bodyPr vert="horz" lIns="109728" tIns="109728" rIns="109728" bIns="9144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Progres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E4C675B-B27A-4B36-B5CF-76C316E7D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5431" b="5431"/>
          <a:stretch>
            <a:fillRect/>
          </a:stretch>
        </p:blipFill>
        <p:spPr>
          <a:xfrm>
            <a:off x="0" y="858135"/>
            <a:ext cx="7534656" cy="5141730"/>
          </a:xfrm>
        </p:spPr>
      </p:pic>
    </p:spTree>
    <p:extLst>
      <p:ext uri="{BB962C8B-B14F-4D97-AF65-F5344CB8AC3E}">
        <p14:creationId xmlns:p14="http://schemas.microsoft.com/office/powerpoint/2010/main" val="24310187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 design_Win32_LW_V7" id="{F1E2C390-6C8B-410E-9865-BF3A23EDF657}" vid="{EDAFF292-738E-47D4-B134-CB9A442FCC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109B59-6C56-4983-8EA2-C110136BDE70}">
  <ds:schemaRefs>
    <ds:schemaRef ds:uri="71af3243-3dd4-4a8d-8c0d-dd76da1f02a5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16c05727-aa75-4e4a-9b5f-8a80a1165891"/>
    <ds:schemaRef ds:uri="230e9df3-be65-4c73-a93b-d1236ebd677e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75890C-51C4-4E83-93D3-1F0BE43329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4C1ECA-A565-471D-A164-5CD0A9930E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</TotalTime>
  <Words>332</Words>
  <Application>Microsoft Office PowerPoint</Application>
  <PresentationFormat>Widescreen</PresentationFormat>
  <Paragraphs>116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Meiryo</vt:lpstr>
      <vt:lpstr>Arial</vt:lpstr>
      <vt:lpstr>Calibri</vt:lpstr>
      <vt:lpstr>Corbel</vt:lpstr>
      <vt:lpstr>Wingdings</vt:lpstr>
      <vt:lpstr>Custom</vt:lpstr>
      <vt:lpstr>Tugas perpustakan sekolah</vt:lpstr>
      <vt:lpstr>Maksud DanTujuan</vt:lpstr>
      <vt:lpstr>Tujuan Utama</vt:lpstr>
      <vt:lpstr>Manfaat</vt:lpstr>
      <vt:lpstr>Fitur </vt:lpstr>
      <vt:lpstr>Use Case Diagram</vt:lpstr>
      <vt:lpstr>Skema Basis Data</vt:lpstr>
      <vt:lpstr>Tampilan Mockup</vt:lpstr>
      <vt:lpstr>Penjelasan</vt:lpstr>
      <vt:lpstr>Penjelasan</vt:lpstr>
      <vt:lpstr>Penjelasan</vt:lpstr>
      <vt:lpstr>Penjelasan</vt:lpstr>
      <vt:lpstr>Penjelasan</vt:lpstr>
      <vt:lpstr>Penjelasan</vt:lpstr>
      <vt:lpstr>Penjelasan</vt:lpstr>
      <vt:lpstr>Penjelasan</vt:lpstr>
      <vt:lpstr>Penjelasan</vt:lpstr>
      <vt:lpstr>Penjelasan</vt:lpstr>
      <vt:lpstr>Penjelasan</vt:lpstr>
      <vt:lpstr>Penjelasan</vt:lpstr>
      <vt:lpstr>Penjelasan</vt:lpstr>
      <vt:lpstr>Penjelasan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HP</dc:creator>
  <cp:lastModifiedBy>HP</cp:lastModifiedBy>
  <cp:revision>38</cp:revision>
  <dcterms:created xsi:type="dcterms:W3CDTF">2023-09-14T18:46:43Z</dcterms:created>
  <dcterms:modified xsi:type="dcterms:W3CDTF">2024-02-28T13:25:28Z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