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642C-915A-4E29-9DA6-EAD5EAE9F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657A5-C9E3-40CF-A1DA-0C1854B7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435B-52A6-4FD4-A3FF-54DAAC39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C9B5-1D1C-4E8E-8BBF-4FB7CED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E620-F1C3-4627-BA67-CF7ED207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7917-7D47-47F3-8D1F-B22573A6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649F2-CEED-4362-A2C9-0E0330F2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1A5A-4E4D-4E77-BAEC-A8BDCD2A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2DA6-7EB8-4FA7-B167-25ED57AA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E866-AC5A-40A1-A5DB-CC1D8408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7B653-5BB1-4924-8BE5-C11A68570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A2E42-1141-4D8F-A332-F739CEB7E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F759-9C13-4861-9AA7-225AEDCC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5FA2-0066-448E-A6CB-5D87B08B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1903-173F-4AE7-8426-4D3150C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7E11-C76C-4D20-A4D6-6A70E53A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1508-B335-4971-AF30-0209A4D3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96C0-8E50-4B9D-8717-B9E81025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C50A-EC7B-4D65-AFAB-2326B583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0281-E9EE-42DA-80EF-FAE5AEE4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0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295C-6C16-4395-B2EF-A7B1254E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02FD-61AE-477A-8A2C-3122D918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498E-624A-429E-8776-F188D34F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25B6-1B98-4E83-B6FA-B6E5ADC6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F8D1-143C-4821-BA22-336D3628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AF06-8ECA-4CA7-8BB3-00D89CC9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9C13-7F7A-4B9C-8101-2D87431B5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E2302-FF42-4609-91FD-BDB5C8CF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8EBC5-3B82-4375-8868-1F2A4FA7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FE8FF-4713-4F95-8F84-726923FB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39BD8-DE4D-41EB-AFF3-A422081C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7B29-BF74-4799-8C20-E71FAE5F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1961-DAB0-40C6-8FD6-3CBA50B3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D7335-5103-4FA8-A4D2-AD009D55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D4319-38BF-4402-8A0A-878FBA000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B9435-6C16-41FD-8C9B-C6E5C2EA0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60180-EC75-4B91-8F5E-4A715566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FCB5D-8D06-4A49-895D-D2B30221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F1C84-457D-4133-8E53-99A5CFEE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04EB-9BFF-48C2-A2C3-DE83B8A1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8BFA2-8B84-4DBD-BB57-AB52EFBE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4810F-04F5-4DB3-9C67-AC64B250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294F6-1578-446F-AAE0-0FCC4369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9C838-4E5C-4079-B968-80300A60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7C46F-4BC8-4237-9ABE-C173B910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B314E-7CAC-4904-83EA-0D1C230C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70CD-AD02-4DED-940C-9DB0C36E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E5D3-E7F2-44E2-9249-A40456F4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7AFAA-AB5A-482F-9934-A5AD2C1F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592B-F76C-426F-AF7C-D325F13B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1ABE0-597D-4438-BFB3-E7886D0D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E1A38-F888-4EAD-BE00-E8AEBE07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CF67-C84E-44C2-82EF-6EABBBD6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58C02-B8B4-4187-8671-7EE727BAA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D98C2-DF2C-4300-BBED-9D0A0F49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933D-1578-4946-895A-A73A24EE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99C6-DB67-492B-A557-1D125BC8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95D09-BE6A-4FF8-8155-242A1BE6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7100D-4EDD-4301-9ACF-7DEB22CA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DB2F-B215-44BD-BB82-7E1AD764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2B3A-46B0-4E68-A793-FD6E0A8BC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7D400-4DCE-47EE-B042-EA0AAF959B0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6596-4D36-4050-8F3E-6729CAE75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2777-67B6-4D9D-B188-9F5D2525B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9A24-53E6-427A-AF10-742AEA7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C136-135C-4E3C-AA06-2D80698C2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99306-2AB1-4B59-8433-3F4F34EB2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98FE26-46FE-4373-9651-660B8082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45EA-AEC7-4DD0-9A6F-65B37F726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07EAD-3FFC-4445-9355-DBBE81E9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7326AC-255E-4E35-8DF0-EE3AEEF2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44AF-9265-446E-A61B-3794CC4D8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E15E6-73AB-49EC-9987-E03326A60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ADC29-F876-434B-A2AE-05656D44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524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B5FE-3B03-46FF-A4B2-3500D02FB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BE22D-5EBA-40A7-BB48-7DD148567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2A03A08C-47CF-490B-8BAB-75565E30E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319"/>
            <a:ext cx="12569983" cy="55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AF9D-C87E-451A-A9A8-8D8C1902D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136D1-31A1-485E-8EA6-5AD87FDEB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9E39D-FBD8-4B37-8279-E636429D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629" y="0"/>
            <a:ext cx="15509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6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CD5D-E695-4F36-AEBA-C3F3EA098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70A7-318C-449F-AB66-B4AB16D85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58546A3E-4BE2-44BD-8B68-C9F5EC65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856" y="0"/>
            <a:ext cx="15249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3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5CC-8934-4026-B03B-FBCB8CC04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D07BC-51E3-4962-BD20-B90358AED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67CD4-3BF3-44EE-A903-04ABED75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Luthfia Dianasari</dc:creator>
  <cp:lastModifiedBy>Luthfia Dianasari</cp:lastModifiedBy>
  <cp:revision>3</cp:revision>
  <dcterms:created xsi:type="dcterms:W3CDTF">2020-06-04T20:46:40Z</dcterms:created>
  <dcterms:modified xsi:type="dcterms:W3CDTF">2020-06-04T23:29:01Z</dcterms:modified>
</cp:coreProperties>
</file>