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80699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DF9D68-E273-4781-71A6-A7482D2DE94B}"/>
              </a:ext>
            </a:extLst>
          </p:cNvPr>
          <p:cNvSpPr txBox="1"/>
          <p:nvPr/>
        </p:nvSpPr>
        <p:spPr>
          <a:xfrm flipH="1">
            <a:off x="4878704" y="4309938"/>
            <a:ext cx="243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LUTHFI SYIFA SUQIYYAH</a:t>
            </a:r>
          </a:p>
          <a:p>
            <a:pPr algn="ctr"/>
            <a:r>
              <a:rPr lang="en-US" dirty="0"/>
              <a:t>XI PPLG 1</a:t>
            </a:r>
          </a:p>
        </p:txBody>
      </p:sp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2024-08-20T02:20:02Z</dcterms:modified>
</cp:coreProperties>
</file>