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handoutMasterIdLst>
    <p:handoutMasterId r:id="rId16"/>
  </p:handoutMasterIdLst>
  <p:sldIdLst>
    <p:sldId id="256" r:id="rId4"/>
    <p:sldId id="261" r:id="rId5"/>
    <p:sldId id="307" r:id="rId6"/>
    <p:sldId id="290" r:id="rId7"/>
    <p:sldId id="293" r:id="rId8"/>
    <p:sldId id="306" r:id="rId9"/>
    <p:sldId id="308" r:id="rId10"/>
    <p:sldId id="309" r:id="rId11"/>
    <p:sldId id="310" r:id="rId12"/>
    <p:sldId id="311" r:id="rId13"/>
    <p:sldId id="27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120" y="56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1960" y="1131590"/>
            <a:ext cx="3845416" cy="1080121"/>
          </a:xfrm>
        </p:spPr>
        <p:txBody>
          <a:bodyPr/>
          <a:lstStyle/>
          <a:p>
            <a:pPr lvl="0"/>
            <a:r>
              <a:rPr lang="en-US" altLang="ko-KR" sz="3200" dirty="0">
                <a:latin typeface="+mn-lt"/>
                <a:ea typeface="맑은 고딕" pitchFamily="50" charset="-127"/>
              </a:rPr>
              <a:t>STRUKTUR DATA</a:t>
            </a:r>
            <a:endParaRPr lang="en-US" altLang="ko-KR" sz="320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46476" y="2211711"/>
            <a:ext cx="3651047" cy="108012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600" dirty="0"/>
              <a:t>1. </a:t>
            </a:r>
            <a:r>
              <a:rPr lang="en-US" altLang="ko-KR" sz="1600" dirty="0" err="1"/>
              <a:t>Nopi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Rahmawati</a:t>
            </a:r>
            <a:r>
              <a:rPr lang="en-US" altLang="ko-KR" sz="1600" dirty="0"/>
              <a:t> ( 201904005)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dirty="0"/>
              <a:t>2. Ayu Siti </a:t>
            </a:r>
            <a:r>
              <a:rPr lang="en-US" altLang="ko-KR" sz="1600" dirty="0" err="1"/>
              <a:t>Rohmah</a:t>
            </a:r>
            <a:r>
              <a:rPr lang="en-US" altLang="ko-KR" sz="1600" dirty="0"/>
              <a:t> (201904016)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dirty="0"/>
              <a:t>3. </a:t>
            </a:r>
            <a:r>
              <a:rPr lang="en-US" altLang="ko-KR" sz="1600" dirty="0" err="1"/>
              <a:t>Vira</a:t>
            </a:r>
            <a:r>
              <a:rPr lang="en-US" altLang="ko-KR" sz="1600" dirty="0"/>
              <a:t> Virginia (201904021)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dirty="0"/>
              <a:t>4. </a:t>
            </a:r>
            <a:r>
              <a:rPr lang="en-US" altLang="ko-KR" sz="1600" dirty="0" err="1"/>
              <a:t>Lutfiyah</a:t>
            </a:r>
            <a:r>
              <a:rPr lang="en-US" altLang="ko-KR" sz="1600" dirty="0"/>
              <a:t> Sakinah (201904024)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600" dirty="0"/>
              <a:t>5. </a:t>
            </a:r>
            <a:r>
              <a:rPr lang="en-US" altLang="ko-KR" sz="1600" dirty="0" err="1"/>
              <a:t>Adila</a:t>
            </a:r>
            <a:r>
              <a:rPr lang="en-US" altLang="ko-KR" sz="1600" dirty="0"/>
              <a:t> Alaina </a:t>
            </a:r>
            <a:r>
              <a:rPr lang="en-US" altLang="ko-KR" sz="1600" dirty="0" err="1"/>
              <a:t>Risqi</a:t>
            </a:r>
            <a:r>
              <a:rPr lang="en-US" altLang="ko-KR" sz="1600" dirty="0"/>
              <a:t> (201904027)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74728E-8BC0-4A18-9218-58E160ECF6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Kesimpulan</a:t>
            </a:r>
            <a:endParaRPr lang="en-ID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BD816-AB84-475B-9EDF-E814ED35FD70}"/>
              </a:ext>
            </a:extLst>
          </p:cNvPr>
          <p:cNvSpPr txBox="1"/>
          <p:nvPr/>
        </p:nvSpPr>
        <p:spPr>
          <a:xfrm>
            <a:off x="0" y="915566"/>
            <a:ext cx="8676456" cy="3895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Pada program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disimpulkan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insertion sort dan  selection sort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sama-sama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output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pada while &amp; if, pada insertion sort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while dan pada selection sort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if, pada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mengurutkan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ascending dan descending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mengurut-kan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pada proses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pengurutan</a:t>
            </a:r>
            <a:endParaRPr lang="en-US" sz="18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diinputkan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jauh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memakan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18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bubble short. </a:t>
            </a:r>
            <a:endParaRPr lang="en-ID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68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+mn-lt"/>
              </a:rPr>
              <a:t>Thank you</a:t>
            </a:r>
            <a:endParaRPr lang="ko-KR" altLang="en-US" b="1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1800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166384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Materi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73782" y="1542036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Sorting (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Pengurutan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)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73782" y="2378793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Insertion Sort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124351" y="3207930"/>
            <a:ext cx="5738578" cy="40011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Selection Sort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3AC66E-EBAD-4D34-BD04-B8C4AA1248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Sorting ( </a:t>
            </a:r>
            <a:r>
              <a:rPr lang="en-US" b="1" dirty="0" err="1"/>
              <a:t>Pengurutan</a:t>
            </a:r>
            <a:r>
              <a:rPr lang="en-US" b="1" dirty="0"/>
              <a:t> ) </a:t>
            </a:r>
            <a:endParaRPr lang="en-ID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C7215-6AFD-45D1-AB1D-9BC02F105BB8}"/>
              </a:ext>
            </a:extLst>
          </p:cNvPr>
          <p:cNvSpPr txBox="1"/>
          <p:nvPr/>
        </p:nvSpPr>
        <p:spPr>
          <a:xfrm>
            <a:off x="467544" y="1131590"/>
            <a:ext cx="8208912" cy="308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0510" algn="just" fontAlgn="base">
              <a:lnSpc>
                <a:spcPct val="150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Pengurutan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(</a:t>
            </a:r>
            <a:r>
              <a:rPr lang="en-US" sz="16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sorting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)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proses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mengatur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sekumpulan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objek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menurut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urutan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atau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susunan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tertentu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Urutan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objek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tersebut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menaik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(</a:t>
            </a:r>
            <a:r>
              <a:rPr lang="en-US" sz="16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ascending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yaitu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urutan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objek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disusun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mulai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dari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Nilai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terkecil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hingga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terbesar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atau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menurun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(</a:t>
            </a:r>
            <a:r>
              <a:rPr lang="en-US" sz="16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descending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yaitu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urutan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objek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disusun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mulai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dari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Nilai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terbesar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hingga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terkecil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</a:t>
            </a:r>
            <a:endParaRPr lang="en-ID" sz="1600" dirty="0">
              <a:effectLst/>
              <a:ea typeface="Times New Roman" panose="02020603050405020304" pitchFamily="18" charset="0"/>
            </a:endParaRPr>
          </a:p>
          <a:p>
            <a:pPr indent="180340" algn="just" fontAlgn="base">
              <a:lnSpc>
                <a:spcPct val="150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Pengurutan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naik </a:t>
            </a:r>
            <a:r>
              <a:rPr lang="en-US" sz="16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(ascending)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mengurutkan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terkecil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terendah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 algn="just" fontAlgn="base">
              <a:lnSpc>
                <a:spcPct val="150000"/>
              </a:lnSpc>
              <a:spcAft>
                <a:spcPts val="10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Pengurutan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turun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(descending)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kebalikan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pengurutan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ascending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diurutkan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terbesar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terkecil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62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Insertion Sort</a:t>
            </a:r>
            <a:endParaRPr lang="ko-KR" alt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95536" y="1292155"/>
            <a:ext cx="3240360" cy="1207666"/>
            <a:chOff x="467544" y="1233581"/>
            <a:chExt cx="3240360" cy="1207666"/>
          </a:xfrm>
        </p:grpSpPr>
        <p:sp>
          <p:nvSpPr>
            <p:cNvPr id="10" name="TextBox 9"/>
            <p:cNvSpPr txBox="1"/>
            <p:nvPr/>
          </p:nvSpPr>
          <p:spPr>
            <a:xfrm>
              <a:off x="467544" y="2164248"/>
              <a:ext cx="32403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7544" y="1233581"/>
              <a:ext cx="32403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95536" y="3472799"/>
            <a:ext cx="17931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BA266F-A7BD-40B8-B5C2-EDF68F04A60C}"/>
              </a:ext>
            </a:extLst>
          </p:cNvPr>
          <p:cNvSpPr txBox="1"/>
          <p:nvPr/>
        </p:nvSpPr>
        <p:spPr>
          <a:xfrm>
            <a:off x="179512" y="1325205"/>
            <a:ext cx="8856984" cy="22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0510" algn="just" fontAlgn="base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Insertion sort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pengurutan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membandi-ngkan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mengurutkannya,kemudian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mengece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persatu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membandingkannya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diurutkan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10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/>
              <a:t>Kelebihan</a:t>
            </a:r>
            <a:r>
              <a:rPr lang="en-US" altLang="ko-KR" b="1" dirty="0"/>
              <a:t> &amp; </a:t>
            </a:r>
            <a:r>
              <a:rPr lang="en-US" altLang="ko-KR" b="1" dirty="0" err="1"/>
              <a:t>Kekurangan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CEC92-30BA-49BC-8EBB-BCC75EC8D563}"/>
              </a:ext>
            </a:extLst>
          </p:cNvPr>
          <p:cNvSpPr txBox="1"/>
          <p:nvPr/>
        </p:nvSpPr>
        <p:spPr>
          <a:xfrm>
            <a:off x="647564" y="771550"/>
            <a:ext cx="7848872" cy="3881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0510" algn="just" fontAlgn="base"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Adapun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kelebihan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dimiliki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Insertion Sort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  <a:endParaRPr lang="en-ID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lphaLcParenR"/>
            </a:pP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penerapannya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lphaLcParenR"/>
            </a:pP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Mangkus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lphaLcParenR"/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Jika list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terurut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terurut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Insertion Sort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Quicksort.</a:t>
            </a:r>
            <a:endParaRPr lang="en-ID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lphaLcParenR"/>
            </a:pP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Mangkus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terurut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lphaLcParenR"/>
            </a:pP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mangkus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dibanding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Bubble Sort dan Selection Sort.</a:t>
            </a:r>
            <a:endParaRPr lang="en-ID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lphaLcParenR"/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Inserion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Sort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membuatnya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pengurutan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tercepat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lphaLcParenR"/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Stabil.</a:t>
            </a:r>
            <a:endParaRPr lang="en-ID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46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E7E6E3-03BD-467D-A971-955A00595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Kelebihan</a:t>
            </a:r>
            <a:r>
              <a:rPr lang="en-US" b="1" dirty="0"/>
              <a:t> &amp; </a:t>
            </a:r>
            <a:r>
              <a:rPr lang="en-US" b="1" dirty="0" err="1"/>
              <a:t>Kekurangan</a:t>
            </a:r>
            <a:endParaRPr lang="en-ID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5FE51-1052-46B3-A8D7-D229D0C576FE}"/>
              </a:ext>
            </a:extLst>
          </p:cNvPr>
          <p:cNvSpPr txBox="1"/>
          <p:nvPr/>
        </p:nvSpPr>
        <p:spPr>
          <a:xfrm>
            <a:off x="395536" y="1059582"/>
            <a:ext cx="8208912" cy="2916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0510" algn="just" fontAlgn="base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Adapun  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kekurangan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dimiliki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Insertion Sort 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lphaLcParenR"/>
            </a:pP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Banyaknya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larik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lphaLcParenR"/>
            </a:pP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larik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jumlahnya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praktis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lphaLcParenR"/>
            </a:pP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Jika list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terurut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terbalik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memindai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mengganti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menyisipkan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berikutnya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err="1">
                <a:effectLst/>
                <a:ea typeface="Times New Roman" panose="02020603050405020304" pitchFamily="18" charset="0"/>
              </a:rPr>
              <a:t>Membutuhkan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waktu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O(n2) pada data yang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tidak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terurut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sehingga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tidak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cocok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dalam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pengurutan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a typeface="Times New Roman" panose="02020603050405020304" pitchFamily="18" charset="0"/>
              </a:rPr>
              <a:t>elemen</a:t>
            </a:r>
            <a:r>
              <a:rPr lang="en-US" sz="1600" dirty="0"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a typeface="Times New Roman" panose="02020603050405020304" pitchFamily="18" charset="0"/>
              </a:rPr>
              <a:t>dalam</a:t>
            </a:r>
            <a:r>
              <a:rPr lang="en-US" sz="1600" dirty="0"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a typeface="Times New Roman" panose="02020603050405020304" pitchFamily="18" charset="0"/>
              </a:rPr>
              <a:t>jumlah</a:t>
            </a:r>
            <a:r>
              <a:rPr lang="en-US" sz="1600" dirty="0">
                <a:ea typeface="Times New Roman" panose="02020603050405020304" pitchFamily="18" charset="0"/>
              </a:rPr>
              <a:t> yang </a:t>
            </a:r>
            <a:r>
              <a:rPr lang="en-US" sz="1600" dirty="0" err="1">
                <a:ea typeface="Times New Roman" panose="02020603050405020304" pitchFamily="18" charset="0"/>
              </a:rPr>
              <a:t>besar</a:t>
            </a:r>
            <a:r>
              <a:rPr lang="en-US" sz="1600" dirty="0">
                <a:ea typeface="Times New Roman" panose="02020603050405020304" pitchFamily="18" charset="0"/>
              </a:rPr>
              <a:t>.</a:t>
            </a:r>
            <a:endParaRPr lang="en-ID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64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140D49-B72B-432D-BEC0-1241114BF1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Selection Sort</a:t>
            </a:r>
            <a:endParaRPr lang="en-ID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BB9F8-388D-4305-A3C6-D3785819261D}"/>
              </a:ext>
            </a:extLst>
          </p:cNvPr>
          <p:cNvSpPr txBox="1"/>
          <p:nvPr/>
        </p:nvSpPr>
        <p:spPr>
          <a:xfrm>
            <a:off x="431540" y="1203598"/>
            <a:ext cx="82809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Selection sort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teknik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pengurutan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tertinggi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terendah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array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menempatkan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semestinya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Algorithma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mengurutkan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Ascending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dan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Descending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cocok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set </a:t>
            </a:r>
          </a:p>
          <a:p>
            <a:pPr algn="just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kompleksitas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algorithma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Ο(x2) di mana n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item.</a:t>
            </a:r>
            <a:endParaRPr lang="en-ID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8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C1BB9B-8471-4590-AA09-CC79BBBA47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288032"/>
          </a:xfrm>
        </p:spPr>
        <p:txBody>
          <a:bodyPr/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Kelebihan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Kekurangan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536B1-2ED7-4F6C-8D53-3548AF5C958A}"/>
              </a:ext>
            </a:extLst>
          </p:cNvPr>
          <p:cNvSpPr txBox="1"/>
          <p:nvPr/>
        </p:nvSpPr>
        <p:spPr>
          <a:xfrm>
            <a:off x="1403648" y="1131590"/>
            <a:ext cx="6624736" cy="343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Kelebihan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300"/>
              </a:spcAft>
              <a:buFont typeface="+mj-lt"/>
              <a:buAutoNum type="alphaLcPeriod"/>
            </a:pP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rapat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muda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diimplementasikan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 indent="-228600" algn="just">
              <a:lnSpc>
                <a:spcPct val="150000"/>
              </a:lnSpc>
              <a:spcAft>
                <a:spcPts val="300"/>
              </a:spcAft>
              <a:buAutoNum type="alphaLcPeriod" startAt="2"/>
            </a:pP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pertukarannya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sekali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c.  Waktu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pengurutan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ditekan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d.  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menggabungkannya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ea typeface="Times New Roman" panose="02020603050405020304" pitchFamily="18" charset="0"/>
              </a:rPr>
              <a:t>       e.  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Kompleksitas</a:t>
            </a:r>
            <a:r>
              <a:rPr lang="en-US" dirty="0">
                <a:effectLst/>
                <a:ea typeface="Times New Roman" panose="02020603050405020304" pitchFamily="18" charset="0"/>
              </a:rPr>
              <a:t> selection sort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relatif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lebih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kecil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73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B442D7-0A3C-4622-B851-C47FCAA72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Kelebihan</a:t>
            </a:r>
            <a:r>
              <a:rPr lang="en-US" b="1" dirty="0"/>
              <a:t> &amp; </a:t>
            </a:r>
            <a:r>
              <a:rPr lang="en-US" b="1" dirty="0" err="1"/>
              <a:t>Kekurangan</a:t>
            </a:r>
            <a:endParaRPr lang="en-ID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3FE14-40FE-4AB6-8CE1-73DDB8DC0A39}"/>
              </a:ext>
            </a:extLst>
          </p:cNvPr>
          <p:cNvSpPr txBox="1"/>
          <p:nvPr/>
        </p:nvSpPr>
        <p:spPr>
          <a:xfrm>
            <a:off x="971600" y="1347614"/>
            <a:ext cx="6192688" cy="1458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30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742950" lvl="1" indent="-285750" algn="just">
              <a:lnSpc>
                <a:spcPct val="150000"/>
              </a:lnSpc>
              <a:spcAft>
                <a:spcPts val="300"/>
              </a:spcAft>
              <a:buFont typeface="+mj-lt"/>
              <a:buAutoNum type="alphaLcPeriod"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300"/>
              </a:spcAft>
              <a:buFont typeface="+mj-lt"/>
              <a:buAutoNum type="alphaLcPeriod"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Sulit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membagi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307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579</Words>
  <Application>Microsoft Office PowerPoint</Application>
  <PresentationFormat>On-screen Show (16:9)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Ahmad Rizaldi</cp:lastModifiedBy>
  <cp:revision>75</cp:revision>
  <dcterms:created xsi:type="dcterms:W3CDTF">2016-12-05T23:26:54Z</dcterms:created>
  <dcterms:modified xsi:type="dcterms:W3CDTF">2020-06-14T11:19:15Z</dcterms:modified>
</cp:coreProperties>
</file>