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189BD5-D59E-26C3-B043-C55877EB7570}" v="325" dt="2025-06-03T12:32:53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042F92CAE5CA8FB/%D0%9F%D1%80%D0%B5%D0%B7%D0%B5%D0%BD%D1%82%D0%B0%D1%86%D0%B8%D1%8F_%D0%9A%D1%80%D1%83%D0%B3%D0%BE%D0%B2%D0%B0%D1%8F%20%D0%B4%D0%B8%D0%B0%D0%B3%D1%80%D0%B0%D0%BC%D0%BC%D0%B0%2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042F92CAE5CA8FB/%D0%9F%D1%80%D0%B5%D0%B7%D0%B5%D0%BD%D1%82%D0%B0%D1%86%D0%B8%D1%8F_%D0%9A%D1%80%D1%83%D0%B3%D0%BE%D0%B2%D0%B0%D1%8F%20%D0%B4%D0%B8%D0%B0%D0%B3%D1%80%D0%B0%D0%BC%D0%BC%D0%B0%20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327-4932-9DAF-E5F851FDDA2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327-4932-9DAF-E5F851FDDA2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Firefox</c:v>
                </c:pt>
                <c:pt idx="1">
                  <c:v>Brave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1.8</c:v>
                </c:pt>
                <c:pt idx="1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C54-49EE-A051-A0062EDFE6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v>Совместимость</c:v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23A-4822-9210-C3F388BAC30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23A-4822-9210-C3F388BAC30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Firefox</c:v>
                </c:pt>
                <c:pt idx="1">
                  <c:v>Brave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550</c:v>
                </c:pt>
                <c:pt idx="1">
                  <c:v>548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752-4496-B0A8-A2EDB9BA48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65A7A7B-B71A-428D-833F-0F3507A6DB13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616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2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14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F65307-640F-4AE7-B0BE-50C709AD86C5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5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3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2278E8-5F4B-47D5-A617-8CCDF75D6A33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20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6AAFA52-7A21-407F-8339-40DF182D7460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1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5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E6483A1-31A8-47A2-AB0A-53A7803D5EBF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7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810B9-2C7C-4CAF-99E2-617AE20BA331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53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2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4800" dirty="0"/>
              <a:t>Firefox </a:t>
            </a:r>
            <a:r>
              <a:rPr lang="ru-RU" sz="4800" err="1"/>
              <a:t>vs</a:t>
            </a:r>
            <a:r>
              <a:rPr lang="ru-RU" sz="4800" dirty="0"/>
              <a:t> </a:t>
            </a:r>
            <a:r>
              <a:rPr lang="ru-RU" sz="4800" err="1"/>
              <a:t>Brave</a:t>
            </a:r>
            <a:endParaRPr lang="ru-RU" sz="48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ru-RU" dirty="0"/>
              <a:t>Сравнение в инфографике по ключевым метрикам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5E8F-D390-1E9E-4E2E-06A473AE0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Вступление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9C94B-B324-2F29-E0FD-3A198B74E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ru-RU" sz="2400" dirty="0">
                <a:ea typeface="+mn-lt"/>
                <a:cs typeface="+mn-lt"/>
              </a:rPr>
              <a:t>Анализ проводился по трем основным критериям: потребление RAM, совместимость и безопасность.</a:t>
            </a:r>
            <a:endParaRPr lang="ru-RU" sz="2400" dirty="0"/>
          </a:p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724F7-64B9-9385-1AAA-AE226B222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C47A-1A9C-489F-89BA-187D914921FC}" type="datetime1">
              <a:t>6/3/2025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3E239-BAA4-1F35-9575-D2C6761A2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0688A-9E66-AB74-923A-936E1907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6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7DB96-E999-24C3-FA9B-E45E7D2D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Потребление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D87C3-9A5A-B24E-79CF-950C9C04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D625-027D-4605-9107-6A52F2BC1761}" type="datetime1">
              <a:t>6/3/2025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A5FF0-3414-E9E2-5395-BE03354E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3</a:t>
            </a:fld>
            <a:endParaRPr lang="en-US" dirty="0"/>
          </a:p>
        </p:txBody>
      </p: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2A6F3F9D-7D66-6A60-83B5-7DAC0E09C7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9722513"/>
              </p:ext>
            </p:extLst>
          </p:nvPr>
        </p:nvGraphicFramePr>
        <p:xfrm>
          <a:off x="2876282" y="1870880"/>
          <a:ext cx="6643352" cy="4479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9904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E8DA6-66F7-EC02-B6F9-343A2B2F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Совместимость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26DF9-93E7-B5B5-2330-0DAD103C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051E4-A26A-4B71-81CD-7F7E57F85674}" type="datetime1">
              <a:t>6/3/2025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628D1-BA6A-EF90-DE29-698295B0D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4</a:t>
            </a:fld>
            <a:endParaRPr lang="en-US" dirty="0"/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6C9AF93B-01BB-ECA1-4F68-074E4FCFD8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5398975"/>
              </p:ext>
            </p:extLst>
          </p:nvPr>
        </p:nvGraphicFramePr>
        <p:xfrm>
          <a:off x="2758226" y="1709894"/>
          <a:ext cx="6868731" cy="4608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8293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ABF2-5150-DB36-C956-89EF3518C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Рекомендации для целевых аудиторий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4DE28-C0BD-2BEA-001A-8A1F9D99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88CE-9F2B-47CB-B20D-C210313F4129}" type="datetime1">
              <a:t>6/3/2025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E1AC8-2A4A-A5FC-3C1B-C23402BA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B5C1C1-4AC6-9215-A706-C89397D98B2E}"/>
              </a:ext>
            </a:extLst>
          </p:cNvPr>
          <p:cNvSpPr txBox="1"/>
          <p:nvPr/>
        </p:nvSpPr>
        <p:spPr>
          <a:xfrm>
            <a:off x="699752" y="2449132"/>
            <a:ext cx="11232523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en-US" sz="2000" err="1">
                <a:latin typeface="Calibri"/>
                <a:ea typeface="Calibri"/>
                <a:cs typeface="Calibri"/>
              </a:rPr>
              <a:t>Для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пользователей</a:t>
            </a:r>
            <a:r>
              <a:rPr lang="en-US" sz="2000" dirty="0">
                <a:latin typeface="Calibri"/>
                <a:ea typeface="Calibri"/>
                <a:cs typeface="Calibri"/>
              </a:rPr>
              <a:t> с </a:t>
            </a:r>
            <a:r>
              <a:rPr lang="en-US" sz="2000" err="1">
                <a:latin typeface="Calibri"/>
                <a:ea typeface="Calibri"/>
                <a:cs typeface="Calibri"/>
              </a:rPr>
              <a:t>ограниченными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ресурсами</a:t>
            </a:r>
            <a:r>
              <a:rPr lang="en-US" sz="2000" dirty="0">
                <a:latin typeface="Calibri"/>
                <a:ea typeface="Calibri"/>
                <a:cs typeface="Calibri"/>
              </a:rPr>
              <a:t>:</a:t>
            </a:r>
            <a:endParaRPr lang="ru-RU" sz="2000">
              <a:latin typeface="Calibri"/>
              <a:ea typeface="Calibri"/>
              <a:cs typeface="Calibri"/>
            </a:endParaRPr>
          </a:p>
          <a:p>
            <a:pPr marL="0" lvl="1"/>
            <a:endParaRPr lang="en-US" sz="2000" dirty="0">
              <a:latin typeface="Calibri"/>
              <a:ea typeface="Calibri"/>
              <a:cs typeface="Calibri"/>
            </a:endParaRPr>
          </a:p>
          <a:p>
            <a:pPr marL="0" lvl="1"/>
            <a:r>
              <a:rPr lang="en-US" sz="2000" err="1">
                <a:latin typeface="Calibri"/>
                <a:ea typeface="Calibri"/>
                <a:cs typeface="Calibri"/>
              </a:rPr>
              <a:t>Рекомендуется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использовать</a:t>
            </a:r>
            <a:r>
              <a:rPr lang="en-US" sz="2000" dirty="0">
                <a:latin typeface="Calibri"/>
                <a:ea typeface="Calibri"/>
                <a:cs typeface="Calibri"/>
              </a:rPr>
              <a:t> Brave, </a:t>
            </a:r>
            <a:r>
              <a:rPr lang="en-US" sz="2000" err="1">
                <a:latin typeface="Calibri"/>
                <a:ea typeface="Calibri"/>
                <a:cs typeface="Calibri"/>
              </a:rPr>
              <a:t>так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как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он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потребляет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меньше</a:t>
            </a:r>
            <a:r>
              <a:rPr lang="en-US" sz="2000" dirty="0">
                <a:latin typeface="Calibri"/>
                <a:ea typeface="Calibri"/>
                <a:cs typeface="Calibri"/>
              </a:rPr>
              <a:t> RAM.</a:t>
            </a:r>
          </a:p>
          <a:p>
            <a:pPr marL="0" lvl="1"/>
            <a:endParaRPr lang="en-US" sz="2000" dirty="0">
              <a:latin typeface="Calibri"/>
              <a:ea typeface="Calibri"/>
              <a:cs typeface="Calibri"/>
            </a:endParaRPr>
          </a:p>
          <a:p>
            <a:pPr marL="0" lvl="1"/>
            <a:r>
              <a:rPr lang="en-US" sz="2000" dirty="0">
                <a:latin typeface="Calibri"/>
                <a:ea typeface="Calibri"/>
                <a:cs typeface="Calibri"/>
              </a:rPr>
              <a:t>2. </a:t>
            </a:r>
            <a:r>
              <a:rPr lang="en-US" sz="2000" err="1">
                <a:latin typeface="Calibri"/>
                <a:ea typeface="Calibri"/>
                <a:cs typeface="Calibri"/>
              </a:rPr>
              <a:t>Для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пользователей</a:t>
            </a:r>
            <a:r>
              <a:rPr lang="en-US" sz="2000" dirty="0">
                <a:latin typeface="Calibri"/>
                <a:ea typeface="Calibri"/>
                <a:cs typeface="Calibri"/>
              </a:rPr>
              <a:t>, </a:t>
            </a:r>
            <a:r>
              <a:rPr lang="en-US" sz="2000" err="1">
                <a:latin typeface="Calibri"/>
                <a:ea typeface="Calibri"/>
                <a:cs typeface="Calibri"/>
              </a:rPr>
              <a:t>которым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важна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совместимость</a:t>
            </a:r>
            <a:r>
              <a:rPr lang="en-US" sz="2000" dirty="0">
                <a:latin typeface="Calibri"/>
                <a:ea typeface="Calibri"/>
                <a:cs typeface="Calibri"/>
              </a:rPr>
              <a:t>:</a:t>
            </a:r>
          </a:p>
          <a:p>
            <a:pPr marL="0" lvl="1"/>
            <a:endParaRPr lang="en-US" sz="2000" dirty="0">
              <a:latin typeface="Calibri"/>
              <a:ea typeface="Calibri"/>
              <a:cs typeface="Calibri"/>
            </a:endParaRPr>
          </a:p>
          <a:p>
            <a:pPr marL="0" lvl="1"/>
            <a:r>
              <a:rPr lang="en-US" sz="2000" err="1">
                <a:latin typeface="Calibri"/>
                <a:ea typeface="Calibri"/>
                <a:cs typeface="Calibri"/>
              </a:rPr>
              <a:t>Рекомендуется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использовать</a:t>
            </a:r>
            <a:r>
              <a:rPr lang="en-US" sz="2000" dirty="0">
                <a:latin typeface="Calibri"/>
                <a:ea typeface="Calibri"/>
                <a:cs typeface="Calibri"/>
              </a:rPr>
              <a:t> Firefox, </a:t>
            </a:r>
            <a:r>
              <a:rPr lang="en-US" sz="2000" err="1">
                <a:latin typeface="Calibri"/>
                <a:ea typeface="Calibri"/>
                <a:cs typeface="Calibri"/>
              </a:rPr>
              <a:t>так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как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он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показывает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чуть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лучшую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совместимость</a:t>
            </a:r>
            <a:r>
              <a:rPr lang="en-US" sz="2000" dirty="0">
                <a:latin typeface="Calibri"/>
                <a:ea typeface="Calibri"/>
                <a:cs typeface="Calibri"/>
              </a:rPr>
              <a:t> с </a:t>
            </a:r>
            <a:r>
              <a:rPr lang="en-US" sz="2000" err="1">
                <a:latin typeface="Calibri"/>
                <a:ea typeface="Calibri"/>
                <a:cs typeface="Calibri"/>
              </a:rPr>
              <a:t>веб-стандартами</a:t>
            </a:r>
            <a:r>
              <a:rPr lang="en-US" sz="2000" dirty="0">
                <a:latin typeface="Calibri"/>
                <a:ea typeface="Calibri"/>
                <a:cs typeface="Calibri"/>
              </a:rPr>
              <a:t>.</a:t>
            </a: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3. </a:t>
            </a:r>
            <a:r>
              <a:rPr lang="en-US" sz="2000" err="1">
                <a:latin typeface="Calibri"/>
                <a:ea typeface="Calibri"/>
                <a:cs typeface="Calibri"/>
              </a:rPr>
              <a:t>Для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пользователей</a:t>
            </a:r>
            <a:r>
              <a:rPr lang="en-US" sz="2000" dirty="0">
                <a:latin typeface="Calibri"/>
                <a:ea typeface="Calibri"/>
                <a:cs typeface="Calibri"/>
              </a:rPr>
              <a:t>, </a:t>
            </a:r>
            <a:r>
              <a:rPr lang="en-US" sz="2000" err="1">
                <a:latin typeface="Calibri"/>
                <a:ea typeface="Calibri"/>
                <a:cs typeface="Calibri"/>
              </a:rPr>
              <a:t>которым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важна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безопасность</a:t>
            </a:r>
            <a:r>
              <a:rPr lang="en-US" sz="2000" dirty="0">
                <a:latin typeface="Calibri"/>
                <a:ea typeface="Calibri"/>
                <a:cs typeface="Calibri"/>
              </a:rPr>
              <a:t>:</a:t>
            </a:r>
          </a:p>
          <a:p>
            <a:pPr marL="0" lvl="1"/>
            <a:endParaRPr lang="en-US" sz="2000" dirty="0">
              <a:latin typeface="Calibri"/>
              <a:ea typeface="Calibri"/>
              <a:cs typeface="Calibri"/>
            </a:endParaRPr>
          </a:p>
          <a:p>
            <a:pPr marL="0" lvl="1"/>
            <a:r>
              <a:rPr lang="en-US" sz="2000" err="1">
                <a:latin typeface="Calibri"/>
                <a:ea typeface="Calibri"/>
                <a:cs typeface="Calibri"/>
              </a:rPr>
              <a:t>Оба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браузера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обеспечивают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высокий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уровень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безопасности</a:t>
            </a:r>
            <a:r>
              <a:rPr lang="en-US" sz="2000" dirty="0">
                <a:latin typeface="Calibri"/>
                <a:ea typeface="Calibri"/>
                <a:cs typeface="Calibri"/>
              </a:rPr>
              <a:t>, </a:t>
            </a:r>
            <a:r>
              <a:rPr lang="en-US" sz="2000" err="1">
                <a:latin typeface="Calibri"/>
                <a:ea typeface="Calibri"/>
                <a:cs typeface="Calibri"/>
              </a:rPr>
              <a:t>поэтому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выбор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может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быть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основан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на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других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err="1">
                <a:latin typeface="Calibri"/>
                <a:ea typeface="Calibri"/>
                <a:cs typeface="Calibri"/>
              </a:rPr>
              <a:t>критериях</a:t>
            </a:r>
            <a:r>
              <a:rPr lang="en-US" sz="2000" dirty="0">
                <a:latin typeface="Calibri"/>
                <a:ea typeface="Calibri"/>
                <a:cs typeface="Calibri"/>
              </a:rPr>
              <a:t>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1085013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AccentBoxVTI</vt:lpstr>
      <vt:lpstr>Firefox vs Brave</vt:lpstr>
      <vt:lpstr>Вступление</vt:lpstr>
      <vt:lpstr>Потребление</vt:lpstr>
      <vt:lpstr>Совместимость</vt:lpstr>
      <vt:lpstr>Рекомендации для целевых аудиторий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127</cp:revision>
  <dcterms:created xsi:type="dcterms:W3CDTF">2025-06-03T12:00:19Z</dcterms:created>
  <dcterms:modified xsi:type="dcterms:W3CDTF">2025-06-03T12:33:10Z</dcterms:modified>
</cp:coreProperties>
</file>