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15/03/2022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15/03/2022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Profile.pdf" TargetMode="External"/><Relationship Id="rId3" Type="http://schemas.openxmlformats.org/officeDocument/2006/relationships/hyperlink" Target="Resume-main.zip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JWT authentication, Swagger and payment testing using Braintree in MERN Stack.</a:t>
            </a:r>
            <a:r>
              <a:rPr lang="en-US" altLang="en-US" dirty="0"/>
              <a:t> Material-UI and Angular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Lutika.kolhe@capgemini.com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8329129480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microservices with Spring boot, Spring  Security, Spring Cloud API Gateway, Eureka server..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solidFill>
                  <a:srgbClr val="0070AD"/>
                </a:solidFill>
                <a:hlinkClick r:id="rId3" action="ppaction://hlinkfile"/>
              </a:rPr>
              <a:t>https://github.com/Lutika</a:t>
            </a:r>
            <a:endParaRPr lang="en-US" altLang="nl-NL" dirty="0">
              <a:solidFill>
                <a:srgbClr val="0070AD"/>
              </a:solidFill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Technology : 2017 - 2020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Security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Adobe Photoshop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Adobe Illustrator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Punctual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Lutika Sanjay Kolhe</a:t>
            </a:r>
          </a:p>
        </p:txBody>
      </p:sp>
      <p:pic>
        <p:nvPicPr>
          <p:cNvPr id="7179" name="Picture 7"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6486"/>
          <a:stretch/>
        </p:blipFill>
        <p:spPr>
          <a:xfrm>
            <a:off x="383259" y="287492"/>
            <a:ext cx="1734208" cy="1735628"/>
          </a:xfrm>
        </p:spPr>
      </p:pic>
      <p:pic>
        <p:nvPicPr>
          <p:cNvPr id="20" name="Picture 4" descr="Free icon download | Linkedin">
            <a:hlinkClick r:id="rId8" action="ppaction://hlinkfile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42232</TotalTime>
  <Words>208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Kolhe, Lutika</cp:lastModifiedBy>
  <cp:revision>127</cp:revision>
  <dcterms:created xsi:type="dcterms:W3CDTF">2017-12-08T05:27:40Z</dcterms:created>
  <dcterms:modified xsi:type="dcterms:W3CDTF">2022-03-15T03:22:14Z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