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18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Profile.pdf" TargetMode="External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Lutika.kolhe@capgemini.com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8329129480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solidFill>
                  <a:srgbClr val="0070AD"/>
                </a:solidFill>
              </a:rPr>
              <a:t>https://github.com/Lutika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Technology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Punctual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Lutika Sanjay Kolhe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6486"/>
          <a:stretch/>
        </p:blipFill>
        <p:spPr>
          <a:xfrm>
            <a:off x="383259" y="287492"/>
            <a:ext cx="1734208" cy="1735628"/>
          </a:xfrm>
        </p:spPr>
      </p:pic>
      <p:pic>
        <p:nvPicPr>
          <p:cNvPr id="20" name="Picture 4" descr="Free icon download | Linkedin">
            <a:hlinkClick r:id="rId8" action="ppaction://hlinkfile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41016</TotalTime>
  <Words>230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Kolhe, Lutika</cp:lastModifiedBy>
  <cp:revision>122</cp:revision>
  <dcterms:created xsi:type="dcterms:W3CDTF">2017-12-08T05:27:40Z</dcterms:created>
  <dcterms:modified xsi:type="dcterms:W3CDTF">2022-03-14T07:04:31Z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