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6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31/03/2022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31/03/2022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Profile.pdf" TargetMode="External"/><Relationship Id="rId3" Type="http://schemas.openxmlformats.org/officeDocument/2006/relationships/hyperlink" Target="Resume-main.zip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drive.google.com/file/d/17YcSdSg_n4XbxiuaiUVf-JA6VGXCH3l1/view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Hotel Management System</a:t>
            </a:r>
          </a:p>
          <a:p>
            <a:pPr>
              <a:lnSpc>
                <a:spcPct val="114000"/>
              </a:lnSpc>
            </a:pPr>
            <a:r>
              <a:rPr lang="en-IN" altLang="en-US" dirty="0"/>
              <a:t>Completed end to end case study of Hotel Management System along with JWT authentication, Swagger and payment testing using Braintree in MERN Stack.</a:t>
            </a:r>
            <a:r>
              <a:rPr lang="en-US" altLang="en-US" dirty="0"/>
              <a:t> Material-UI and Angular Bootstrap used for user interface.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Pune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Lutika.kolhe@capgemini.com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8329129480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Hands on experience in creating microservices with Spring boot, Spring  Security, Spring Cloud API Gateway, Eureka server..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</a:t>
            </a:r>
            <a:r>
              <a:rPr lang="en-US" altLang="nl-NL" dirty="0">
                <a:solidFill>
                  <a:srgbClr val="0070AD"/>
                </a:solidFill>
                <a:hlinkClick r:id="rId3" action="ppaction://hlinkfile"/>
              </a:rPr>
              <a:t>https://github.com/Lutika</a:t>
            </a:r>
            <a:endParaRPr lang="en-US" altLang="nl-NL" dirty="0">
              <a:solidFill>
                <a:srgbClr val="0070AD"/>
              </a:solidFill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Technology : 2017 - 2020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</a:p>
          <a:p>
            <a:pPr>
              <a:lnSpc>
                <a:spcPct val="114000"/>
              </a:lnSpc>
            </a:pPr>
            <a:r>
              <a:rPr lang="en-US" altLang="en-US" sz="1000" dirty="0"/>
              <a:t>Angular</a:t>
            </a:r>
          </a:p>
          <a:p>
            <a:pPr>
              <a:lnSpc>
                <a:spcPct val="114000"/>
              </a:lnSpc>
            </a:pPr>
            <a:r>
              <a:rPr lang="en-US" altLang="en-US" sz="1000" dirty="0"/>
              <a:t>JavaScript</a:t>
            </a:r>
          </a:p>
          <a:p>
            <a:pPr>
              <a:lnSpc>
                <a:spcPct val="114000"/>
              </a:lnSpc>
            </a:pPr>
            <a:r>
              <a:rPr lang="en-US" altLang="en-US" sz="1000" dirty="0"/>
              <a:t>TypeScript </a:t>
            </a:r>
          </a:p>
          <a:p>
            <a:pPr>
              <a:lnSpc>
                <a:spcPct val="114000"/>
              </a:lnSpc>
            </a:pPr>
            <a:r>
              <a:rPr lang="en-US" altLang="en-US" sz="1000" dirty="0"/>
              <a:t>HTML/CSS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Boot,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Adobe Photoshop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Adobe Illustrator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Punctual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Lutika Sanjay Kolhe</a:t>
            </a:r>
          </a:p>
        </p:txBody>
      </p:sp>
      <p:pic>
        <p:nvPicPr>
          <p:cNvPr id="7179" name="Picture 7"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E27286-071C-4023-976D-334189D0B9F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6" b="6486"/>
          <a:stretch/>
        </p:blipFill>
        <p:spPr>
          <a:xfrm>
            <a:off x="383259" y="287492"/>
            <a:ext cx="1734208" cy="1735628"/>
          </a:xfrm>
        </p:spPr>
      </p:pic>
      <p:pic>
        <p:nvPicPr>
          <p:cNvPr id="20" name="Picture 4" descr="Free icon download | Linkedin">
            <a:hlinkClick r:id="rId8" action="ppaction://hlinkfile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42526</TotalTime>
  <Words>212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Kolhe, Lutika</cp:lastModifiedBy>
  <cp:revision>131</cp:revision>
  <dcterms:created xsi:type="dcterms:W3CDTF">2017-12-08T05:27:40Z</dcterms:created>
  <dcterms:modified xsi:type="dcterms:W3CDTF">2022-03-31T09:00:06Z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