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109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18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329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9467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8472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500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53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816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2391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905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14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571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362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3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MUDE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James Denesha and Cedric Mulumbo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38200" y="27160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Continued(Letter Grade Function)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15736"/>
            <a:ext cx="10515599" cy="5257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Continued(min/max/average functions)</a:t>
            </a:r>
          </a:p>
        </p:txBody>
      </p:sp>
      <p:pic>
        <p:nvPicPr>
          <p:cNvPr id="147" name="Shape 1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56145"/>
            <a:ext cx="10515599" cy="5383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looks like.</a:t>
            </a:r>
          </a:p>
        </p:txBody>
      </p:sp>
      <p:pic>
        <p:nvPicPr>
          <p:cNvPr id="153" name="Shape 15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62312"/>
            <a:ext cx="10515599" cy="528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Input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our input of data from a .txt file.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was put on individual lines to match output through command prompt. </a:t>
            </a:r>
          </a:p>
        </p:txBody>
      </p:sp>
      <p:pic>
        <p:nvPicPr>
          <p:cNvPr id="92" name="Shape 92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14381" r="14380"/>
          <a:stretch/>
        </p:blipFill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Output</a:t>
            </a:r>
          </a:p>
        </p:txBody>
      </p:sp>
      <p:pic>
        <p:nvPicPr>
          <p:cNvPr id="98" name="Shape 98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14381" r="14380"/>
          <a:stretch/>
        </p:blipFill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through command prompt.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first has our team name followed by an array filled from the input file.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Learned(Cedric)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Introducing preprocessor.</a:t>
            </a: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Writing C++ statement based on a certain logical.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Inputting and outputting data.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Using math calculation.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Creating loop and function (void and return).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Type of array (Dimension)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Learned(James)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arrays to functions.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arrays inside of functions using “for”, “if” , and other commands.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more precise with “if” loops using multiple parameters. Ex: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((grades_array[i] &gt;= 80) &amp;&amp; (grades_array[i] &lt;= 89 ))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Resolutions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66925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This project is the result of: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Narrow  Communication.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Team work.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65464" y="27160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Program</a:t>
            </a:r>
          </a:p>
        </p:txBody>
      </p:sp>
      <p:pic>
        <p:nvPicPr>
          <p:cNvPr id="129" name="Shape 1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5464" y="1249507"/>
            <a:ext cx="10515599" cy="555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8200" y="31317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</a:t>
            </a:r>
          </a:p>
        </p:txBody>
      </p:sp>
      <p:pic>
        <p:nvPicPr>
          <p:cNvPr id="135" name="Shape 1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186007"/>
            <a:ext cx="10515599" cy="547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Project 3</vt:lpstr>
      <vt:lpstr>Testing Input</vt:lpstr>
      <vt:lpstr>Testing Output</vt:lpstr>
      <vt:lpstr>Things Learned(Cedric)</vt:lpstr>
      <vt:lpstr>Things Learned(James)</vt:lpstr>
      <vt:lpstr>Conflicts</vt:lpstr>
      <vt:lpstr>Resolutions</vt:lpstr>
      <vt:lpstr>Working Program</vt:lpstr>
      <vt:lpstr>Continued</vt:lpstr>
      <vt:lpstr>Continued(Letter Grade Function)</vt:lpstr>
      <vt:lpstr>Continued(min/max/average functions)</vt:lpstr>
      <vt:lpstr>What it looks like.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cp:lastModifiedBy>Student</cp:lastModifiedBy>
  <cp:revision>1</cp:revision>
  <dcterms:modified xsi:type="dcterms:W3CDTF">2015-12-17T14:29:52Z</dcterms:modified>
</cp:coreProperties>
</file>