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7845-1255-4638-995E-E51D2FA3F41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F1DF-93C5-4F3D-A462-15C2A4A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4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7845-1255-4638-995E-E51D2FA3F41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F1DF-93C5-4F3D-A462-15C2A4A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4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7845-1255-4638-995E-E51D2FA3F41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F1DF-93C5-4F3D-A462-15C2A4A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3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7845-1255-4638-995E-E51D2FA3F41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F1DF-93C5-4F3D-A462-15C2A4A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7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7845-1255-4638-995E-E51D2FA3F41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F1DF-93C5-4F3D-A462-15C2A4A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2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7845-1255-4638-995E-E51D2FA3F41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F1DF-93C5-4F3D-A462-15C2A4A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3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7845-1255-4638-995E-E51D2FA3F41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F1DF-93C5-4F3D-A462-15C2A4A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4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7845-1255-4638-995E-E51D2FA3F41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F1DF-93C5-4F3D-A462-15C2A4A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2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7845-1255-4638-995E-E51D2FA3F41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F1DF-93C5-4F3D-A462-15C2A4A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4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7845-1255-4638-995E-E51D2FA3F41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F1DF-93C5-4F3D-A462-15C2A4A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5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7845-1255-4638-995E-E51D2FA3F41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F1DF-93C5-4F3D-A462-15C2A4A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7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F7845-1255-4638-995E-E51D2FA3F41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6F1DF-93C5-4F3D-A462-15C2A4A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7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MUDE</a:t>
            </a:r>
          </a:p>
          <a:p>
            <a:r>
              <a:rPr lang="en-US" dirty="0"/>
              <a:t>By James Denesha and </a:t>
            </a:r>
            <a:r>
              <a:rPr lang="en-US"/>
              <a:t>Cedric Mulumba</a:t>
            </a:r>
            <a:endParaRPr lang="en-US" dirty="0"/>
          </a:p>
        </p:txBody>
      </p:sp>
      <p:pic>
        <p:nvPicPr>
          <p:cNvPr id="1026" name="Picture 2" descr="http://4.bp.blogspot.com/-3H-HZTtQlNU/UQcrE1WtOGI/AAAAAAAAA-A/IuJcNSg27WU/s1600/Dev-C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43" y="199151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96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60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Continued(Letter Grade Function)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5736"/>
            <a:ext cx="10515600" cy="5257295"/>
          </a:xfrm>
        </p:spPr>
      </p:pic>
    </p:spTree>
    <p:extLst>
      <p:ext uri="{BB962C8B-B14F-4D97-AF65-F5344CB8AC3E}">
        <p14:creationId xmlns:p14="http://schemas.microsoft.com/office/powerpoint/2010/main" val="32760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Continued(min/max/average functions)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6145"/>
            <a:ext cx="10515600" cy="5383142"/>
          </a:xfrm>
        </p:spPr>
      </p:pic>
    </p:spTree>
    <p:extLst>
      <p:ext uri="{BB962C8B-B14F-4D97-AF65-F5344CB8AC3E}">
        <p14:creationId xmlns:p14="http://schemas.microsoft.com/office/powerpoint/2010/main" val="199240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it looks like.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62312"/>
            <a:ext cx="10515599" cy="5283961"/>
          </a:xfrm>
        </p:spPr>
      </p:pic>
    </p:spTree>
    <p:extLst>
      <p:ext uri="{BB962C8B-B14F-4D97-AF65-F5344CB8AC3E}">
        <p14:creationId xmlns:p14="http://schemas.microsoft.com/office/powerpoint/2010/main" val="289318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Testing Input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This is our input of data from a .txt file.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Input was put on individual lines to match output through command prompt. </a:t>
            </a:r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17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Output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Output through command prompt.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Output first has our team name followed by an array filled from the input file.</a:t>
            </a:r>
          </a:p>
        </p:txBody>
      </p:sp>
    </p:spTree>
    <p:extLst>
      <p:ext uri="{BB962C8B-B14F-4D97-AF65-F5344CB8AC3E}">
        <p14:creationId xmlns:p14="http://schemas.microsoft.com/office/powerpoint/2010/main" val="383902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Things Learned(Cedric)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3600" dirty="0"/>
              <a:t>Writing C++ statement based on a certain logical.</a:t>
            </a:r>
          </a:p>
          <a:p>
            <a:pPr fontAlgn="base"/>
            <a:r>
              <a:rPr lang="en-US" sz="3600" dirty="0"/>
              <a:t>Inputting and outputting data.</a:t>
            </a:r>
          </a:p>
          <a:p>
            <a:pPr fontAlgn="base"/>
            <a:r>
              <a:rPr lang="en-US" sz="3600" dirty="0"/>
              <a:t>Using math calculation to output the </a:t>
            </a:r>
            <a:r>
              <a:rPr lang="en-US" sz="3600"/>
              <a:t>void functions.</a:t>
            </a:r>
            <a:endParaRPr lang="en-US" sz="3600" dirty="0"/>
          </a:p>
          <a:p>
            <a:pPr fontAlgn="base"/>
            <a:r>
              <a:rPr lang="en-US" sz="3600" dirty="0"/>
              <a:t>Creating loop and function (void and return).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Things Learned(James)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Passing arrays to functions.</a:t>
            </a:r>
          </a:p>
          <a:p>
            <a:r>
              <a:rPr lang="en-US" sz="3200" dirty="0"/>
              <a:t>Using arrays inside of functions using “for”, “if” , and other commands.</a:t>
            </a:r>
          </a:p>
          <a:p>
            <a:r>
              <a:rPr lang="en-US" sz="3200" dirty="0"/>
              <a:t>Being more precise with “if” loops using multiple parameters. </a:t>
            </a:r>
          </a:p>
          <a:p>
            <a:r>
              <a:rPr lang="en-US" sz="3200" dirty="0"/>
              <a:t>Ex:  else if ((</a:t>
            </a:r>
            <a:r>
              <a:rPr lang="en-US" sz="3200" dirty="0" err="1"/>
              <a:t>grades_array</a:t>
            </a:r>
            <a:r>
              <a:rPr lang="en-US" sz="3200" dirty="0"/>
              <a:t>[</a:t>
            </a:r>
            <a:r>
              <a:rPr lang="en-US" sz="3200" dirty="0" err="1"/>
              <a:t>i</a:t>
            </a:r>
            <a:r>
              <a:rPr lang="en-US" sz="3200" dirty="0"/>
              <a:t>] &gt;= 80) &amp;&amp; (</a:t>
            </a:r>
            <a:r>
              <a:rPr lang="en-US" sz="3200" dirty="0" err="1"/>
              <a:t>grades_array</a:t>
            </a:r>
            <a:r>
              <a:rPr lang="en-US" sz="3200" dirty="0"/>
              <a:t>[</a:t>
            </a:r>
            <a:r>
              <a:rPr lang="en-US" sz="3200" dirty="0" err="1"/>
              <a:t>i</a:t>
            </a:r>
            <a:r>
              <a:rPr lang="en-US" sz="3200" dirty="0"/>
              <a:t>] &lt;= 89 ))</a:t>
            </a:r>
          </a:p>
        </p:txBody>
      </p:sp>
    </p:spTree>
    <p:extLst>
      <p:ext uri="{BB962C8B-B14F-4D97-AF65-F5344CB8AC3E}">
        <p14:creationId xmlns:p14="http://schemas.microsoft.com/office/powerpoint/2010/main" val="741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Who will do what work?</a:t>
            </a:r>
          </a:p>
          <a:p>
            <a:r>
              <a:rPr lang="en-US" sz="3600" dirty="0"/>
              <a:t>Who has time to do what?</a:t>
            </a:r>
          </a:p>
          <a:p>
            <a:r>
              <a:rPr lang="en-US" sz="3600" dirty="0"/>
              <a:t>Communication (When both of us were working/busy)</a:t>
            </a:r>
          </a:p>
          <a:p>
            <a:r>
              <a:rPr lang="en-US" sz="3600" dirty="0"/>
              <a:t>How to organize the </a:t>
            </a:r>
            <a:r>
              <a:rPr lang="en-US" sz="3600" dirty="0" err="1"/>
              <a:t>c++</a:t>
            </a:r>
            <a:r>
              <a:rPr lang="en-US" sz="3600" dirty="0"/>
              <a:t> file/working with partners code.</a:t>
            </a:r>
          </a:p>
        </p:txBody>
      </p:sp>
    </p:spTree>
    <p:extLst>
      <p:ext uri="{BB962C8B-B14F-4D97-AF65-F5344CB8AC3E}">
        <p14:creationId xmlns:p14="http://schemas.microsoft.com/office/powerpoint/2010/main" val="304586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Split up the work evenly. </a:t>
            </a:r>
          </a:p>
          <a:p>
            <a:r>
              <a:rPr lang="en-US" sz="3600" dirty="0"/>
              <a:t>Coordination: when one of us wasn’t at work, they would have something to do for the project. </a:t>
            </a:r>
          </a:p>
          <a:p>
            <a:r>
              <a:rPr lang="en-US" sz="3600" dirty="0"/>
              <a:t>Decided to let one person organize the main file to keep it neat. </a:t>
            </a:r>
          </a:p>
        </p:txBody>
      </p:sp>
    </p:spTree>
    <p:extLst>
      <p:ext uri="{BB962C8B-B14F-4D97-AF65-F5344CB8AC3E}">
        <p14:creationId xmlns:p14="http://schemas.microsoft.com/office/powerpoint/2010/main" val="329424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64" y="2716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Working Program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64" y="1249507"/>
            <a:ext cx="10515600" cy="5553508"/>
          </a:xfrm>
        </p:spPr>
      </p:pic>
    </p:spTree>
    <p:extLst>
      <p:ext uri="{BB962C8B-B14F-4D97-AF65-F5344CB8AC3E}">
        <p14:creationId xmlns:p14="http://schemas.microsoft.com/office/powerpoint/2010/main" val="272029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317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Continued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86007"/>
            <a:ext cx="10515599" cy="5474566"/>
          </a:xfrm>
        </p:spPr>
      </p:pic>
    </p:spTree>
    <p:extLst>
      <p:ext uri="{BB962C8B-B14F-4D97-AF65-F5344CB8AC3E}">
        <p14:creationId xmlns:p14="http://schemas.microsoft.com/office/powerpoint/2010/main" val="197493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264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Project 3</vt:lpstr>
      <vt:lpstr>Testing Input</vt:lpstr>
      <vt:lpstr>Testing Output</vt:lpstr>
      <vt:lpstr>Things Learned(Cedric)</vt:lpstr>
      <vt:lpstr>Things Learned(James)</vt:lpstr>
      <vt:lpstr>Conflicts</vt:lpstr>
      <vt:lpstr>Resolutions</vt:lpstr>
      <vt:lpstr>Working Program</vt:lpstr>
      <vt:lpstr>Continued</vt:lpstr>
      <vt:lpstr>Continued(Letter Grade Function)</vt:lpstr>
      <vt:lpstr>Continued(min/max/average functions)</vt:lpstr>
      <vt:lpstr>What it looks like.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Sherry</dc:creator>
  <cp:lastModifiedBy>Cedric Lutila</cp:lastModifiedBy>
  <cp:revision>18</cp:revision>
  <dcterms:created xsi:type="dcterms:W3CDTF">2015-12-17T04:10:32Z</dcterms:created>
  <dcterms:modified xsi:type="dcterms:W3CDTF">2019-01-10T15:47:43Z</dcterms:modified>
</cp:coreProperties>
</file>