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0E42C6-6948-4D2B-9E8F-132EB0FDC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9945BE-855D-4C75-B470-2AD398CF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DFC8FC-8A9D-4F83-8896-F1ABB5CC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54F67B-CA85-4742-9958-BAF34A6B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3BF9D4-A1AB-4F7D-B970-AA92BEC5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7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81B9C-85B3-4508-AF5D-9D543AA4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E64537-CB66-458B-88BB-EA1FEC229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37AD5F-8AFA-497D-AC9D-6B42AD03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D4EF9D-F577-48AF-8FA5-8C187FD8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C88F9D-2C90-4D05-9AD6-BBB9249B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9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F4D0F33-B844-4617-8359-45524B517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091A9B-F82E-497A-A87F-41FAF21A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C1B02D-5E0E-4073-A819-E4220F1D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09E5E2-6808-4537-A11C-107E7477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89AC20-EB64-42F1-9C8D-F3EB1639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8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FF7B3-2D45-4788-9931-E53602B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A374E3-4E19-4D01-81F8-7EC543D3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6D1306-2E2F-4215-A65F-E2F0C395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749471-0E91-4ECA-8FB7-087D1C19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CC8346-84A6-40B9-A083-04D1594C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22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083027-FB6A-4901-8A8D-CBE35F8D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7830E3-F860-45B2-A6DF-0CBD8692C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B76771-89AE-48DC-94AC-D5BEE756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BDE4D8-1D9B-47F9-9D50-F23411EB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6F5485-2353-4C69-B22E-C62A0893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13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AB85F-3C42-431A-93A9-A77509E5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9AB88B-24CC-47D6-B671-3FC59A65F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605676-A1C7-4803-AB6B-BC9060330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66A0CA-21AF-4A95-B9CB-B3FF17D9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FA36B0-3C12-4F35-A0D1-189D5328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029ED3-36BB-4639-A85D-3C89246E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85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20759-2B0C-4BE5-88D1-FE9C0326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149581-D3B3-41D5-8086-C764023F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CA60A6-1BAF-4B14-AD2B-A5C164C6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3F5E3F-4FE5-4889-8090-063B5233D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0A92A3A-1FCD-44D5-983F-05BBA03A6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6F9386E-8068-494C-A7C4-D3F48D6C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F6ACA3-6133-4659-9C26-31C195B3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2366CC-9F3A-452A-B55A-32B1DAA6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3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FC3733-2E9B-401F-A9E7-42B9A900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AF2A6A-AAC3-4646-97C6-51A4F484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C96A8E-0DA2-40F4-86AC-56918E5C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B65C3B-8C55-45C2-850B-F95622D2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6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9C5B1B6-8713-4718-8B33-C5B6BE88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519E43C-C9EC-40C0-BEE3-40807D13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5F8771-A462-48F4-BDCA-BA6C08DE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61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E8D5E-BB9B-4F9F-A373-56B13176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166042-C7B9-46CD-8A24-AB48326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04253F-B850-43F1-9F20-987117188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60DB4-9A68-4D2B-BE80-D7C63FFC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C21B81-3991-47F7-AFE8-5C830943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A3C73B-86C1-49B5-9CD4-EA196F65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96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273D58-90ED-4B4D-92E3-EBF6949F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AB6FC9F-259F-4FCA-B345-A4C7C1247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63BBBAA-DC57-4B6B-9CB3-882318248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4FB944-1CCC-4D3B-996F-92E31B60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B1E73B-BA79-41A2-A656-4DA5F27C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33FE54-119F-4D20-9BB6-C12D7E75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9082170-1210-4CBD-818A-E9AA690B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F97F46-35A5-46BA-A17A-74920742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DC2184-2C5B-476E-9869-30E75205E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D959-F0E9-4658-8B11-2BC89DE48B2F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5B8FB1-0985-4B5A-B031-C0AD9AF1C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C434FD-5D4B-404F-97F6-4E7688613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3802-2560-4F83-AEF7-AA448AE79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3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64D78BE-B71C-4193-8217-E105928E4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A063A3E0-4A79-4AF6-8FD3-E57A62C59CD9}"/>
              </a:ext>
            </a:extLst>
          </p:cNvPr>
          <p:cNvSpPr txBox="1">
            <a:spLocks/>
          </p:cNvSpPr>
          <p:nvPr/>
        </p:nvSpPr>
        <p:spPr>
          <a:xfrm rot="21420000">
            <a:off x="769575" y="763820"/>
            <a:ext cx="6861298" cy="2793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9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Trabajo parcial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F597FC8F-0FC3-485C-97B9-3712FFF56524}"/>
              </a:ext>
            </a:extLst>
          </p:cNvPr>
          <p:cNvSpPr txBox="1">
            <a:spLocks/>
          </p:cNvSpPr>
          <p:nvPr/>
        </p:nvSpPr>
        <p:spPr>
          <a:xfrm rot="21420000">
            <a:off x="1935579" y="3877210"/>
            <a:ext cx="6918017" cy="1711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PE" dirty="0">
                <a:highlight>
                  <a:srgbClr val="FFFF00"/>
                </a:highlight>
              </a:rPr>
              <a:t>Integrantes:</a:t>
            </a:r>
          </a:p>
          <a:p>
            <a:pPr>
              <a:lnSpc>
                <a:spcPct val="110000"/>
              </a:lnSpc>
            </a:pPr>
            <a:r>
              <a:rPr lang="es-PE" dirty="0">
                <a:highlight>
                  <a:srgbClr val="FFFF00"/>
                </a:highlight>
              </a:rPr>
              <a:t> Misael</a:t>
            </a:r>
          </a:p>
          <a:p>
            <a:pPr>
              <a:lnSpc>
                <a:spcPct val="110000"/>
              </a:lnSpc>
            </a:pPr>
            <a:r>
              <a:rPr lang="es-PE" dirty="0" smtClean="0">
                <a:highlight>
                  <a:srgbClr val="FFFF00"/>
                </a:highlight>
              </a:rPr>
              <a:t>Carolina </a:t>
            </a:r>
            <a:endParaRPr lang="es-PE" dirty="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es-PE" dirty="0" smtClean="0">
                <a:highlight>
                  <a:srgbClr val="FFFF00"/>
                </a:highlight>
              </a:rPr>
              <a:t>Javier</a:t>
            </a:r>
            <a:endParaRPr lang="es-P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09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5B779-EBB8-4C80-9991-46224A2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25DF0-5349-435A-A130-CFA2859A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0A9F14-22CA-46AB-97DA-A487A7BE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>
              <a:schemeClr val="accent1">
                <a:alpha val="47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C30CA43-3975-42E6-B305-B20034BBE96B}"/>
              </a:ext>
            </a:extLst>
          </p:cNvPr>
          <p:cNvSpPr/>
          <p:nvPr/>
        </p:nvSpPr>
        <p:spPr>
          <a:xfrm>
            <a:off x="757443" y="1027906"/>
            <a:ext cx="33262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ICE-SCREAM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30BACF2-B9D0-4BC9-9203-35896DA7F32B}"/>
              </a:ext>
            </a:extLst>
          </p:cNvPr>
          <p:cNvSpPr txBox="1"/>
          <p:nvPr/>
        </p:nvSpPr>
        <p:spPr>
          <a:xfrm>
            <a:off x="1515122" y="2083887"/>
            <a:ext cx="91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El </a:t>
            </a:r>
            <a:r>
              <a:rPr lang="en-US" dirty="0" err="1">
                <a:highlight>
                  <a:srgbClr val="00FFFF"/>
                </a:highlight>
              </a:rPr>
              <a:t>juego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trata</a:t>
            </a:r>
            <a:r>
              <a:rPr lang="en-US" dirty="0">
                <a:highlight>
                  <a:srgbClr val="00FFFF"/>
                </a:highlight>
              </a:rPr>
              <a:t> de una </a:t>
            </a:r>
            <a:r>
              <a:rPr lang="en-US" dirty="0" err="1">
                <a:highlight>
                  <a:srgbClr val="00FFFF"/>
                </a:highlight>
              </a:rPr>
              <a:t>heladeria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donde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aparecen</a:t>
            </a:r>
            <a:r>
              <a:rPr lang="en-US" dirty="0">
                <a:highlight>
                  <a:srgbClr val="00FFFF"/>
                </a:highlight>
              </a:rPr>
              <a:t> hay 4 mesas con un </a:t>
            </a:r>
            <a:r>
              <a:rPr lang="en-US" dirty="0" err="1">
                <a:highlight>
                  <a:srgbClr val="00FFFF"/>
                </a:highlight>
              </a:rPr>
              <a:t>cliente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cada</a:t>
            </a:r>
            <a:r>
              <a:rPr lang="en-US" dirty="0">
                <a:highlight>
                  <a:srgbClr val="00FFFF"/>
                </a:highlight>
              </a:rPr>
              <a:t> mesa el </a:t>
            </a:r>
            <a:r>
              <a:rPr lang="en-US" dirty="0" err="1">
                <a:highlight>
                  <a:srgbClr val="00FFFF"/>
                </a:highlight>
              </a:rPr>
              <a:t>cual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espera</a:t>
            </a:r>
            <a:r>
              <a:rPr lang="en-US" dirty="0">
                <a:highlight>
                  <a:srgbClr val="00FFFF"/>
                </a:highlight>
              </a:rPr>
              <a:t> que el </a:t>
            </a:r>
            <a:r>
              <a:rPr lang="en-US" dirty="0" err="1">
                <a:highlight>
                  <a:srgbClr val="00FFFF"/>
                </a:highlight>
              </a:rPr>
              <a:t>encargado</a:t>
            </a:r>
            <a:r>
              <a:rPr lang="en-US" dirty="0">
                <a:highlight>
                  <a:srgbClr val="00FFFF"/>
                </a:highlight>
              </a:rPr>
              <a:t> de </a:t>
            </a:r>
            <a:r>
              <a:rPr lang="en-US" dirty="0" err="1">
                <a:highlight>
                  <a:srgbClr val="00FFFF"/>
                </a:highlight>
              </a:rPr>
              <a:t>entregar</a:t>
            </a:r>
            <a:r>
              <a:rPr lang="en-US" dirty="0">
                <a:highlight>
                  <a:srgbClr val="00FFFF"/>
                </a:highlight>
              </a:rPr>
              <a:t> los </a:t>
            </a:r>
            <a:r>
              <a:rPr lang="en-US" dirty="0" err="1">
                <a:highlight>
                  <a:srgbClr val="00FFFF"/>
                </a:highlight>
              </a:rPr>
              <a:t>helados</a:t>
            </a:r>
            <a:r>
              <a:rPr lang="en-US" dirty="0">
                <a:highlight>
                  <a:srgbClr val="00FFFF"/>
                </a:highlight>
              </a:rPr>
              <a:t> les </a:t>
            </a:r>
            <a:r>
              <a:rPr lang="en-US" dirty="0" err="1">
                <a:highlight>
                  <a:srgbClr val="00FFFF"/>
                </a:highlight>
              </a:rPr>
              <a:t>lleve</a:t>
            </a:r>
            <a:r>
              <a:rPr lang="en-US" dirty="0">
                <a:highlight>
                  <a:srgbClr val="00FFFF"/>
                </a:highlight>
              </a:rPr>
              <a:t> el </a:t>
            </a:r>
            <a:r>
              <a:rPr lang="en-US" dirty="0" err="1">
                <a:highlight>
                  <a:srgbClr val="00FFFF"/>
                </a:highlight>
              </a:rPr>
              <a:t>helado</a:t>
            </a:r>
            <a:r>
              <a:rPr lang="en-US" dirty="0">
                <a:highlight>
                  <a:srgbClr val="00FFFF"/>
                </a:highlight>
              </a:rPr>
              <a:t> a la mesa. </a:t>
            </a:r>
            <a:endParaRPr lang="es-ES" dirty="0"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5D6738-6C01-4EE0-B8DA-5D645EB3F98B}"/>
              </a:ext>
            </a:extLst>
          </p:cNvPr>
          <p:cNvSpPr txBox="1"/>
          <p:nvPr/>
        </p:nvSpPr>
        <p:spPr>
          <a:xfrm>
            <a:off x="1515121" y="2877218"/>
            <a:ext cx="88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00FFFF"/>
                </a:highlight>
              </a:rPr>
              <a:t>En</a:t>
            </a:r>
            <a:r>
              <a:rPr lang="en-US" dirty="0">
                <a:highlight>
                  <a:srgbClr val="00FFFF"/>
                </a:highlight>
              </a:rPr>
              <a:t> la </a:t>
            </a:r>
            <a:r>
              <a:rPr lang="en-US" dirty="0" err="1">
                <a:highlight>
                  <a:srgbClr val="00FFFF"/>
                </a:highlight>
              </a:rPr>
              <a:t>parte</a:t>
            </a:r>
            <a:r>
              <a:rPr lang="en-US" dirty="0">
                <a:highlight>
                  <a:srgbClr val="00FFFF"/>
                </a:highlight>
              </a:rPr>
              <a:t> superior </a:t>
            </a:r>
            <a:r>
              <a:rPr lang="en-US" dirty="0" err="1">
                <a:highlight>
                  <a:srgbClr val="00FFFF"/>
                </a:highlight>
              </a:rPr>
              <a:t>izquierda</a:t>
            </a:r>
            <a:r>
              <a:rPr lang="en-US" dirty="0">
                <a:highlight>
                  <a:srgbClr val="00FFFF"/>
                </a:highlight>
              </a:rPr>
              <a:t> se </a:t>
            </a:r>
            <a:r>
              <a:rPr lang="en-US" dirty="0" err="1">
                <a:highlight>
                  <a:srgbClr val="00FFFF"/>
                </a:highlight>
              </a:rPr>
              <a:t>crean</a:t>
            </a:r>
            <a:r>
              <a:rPr lang="en-US" dirty="0">
                <a:highlight>
                  <a:srgbClr val="00FFFF"/>
                </a:highlight>
              </a:rPr>
              <a:t> los </a:t>
            </a:r>
            <a:r>
              <a:rPr lang="en-US" dirty="0" err="1">
                <a:highlight>
                  <a:srgbClr val="00FFFF"/>
                </a:highlight>
              </a:rPr>
              <a:t>helados</a:t>
            </a:r>
            <a:r>
              <a:rPr lang="en-US" dirty="0">
                <a:highlight>
                  <a:srgbClr val="00FFFF"/>
                </a:highlight>
              </a:rPr>
              <a:t> a </a:t>
            </a:r>
            <a:r>
              <a:rPr lang="en-US" dirty="0" err="1">
                <a:highlight>
                  <a:srgbClr val="00FFFF"/>
                </a:highlight>
              </a:rPr>
              <a:t>entregar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en</a:t>
            </a:r>
            <a:r>
              <a:rPr lang="en-US" dirty="0">
                <a:highlight>
                  <a:srgbClr val="00FFFF"/>
                </a:highlight>
              </a:rPr>
              <a:t> un </a:t>
            </a:r>
            <a:r>
              <a:rPr lang="en-US" dirty="0" err="1">
                <a:highlight>
                  <a:srgbClr val="00FFFF"/>
                </a:highlight>
              </a:rPr>
              <a:t>arreglo</a:t>
            </a:r>
            <a:r>
              <a:rPr lang="en-US" dirty="0">
                <a:highlight>
                  <a:srgbClr val="00FFFF"/>
                </a:highlight>
              </a:rPr>
              <a:t>. </a:t>
            </a:r>
            <a:r>
              <a:rPr lang="en-US" dirty="0" err="1">
                <a:highlight>
                  <a:srgbClr val="00FFFF"/>
                </a:highlight>
              </a:rPr>
              <a:t>Cada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helado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recogido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suma</a:t>
            </a:r>
            <a:r>
              <a:rPr lang="en-US" dirty="0">
                <a:highlight>
                  <a:srgbClr val="00FFFF"/>
                </a:highlight>
              </a:rPr>
              <a:t> la </a:t>
            </a:r>
            <a:r>
              <a:rPr lang="en-US" dirty="0" err="1">
                <a:highlight>
                  <a:srgbClr val="00FFFF"/>
                </a:highlight>
              </a:rPr>
              <a:t>cantidad</a:t>
            </a:r>
            <a:r>
              <a:rPr lang="en-US" dirty="0">
                <a:highlight>
                  <a:srgbClr val="00FFFF"/>
                </a:highlight>
              </a:rPr>
              <a:t> de </a:t>
            </a:r>
            <a:r>
              <a:rPr lang="en-US" dirty="0" err="1">
                <a:highlight>
                  <a:srgbClr val="00FFFF"/>
                </a:highlight>
              </a:rPr>
              <a:t>helados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 smtClean="0">
                <a:highlight>
                  <a:srgbClr val="00FFFF"/>
                </a:highlight>
              </a:rPr>
              <a:t>agarrados</a:t>
            </a:r>
            <a:r>
              <a:rPr lang="en-US" dirty="0" smtClean="0">
                <a:highlight>
                  <a:srgbClr val="00FFFF"/>
                </a:highlight>
              </a:rPr>
              <a:t> </a:t>
            </a:r>
            <a:r>
              <a:rPr lang="en-US" dirty="0">
                <a:highlight>
                  <a:srgbClr val="00FFFF"/>
                </a:highlight>
              </a:rPr>
              <a:t>y lo </a:t>
            </a:r>
            <a:r>
              <a:rPr lang="en-US" dirty="0" err="1">
                <a:highlight>
                  <a:srgbClr val="00FFFF"/>
                </a:highlight>
              </a:rPr>
              <a:t>compara</a:t>
            </a:r>
            <a:r>
              <a:rPr lang="en-US" dirty="0">
                <a:highlight>
                  <a:srgbClr val="00FFFF"/>
                </a:highlight>
              </a:rPr>
              <a:t> con </a:t>
            </a:r>
            <a:r>
              <a:rPr lang="en-US" dirty="0" err="1">
                <a:highlight>
                  <a:srgbClr val="00FFFF"/>
                </a:highlight>
              </a:rPr>
              <a:t>los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 smtClean="0">
                <a:highlight>
                  <a:srgbClr val="00FFFF"/>
                </a:highlight>
              </a:rPr>
              <a:t>entregados.Cada</a:t>
            </a:r>
            <a:r>
              <a:rPr lang="en-US" dirty="0" smtClean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helado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entregado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smtClean="0">
                <a:highlight>
                  <a:srgbClr val="00FFFF"/>
                </a:highlight>
              </a:rPr>
              <a:t>al </a:t>
            </a:r>
            <a:r>
              <a:rPr lang="en-US" dirty="0" err="1" smtClean="0">
                <a:highlight>
                  <a:srgbClr val="00FFFF"/>
                </a:highlight>
              </a:rPr>
              <a:t>puntaje</a:t>
            </a:r>
            <a:r>
              <a:rPr lang="en-US" dirty="0" smtClean="0">
                <a:highlight>
                  <a:srgbClr val="00FFFF"/>
                </a:highlight>
              </a:rPr>
              <a:t> </a:t>
            </a:r>
            <a:r>
              <a:rPr lang="en-US" dirty="0" smtClean="0">
                <a:highlight>
                  <a:srgbClr val="00FFFF"/>
                </a:highlight>
              </a:rPr>
              <a:t>del </a:t>
            </a:r>
            <a:r>
              <a:rPr lang="en-US" dirty="0" err="1">
                <a:highlight>
                  <a:srgbClr val="00FFFF"/>
                </a:highlight>
              </a:rPr>
              <a:t>jugador</a:t>
            </a:r>
            <a:r>
              <a:rPr lang="en-US" dirty="0">
                <a:highlight>
                  <a:srgbClr val="00FFFF"/>
                </a:highlight>
              </a:rPr>
              <a:t>.</a:t>
            </a:r>
            <a:endParaRPr lang="es-E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7CA665-6DC9-4183-A5B2-93405EAF5FF1}"/>
              </a:ext>
            </a:extLst>
          </p:cNvPr>
          <p:cNvSpPr txBox="1"/>
          <p:nvPr/>
        </p:nvSpPr>
        <p:spPr>
          <a:xfrm>
            <a:off x="1515121" y="4189146"/>
            <a:ext cx="9161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ighlight>
                  <a:srgbClr val="00FFFF"/>
                </a:highlight>
              </a:rPr>
              <a:t>Cada</a:t>
            </a:r>
            <a:r>
              <a:rPr lang="en-US" dirty="0" smtClean="0">
                <a:highlight>
                  <a:srgbClr val="00FFFF"/>
                </a:highlight>
              </a:rPr>
              <a:t> </a:t>
            </a:r>
            <a:r>
              <a:rPr lang="en-US" dirty="0" err="1" smtClean="0">
                <a:highlight>
                  <a:srgbClr val="00FFFF"/>
                </a:highlight>
              </a:rPr>
              <a:t>cierto</a:t>
            </a:r>
            <a:r>
              <a:rPr lang="en-US" dirty="0" smtClean="0">
                <a:highlight>
                  <a:srgbClr val="00FFFF"/>
                </a:highlight>
              </a:rPr>
              <a:t> </a:t>
            </a:r>
            <a:r>
              <a:rPr lang="en-US" dirty="0" err="1" smtClean="0">
                <a:highlight>
                  <a:srgbClr val="00FFFF"/>
                </a:highlight>
              </a:rPr>
              <a:t>tiempo</a:t>
            </a:r>
            <a:r>
              <a:rPr lang="en-US" dirty="0" smtClean="0">
                <a:highlight>
                  <a:srgbClr val="00FFFF"/>
                </a:highlight>
              </a:rPr>
              <a:t> que el </a:t>
            </a:r>
            <a:r>
              <a:rPr lang="en-US" dirty="0" err="1" smtClean="0">
                <a:highlight>
                  <a:srgbClr val="00FFFF"/>
                </a:highlight>
              </a:rPr>
              <a:t>heladero</a:t>
            </a:r>
            <a:r>
              <a:rPr lang="en-US" dirty="0" smtClean="0">
                <a:highlight>
                  <a:srgbClr val="00FFFF"/>
                </a:highlight>
              </a:rPr>
              <a:t> no </a:t>
            </a:r>
            <a:r>
              <a:rPr lang="en-US" dirty="0" err="1" smtClean="0">
                <a:highlight>
                  <a:srgbClr val="00FFFF"/>
                </a:highlight>
              </a:rPr>
              <a:t>entregue</a:t>
            </a:r>
            <a:r>
              <a:rPr lang="en-US" dirty="0" smtClean="0">
                <a:highlight>
                  <a:srgbClr val="00FFFF"/>
                </a:highlight>
              </a:rPr>
              <a:t> un </a:t>
            </a:r>
            <a:r>
              <a:rPr lang="en-US" dirty="0" err="1" smtClean="0">
                <a:highlight>
                  <a:srgbClr val="00FFFF"/>
                </a:highlight>
              </a:rPr>
              <a:t>helado</a:t>
            </a:r>
            <a:r>
              <a:rPr lang="en-US" dirty="0" smtClean="0">
                <a:highlight>
                  <a:srgbClr val="00FFFF"/>
                </a:highlight>
              </a:rPr>
              <a:t> le </a:t>
            </a:r>
            <a:r>
              <a:rPr lang="en-US" dirty="0" err="1" smtClean="0">
                <a:highlight>
                  <a:srgbClr val="00FFFF"/>
                </a:highlight>
              </a:rPr>
              <a:t>ira</a:t>
            </a:r>
            <a:r>
              <a:rPr lang="en-US" dirty="0" smtClean="0">
                <a:highlight>
                  <a:srgbClr val="00FFFF"/>
                </a:highlight>
              </a:rPr>
              <a:t> </a:t>
            </a:r>
            <a:r>
              <a:rPr lang="en-US" dirty="0" err="1" smtClean="0">
                <a:highlight>
                  <a:srgbClr val="00FFFF"/>
                </a:highlight>
              </a:rPr>
              <a:t>descontando</a:t>
            </a:r>
            <a:r>
              <a:rPr lang="en-US" dirty="0" smtClean="0">
                <a:highlight>
                  <a:srgbClr val="00FFFF"/>
                </a:highlight>
              </a:rPr>
              <a:t> </a:t>
            </a:r>
            <a:r>
              <a:rPr lang="en-US" dirty="0" err="1" smtClean="0">
                <a:highlight>
                  <a:srgbClr val="00FFFF"/>
                </a:highlight>
              </a:rPr>
              <a:t>vidas</a:t>
            </a:r>
            <a:r>
              <a:rPr lang="en-US" dirty="0" smtClean="0">
                <a:highlight>
                  <a:srgbClr val="00FFFF"/>
                </a:highlight>
              </a:rPr>
              <a:t>. </a:t>
            </a:r>
            <a:r>
              <a:rPr lang="en-US" dirty="0">
                <a:highlight>
                  <a:srgbClr val="00FFFF"/>
                </a:highlight>
              </a:rPr>
              <a:t>Si </a:t>
            </a:r>
            <a:r>
              <a:rPr lang="en-US" dirty="0" err="1">
                <a:highlight>
                  <a:srgbClr val="00FFFF"/>
                </a:highlight>
              </a:rPr>
              <a:t>desaparece</a:t>
            </a:r>
            <a:r>
              <a:rPr lang="en-US" dirty="0">
                <a:highlight>
                  <a:srgbClr val="00FFFF"/>
                </a:highlight>
              </a:rPr>
              <a:t> sin </a:t>
            </a:r>
            <a:r>
              <a:rPr lang="en-US" dirty="0" err="1">
                <a:highlight>
                  <a:srgbClr val="00FFFF"/>
                </a:highlight>
              </a:rPr>
              <a:t>haber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recibido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su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helado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resta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vidas</a:t>
            </a:r>
            <a:r>
              <a:rPr lang="en-US" dirty="0">
                <a:highlight>
                  <a:srgbClr val="00FFFF"/>
                </a:highlight>
              </a:rPr>
              <a:t> al </a:t>
            </a:r>
            <a:r>
              <a:rPr lang="en-US" dirty="0" err="1">
                <a:highlight>
                  <a:srgbClr val="00FFFF"/>
                </a:highlight>
              </a:rPr>
              <a:t>jugador</a:t>
            </a:r>
            <a:r>
              <a:rPr lang="en-US" dirty="0" smtClean="0">
                <a:highlight>
                  <a:srgbClr val="00FFFF"/>
                </a:highlight>
              </a:rPr>
              <a:t>. Si </a:t>
            </a:r>
            <a:r>
              <a:rPr lang="en-US" dirty="0" err="1" smtClean="0">
                <a:highlight>
                  <a:srgbClr val="00FFFF"/>
                </a:highlight>
              </a:rPr>
              <a:t>llega</a:t>
            </a:r>
            <a:r>
              <a:rPr lang="en-US" dirty="0" smtClean="0">
                <a:highlight>
                  <a:srgbClr val="00FFFF"/>
                </a:highlight>
              </a:rPr>
              <a:t> a 0 el timer se </a:t>
            </a:r>
            <a:r>
              <a:rPr lang="en-US" dirty="0" err="1" smtClean="0">
                <a:highlight>
                  <a:srgbClr val="00FFFF"/>
                </a:highlight>
              </a:rPr>
              <a:t>detiene</a:t>
            </a:r>
            <a:r>
              <a:rPr lang="en-US" dirty="0" smtClean="0">
                <a:highlight>
                  <a:srgbClr val="00FFFF"/>
                </a:highlight>
              </a:rPr>
              <a:t> y </a:t>
            </a:r>
            <a:r>
              <a:rPr lang="en-US" dirty="0" err="1" smtClean="0">
                <a:highlight>
                  <a:srgbClr val="00FFFF"/>
                </a:highlight>
              </a:rPr>
              <a:t>termina</a:t>
            </a:r>
            <a:r>
              <a:rPr lang="en-US" dirty="0" smtClean="0">
                <a:highlight>
                  <a:srgbClr val="00FFFF"/>
                </a:highlight>
              </a:rPr>
              <a:t> la </a:t>
            </a:r>
            <a:r>
              <a:rPr lang="en-US" dirty="0" err="1" smtClean="0">
                <a:highlight>
                  <a:srgbClr val="00FFFF"/>
                </a:highlight>
              </a:rPr>
              <a:t>partida</a:t>
            </a:r>
            <a:endParaRPr lang="en-US" dirty="0">
              <a:highlight>
                <a:srgbClr val="00FFFF"/>
              </a:highlight>
            </a:endParaRPr>
          </a:p>
          <a:p>
            <a:endParaRPr lang="en-US" dirty="0">
              <a:highlight>
                <a:srgbClr val="00FFFF"/>
              </a:highlight>
            </a:endParaRPr>
          </a:p>
          <a:p>
            <a:endParaRPr lang="es-ES" dirty="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B8FFAEA-1901-4B0B-9EC7-F629B3C44B4F}"/>
              </a:ext>
            </a:extLst>
          </p:cNvPr>
          <p:cNvSpPr txBox="1"/>
          <p:nvPr/>
        </p:nvSpPr>
        <p:spPr>
          <a:xfrm>
            <a:off x="1515122" y="5205305"/>
            <a:ext cx="91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El </a:t>
            </a:r>
            <a:r>
              <a:rPr lang="en-US" dirty="0" err="1">
                <a:highlight>
                  <a:srgbClr val="00FFFF"/>
                </a:highlight>
              </a:rPr>
              <a:t>puntaje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va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sumando</a:t>
            </a:r>
            <a:r>
              <a:rPr lang="en-US" dirty="0">
                <a:highlight>
                  <a:srgbClr val="00FFFF"/>
                </a:highlight>
              </a:rPr>
              <a:t> de </a:t>
            </a:r>
            <a:r>
              <a:rPr lang="en-US" dirty="0" err="1">
                <a:highlight>
                  <a:srgbClr val="00FFFF"/>
                </a:highlight>
              </a:rPr>
              <a:t>acuerdo</a:t>
            </a:r>
            <a:r>
              <a:rPr lang="en-US" dirty="0">
                <a:highlight>
                  <a:srgbClr val="00FFFF"/>
                </a:highlight>
              </a:rPr>
              <a:t> a la </a:t>
            </a:r>
            <a:r>
              <a:rPr lang="en-US" dirty="0" err="1">
                <a:highlight>
                  <a:srgbClr val="00FFFF"/>
                </a:highlight>
              </a:rPr>
              <a:t>cantidad</a:t>
            </a:r>
            <a:r>
              <a:rPr lang="en-US" dirty="0">
                <a:highlight>
                  <a:srgbClr val="00FFFF"/>
                </a:highlight>
              </a:rPr>
              <a:t> de </a:t>
            </a:r>
            <a:r>
              <a:rPr lang="en-US" dirty="0" err="1">
                <a:highlight>
                  <a:srgbClr val="00FFFF"/>
                </a:highlight>
              </a:rPr>
              <a:t>helados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entregados</a:t>
            </a:r>
            <a:r>
              <a:rPr lang="en-US" dirty="0">
                <a:highlight>
                  <a:srgbClr val="00FFFF"/>
                </a:highlight>
              </a:rPr>
              <a:t> hasta </a:t>
            </a:r>
            <a:r>
              <a:rPr lang="en-US" dirty="0" err="1">
                <a:highlight>
                  <a:srgbClr val="00FFFF"/>
                </a:highlight>
              </a:rPr>
              <a:t>quedar</a:t>
            </a:r>
            <a:r>
              <a:rPr lang="en-US" dirty="0">
                <a:highlight>
                  <a:srgbClr val="00FFFF"/>
                </a:highlight>
              </a:rPr>
              <a:t> sin </a:t>
            </a:r>
            <a:r>
              <a:rPr lang="en-US" dirty="0" err="1">
                <a:highlight>
                  <a:srgbClr val="00FFFF"/>
                </a:highlight>
              </a:rPr>
              <a:t>vidas</a:t>
            </a:r>
            <a:r>
              <a:rPr lang="en-US" dirty="0">
                <a:highlight>
                  <a:srgbClr val="00FFFF"/>
                </a:highlight>
              </a:rPr>
              <a:t> y se </a:t>
            </a:r>
            <a:r>
              <a:rPr lang="en-US" dirty="0" err="1">
                <a:highlight>
                  <a:srgbClr val="00FFFF"/>
                </a:highlight>
              </a:rPr>
              <a:t>almacena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en</a:t>
            </a:r>
            <a:r>
              <a:rPr lang="en-US" dirty="0">
                <a:highlight>
                  <a:srgbClr val="00FFFF"/>
                </a:highlight>
              </a:rPr>
              <a:t> un </a:t>
            </a:r>
            <a:r>
              <a:rPr lang="en-US" dirty="0" err="1">
                <a:highlight>
                  <a:srgbClr val="00FFFF"/>
                </a:highlight>
              </a:rPr>
              <a:t>archivo</a:t>
            </a:r>
            <a:r>
              <a:rPr lang="en-US" dirty="0">
                <a:highlight>
                  <a:srgbClr val="00FFFF"/>
                </a:highlight>
              </a:rPr>
              <a:t> .txt </a:t>
            </a:r>
            <a:r>
              <a:rPr lang="en-US" dirty="0" err="1">
                <a:highlight>
                  <a:srgbClr val="00FFFF"/>
                </a:highlight>
              </a:rPr>
              <a:t>indicando</a:t>
            </a:r>
            <a:r>
              <a:rPr lang="en-US" dirty="0">
                <a:highlight>
                  <a:srgbClr val="00FFFF"/>
                </a:highlight>
              </a:rPr>
              <a:t> el </a:t>
            </a:r>
            <a:r>
              <a:rPr lang="en-US" dirty="0" err="1">
                <a:highlight>
                  <a:srgbClr val="00FFFF"/>
                </a:highlight>
              </a:rPr>
              <a:t>puntaje</a:t>
            </a:r>
            <a:r>
              <a:rPr lang="en-US" dirty="0">
                <a:highlight>
                  <a:srgbClr val="00FFFF"/>
                </a:highlight>
              </a:rPr>
              <a:t>.</a:t>
            </a:r>
            <a:endParaRPr lang="es-E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5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3425A1F-AF41-410D-80A7-B063962C45EF}"/>
              </a:ext>
            </a:extLst>
          </p:cNvPr>
          <p:cNvSpPr txBox="1"/>
          <p:nvPr/>
        </p:nvSpPr>
        <p:spPr>
          <a:xfrm>
            <a:off x="6821410" y="1350667"/>
            <a:ext cx="5027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 </a:t>
            </a:r>
            <a:r>
              <a:rPr lang="en-US" sz="4800" dirty="0" err="1"/>
              <a:t>crea</a:t>
            </a:r>
            <a:r>
              <a:rPr lang="en-US" sz="4800" dirty="0"/>
              <a:t> el </a:t>
            </a:r>
            <a:r>
              <a:rPr lang="en-US" sz="4800" dirty="0" err="1"/>
              <a:t>escenario</a:t>
            </a:r>
            <a:r>
              <a:rPr lang="en-US" sz="4800" dirty="0"/>
              <a:t>, </a:t>
            </a:r>
            <a:r>
              <a:rPr lang="en-US" sz="4800" dirty="0" err="1"/>
              <a:t>personaje</a:t>
            </a:r>
            <a:r>
              <a:rPr lang="en-US" sz="4800" dirty="0"/>
              <a:t>, </a:t>
            </a:r>
            <a:r>
              <a:rPr lang="en-US" sz="4800" dirty="0" err="1"/>
              <a:t>helados</a:t>
            </a:r>
            <a:r>
              <a:rPr lang="en-US" sz="4800" dirty="0"/>
              <a:t> y </a:t>
            </a:r>
            <a:r>
              <a:rPr lang="en-US" sz="4800" dirty="0" err="1"/>
              <a:t>clientes</a:t>
            </a:r>
            <a:r>
              <a:rPr lang="en-US" sz="4800" dirty="0"/>
              <a:t>.</a:t>
            </a:r>
            <a:endParaRPr lang="es-ES" sz="4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196" y="-82379"/>
            <a:ext cx="6586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8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C50BA57-19D1-4B6F-8278-2F742E9A04C8}"/>
              </a:ext>
            </a:extLst>
          </p:cNvPr>
          <p:cNvSpPr txBox="1"/>
          <p:nvPr/>
        </p:nvSpPr>
        <p:spPr>
          <a:xfrm>
            <a:off x="8602163" y="846941"/>
            <a:ext cx="3462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carpeta</a:t>
            </a:r>
            <a:r>
              <a:rPr lang="en-US" sz="3600" dirty="0"/>
              <a:t> de los </a:t>
            </a:r>
            <a:r>
              <a:rPr lang="en-US" sz="3600" dirty="0" err="1"/>
              <a:t>archivos</a:t>
            </a:r>
            <a:r>
              <a:rPr lang="en-US" sz="3600" dirty="0"/>
              <a:t> del </a:t>
            </a:r>
            <a:r>
              <a:rPr lang="en-US" sz="3600" dirty="0" err="1"/>
              <a:t>juego</a:t>
            </a:r>
            <a:r>
              <a:rPr lang="en-US" sz="3600" dirty="0"/>
              <a:t> se </a:t>
            </a:r>
            <a:r>
              <a:rPr lang="en-US" sz="3600" dirty="0" err="1"/>
              <a:t>crea</a:t>
            </a:r>
            <a:r>
              <a:rPr lang="en-US" sz="3600" dirty="0"/>
              <a:t> el </a:t>
            </a:r>
            <a:r>
              <a:rPr lang="en-US" sz="3600" dirty="0" err="1"/>
              <a:t>archivo</a:t>
            </a:r>
            <a:r>
              <a:rPr lang="en-US" sz="3600" dirty="0"/>
              <a:t> .txt </a:t>
            </a:r>
            <a:r>
              <a:rPr lang="en-US" sz="3600" dirty="0" err="1"/>
              <a:t>almacenando</a:t>
            </a:r>
            <a:r>
              <a:rPr lang="en-US" sz="3600" dirty="0"/>
              <a:t> el </a:t>
            </a:r>
            <a:r>
              <a:rPr lang="en-US" sz="3600" dirty="0" err="1"/>
              <a:t>puntaje</a:t>
            </a:r>
            <a:r>
              <a:rPr lang="en-US" sz="3600" dirty="0"/>
              <a:t> </a:t>
            </a:r>
            <a:r>
              <a:rPr lang="en-US" sz="3600" dirty="0" err="1"/>
              <a:t>obtenido</a:t>
            </a:r>
            <a:r>
              <a:rPr lang="en-US" sz="3600" dirty="0"/>
              <a:t>. </a:t>
            </a:r>
            <a:endParaRPr lang="es-E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9" y="741834"/>
            <a:ext cx="6672649" cy="53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4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973D4A-553E-4050-8B8A-1B990E2BF199}"/>
              </a:ext>
            </a:extLst>
          </p:cNvPr>
          <p:cNvSpPr txBox="1"/>
          <p:nvPr/>
        </p:nvSpPr>
        <p:spPr>
          <a:xfrm>
            <a:off x="7556376" y="2657383"/>
            <a:ext cx="428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Diagrama</a:t>
            </a:r>
            <a:r>
              <a:rPr lang="en-US" sz="4000" dirty="0"/>
              <a:t> de </a:t>
            </a:r>
            <a:r>
              <a:rPr lang="en-US" sz="4000" dirty="0" err="1"/>
              <a:t>Clases</a:t>
            </a:r>
            <a:endParaRPr lang="es-ES" sz="4000" dirty="0"/>
          </a:p>
        </p:txBody>
      </p:sp>
      <p:pic>
        <p:nvPicPr>
          <p:cNvPr id="3" name="Picture 2" descr="A close up of text on a white surface&#10;&#10;Description generated with high confidence">
            <a:extLst>
              <a:ext uri="{FF2B5EF4-FFF2-40B4-BE49-F238E27FC236}">
                <a16:creationId xmlns="" xmlns:a16="http://schemas.microsoft.com/office/drawing/2014/main" id="{7530C708-7600-480C-91E6-FAB34A4EC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6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9065" y="2301017"/>
            <a:ext cx="4800260" cy="1325563"/>
          </a:xfrm>
        </p:spPr>
        <p:txBody>
          <a:bodyPr/>
          <a:lstStyle/>
          <a:p>
            <a:r>
              <a:rPr lang="es-PE" dirty="0" smtClean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076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181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u201711818 (Arbildo Grandez, David Alfredo)</dc:creator>
  <cp:lastModifiedBy>misael ticona miranda</cp:lastModifiedBy>
  <cp:revision>5</cp:revision>
  <dcterms:created xsi:type="dcterms:W3CDTF">2019-05-04T16:03:09Z</dcterms:created>
  <dcterms:modified xsi:type="dcterms:W3CDTF">2019-09-26T19:56:37Z</dcterms:modified>
</cp:coreProperties>
</file>