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9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269-9C77-49DA-B05C-BCC24C8E048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258E-D4FA-4A80-952F-A3E4482F36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New folder (2)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1676400" cy="1350433"/>
          </a:xfrm>
          <a:prstGeom prst="rect">
            <a:avLst/>
          </a:prstGeom>
          <a:noFill/>
        </p:spPr>
      </p:pic>
      <p:pic>
        <p:nvPicPr>
          <p:cNvPr id="1027" name="Picture 3" descr="C:\Users\User\Desktop\New folder (2)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133600"/>
            <a:ext cx="1066800" cy="922782"/>
          </a:xfrm>
          <a:prstGeom prst="rect">
            <a:avLst/>
          </a:prstGeom>
          <a:noFill/>
        </p:spPr>
      </p:pic>
      <p:pic>
        <p:nvPicPr>
          <p:cNvPr id="1028" name="Picture 4" descr="C:\Users\User\Desktop\New folder (2)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066800"/>
            <a:ext cx="1779273" cy="941388"/>
          </a:xfrm>
          <a:prstGeom prst="rect">
            <a:avLst/>
          </a:prstGeom>
          <a:noFill/>
        </p:spPr>
      </p:pic>
      <p:pic>
        <p:nvPicPr>
          <p:cNvPr id="7" name="Picture 4" descr="C:\Users\User\Desktop\New folder (2)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438400"/>
            <a:ext cx="1779273" cy="941388"/>
          </a:xfrm>
          <a:prstGeom prst="rect">
            <a:avLst/>
          </a:prstGeom>
          <a:noFill/>
        </p:spPr>
      </p:pic>
      <p:pic>
        <p:nvPicPr>
          <p:cNvPr id="8" name="Picture 4" descr="C:\Users\User\Desktop\New folder (2)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505200"/>
            <a:ext cx="1779273" cy="941388"/>
          </a:xfrm>
          <a:prstGeom prst="rect">
            <a:avLst/>
          </a:prstGeom>
          <a:noFill/>
        </p:spPr>
      </p:pic>
      <p:pic>
        <p:nvPicPr>
          <p:cNvPr id="1029" name="Picture 5" descr="C:\Users\User\Desktop\New folder (2)\problems-3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524000"/>
            <a:ext cx="1951148" cy="18145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04800" y="4343401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WHO ARE YOU ??</a:t>
            </a:r>
          </a:p>
          <a:p>
            <a:endParaRPr lang="en-US" sz="2000" b="1" dirty="0"/>
          </a:p>
          <a:p>
            <a:endParaRPr lang="en-US" sz="2000" b="1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81000" y="5486400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ASK YOURSELF -</a:t>
            </a:r>
          </a:p>
          <a:p>
            <a:r>
              <a:rPr lang="en-US" sz="3200" b="1" dirty="0" smtClean="0"/>
              <a:t>DO YOU FACE IT???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477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We present -           </a:t>
            </a:r>
            <a:r>
              <a:rPr lang="en-US" dirty="0" err="1" smtClean="0">
                <a:solidFill>
                  <a:srgbClr val="FF0000"/>
                </a:solidFill>
              </a:rPr>
              <a:t>GetMed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907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VISION-   </a:t>
            </a:r>
            <a:r>
              <a:rPr lang="en-US" b="1" dirty="0" smtClean="0"/>
              <a:t>TO PROVIDE RELIABLE INFORMATION  ON PHARMACEUTICAL  AVAILABILITY </a:t>
            </a:r>
            <a:r>
              <a:rPr lang="en-US" b="1" dirty="0" smtClean="0"/>
              <a:t>TO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b="1" dirty="0" smtClean="0"/>
              <a:t>THE NEEDY.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09800"/>
            <a:ext cx="781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MISSION-  </a:t>
            </a:r>
            <a:r>
              <a:rPr lang="en-US" b="1" dirty="0" smtClean="0"/>
              <a:t>TO BE THE PRE-EMINENT PROVIDER OF CHOICE  FOR PHARMACY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TO THE PEOPLE OF INDIA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876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GetMed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81600" y="5029200"/>
            <a:ext cx="1634704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New folder (2)\Android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724400"/>
            <a:ext cx="685800" cy="6858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10800000">
            <a:off x="2438400" y="5029200"/>
            <a:ext cx="1371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User\Desktop\New folder (2)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6207125"/>
            <a:ext cx="762000" cy="650875"/>
          </a:xfrm>
          <a:prstGeom prst="rect">
            <a:avLst/>
          </a:prstGeom>
          <a:noFill/>
        </p:spPr>
      </p:pic>
      <p:pic>
        <p:nvPicPr>
          <p:cNvPr id="2053" name="Picture 5" descr="C:\Users\User\Desktop\New folder (2)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124200"/>
            <a:ext cx="685800" cy="685800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>
            <a:stCxn id="8" idx="2"/>
          </p:cNvCxnSpPr>
          <p:nvPr/>
        </p:nvCxnSpPr>
        <p:spPr>
          <a:xfrm rot="5400000">
            <a:off x="4157490" y="5584442"/>
            <a:ext cx="697468" cy="20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2291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:\Users\User\Desktop\New folder (2)\internet-explorer-10-for-windows-7-16-535x53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8006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Where’s the money?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20302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b="1" dirty="0" smtClean="0"/>
              <a:t>INFLOW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TRANSACTIONAL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SUBSCRIPTIONAL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RESOURCES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600200"/>
            <a:ext cx="2498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OUTFLOW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INFRASTRUCTURE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FEET ON THE GROUND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EMPLOYEES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OVERHEADS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76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EXPECTED MARGIN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02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MARKET SIZE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</a:t>
            </a:r>
            <a:r>
              <a:rPr lang="en-US" dirty="0" smtClean="0">
                <a:solidFill>
                  <a:srgbClr val="00B050"/>
                </a:solidFill>
              </a:rPr>
              <a:t>US$ 50 </a:t>
            </a:r>
            <a:r>
              <a:rPr lang="en-US" dirty="0" err="1" smtClean="0">
                <a:solidFill>
                  <a:srgbClr val="00B050"/>
                </a:solidFill>
              </a:rPr>
              <a:t>Bn</a:t>
            </a:r>
            <a:r>
              <a:rPr lang="en-US" dirty="0" smtClean="0">
                <a:solidFill>
                  <a:srgbClr val="00B050"/>
                </a:solidFill>
              </a:rPr>
              <a:t>  -- 80%+20%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TARGET CUSTOMER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COMPETITORS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 descr="C:\Users\User\Desktop\New folder (2)\zA0Dmsq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410200"/>
            <a:ext cx="838200" cy="838200"/>
          </a:xfrm>
          <a:prstGeom prst="rect">
            <a:avLst/>
          </a:prstGeom>
          <a:noFill/>
        </p:spPr>
      </p:pic>
      <p:pic>
        <p:nvPicPr>
          <p:cNvPr id="3075" name="Picture 3" descr="C:\Users\User\Desktop\New folder (2)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0"/>
            <a:ext cx="1717283" cy="1076325"/>
          </a:xfrm>
          <a:prstGeom prst="rect">
            <a:avLst/>
          </a:prstGeom>
          <a:noFill/>
        </p:spPr>
      </p:pic>
      <p:pic>
        <p:nvPicPr>
          <p:cNvPr id="3076" name="Picture 4" descr="C:\Users\User\Desktop\New folder (2)\pract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638800"/>
            <a:ext cx="1034562" cy="3048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381000" y="5257800"/>
            <a:ext cx="38862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0" y="5257800"/>
            <a:ext cx="4114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 descr="C:\Users\User\Desktop\New folder (2)\download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5562600"/>
            <a:ext cx="1547668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33401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WE ARE DIFFERENT?</a:t>
            </a:r>
          </a:p>
          <a:p>
            <a:r>
              <a:rPr lang="en-US" sz="2800" b="1" dirty="0"/>
              <a:t> 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55327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COMMUNITY - UNORGANISED SEGMENT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smtClean="0"/>
              <a:t>OMNI CHANNEL</a:t>
            </a:r>
            <a:r>
              <a:rPr lang="en-US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HYPER SEARCH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DELIVERY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MULTIPLE MODES OF RECEIPT.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REMINDER SERVICE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OUR USP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43400"/>
            <a:ext cx="799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HYPER LOCAL AGGREGATOR SERVICE WHICH FACILITATES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WHAT </a:t>
            </a:r>
            <a:r>
              <a:rPr lang="en-US" sz="2800" dirty="0" smtClean="0">
                <a:solidFill>
                  <a:srgbClr val="FF0000"/>
                </a:solidFill>
              </a:rPr>
              <a:t>CUSTOMERS</a:t>
            </a:r>
            <a:r>
              <a:rPr lang="en-US" sz="2800" dirty="0" smtClean="0"/>
              <a:t> THOUGHT ABOUT THIS IDEA?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WHAT </a:t>
            </a:r>
            <a:r>
              <a:rPr lang="en-US" sz="2800" dirty="0" smtClean="0">
                <a:solidFill>
                  <a:srgbClr val="FF0000"/>
                </a:solidFill>
              </a:rPr>
              <a:t>PHARMACIES</a:t>
            </a:r>
            <a:r>
              <a:rPr lang="en-US" sz="2800" dirty="0" smtClean="0"/>
              <a:t> THOUGHT ABOUT THIS IDEA?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HOW WE PLAN TO ENTER THE MARKET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GROWTH STRATEGY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 Geographical</a:t>
            </a: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		</a:t>
            </a:r>
            <a:r>
              <a:rPr lang="en-US" sz="2400" b="1" dirty="0" smtClean="0">
                <a:solidFill>
                  <a:srgbClr val="00B050"/>
                </a:solidFill>
              </a:rPr>
              <a:t>APARTMENTS-LOCALITY-REGION-CITY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 Revenue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TRANSACTIONAL-SUBSCRIPTION-ADS-DATA RESOURCES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Technological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Display results based on Price, Discount, Distance.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Display Substitute and offer to buy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Real Time Updation of the Inventory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New folder (2)\business-model-canvas-workshop-at-iim-ahmedabad-27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1666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Hirak</a:t>
            </a:r>
            <a:r>
              <a:rPr lang="en-US" dirty="0" smtClean="0"/>
              <a:t> 	           Business Development      </a:t>
            </a:r>
          </a:p>
          <a:p>
            <a:r>
              <a:rPr lang="en-US" dirty="0" err="1" smtClean="0"/>
              <a:t>Abhishek</a:t>
            </a:r>
            <a:r>
              <a:rPr lang="en-US" dirty="0" smtClean="0"/>
              <a:t>	           Marketing</a:t>
            </a:r>
          </a:p>
          <a:p>
            <a:r>
              <a:rPr lang="en-US" dirty="0" err="1" smtClean="0"/>
              <a:t>Anirudh</a:t>
            </a:r>
            <a:r>
              <a:rPr lang="en-US" dirty="0" smtClean="0"/>
              <a:t>              Business  Development</a:t>
            </a:r>
          </a:p>
          <a:p>
            <a:r>
              <a:rPr lang="en-US" dirty="0" smtClean="0"/>
              <a:t>Ravi 	           Marketing Research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14478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Ritul</a:t>
            </a:r>
            <a:r>
              <a:rPr lang="en-US" dirty="0" smtClean="0"/>
              <a:t> 		Web Dev</a:t>
            </a:r>
          </a:p>
          <a:p>
            <a:r>
              <a:rPr lang="en-US" dirty="0" err="1" smtClean="0"/>
              <a:t>Rachit</a:t>
            </a:r>
            <a:r>
              <a:rPr lang="en-US" dirty="0" smtClean="0"/>
              <a:t> 		App Dev</a:t>
            </a:r>
          </a:p>
          <a:p>
            <a:r>
              <a:rPr lang="en-US" dirty="0" err="1" smtClean="0"/>
              <a:t>Amit</a:t>
            </a:r>
            <a:r>
              <a:rPr lang="en-US" dirty="0" smtClean="0"/>
              <a:t> 		Web Dev</a:t>
            </a:r>
          </a:p>
          <a:p>
            <a:r>
              <a:rPr lang="en-US" dirty="0" err="1" smtClean="0"/>
              <a:t>Shaijil</a:t>
            </a:r>
            <a:r>
              <a:rPr lang="en-US" dirty="0" smtClean="0"/>
              <a:t> 		Marketing</a:t>
            </a:r>
          </a:p>
          <a:p>
            <a:r>
              <a:rPr lang="en-US" dirty="0" smtClean="0"/>
              <a:t>		</a:t>
            </a:r>
            <a:r>
              <a:rPr lang="en-US" dirty="0" smtClean="0"/>
              <a:t>Research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733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GetMed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24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Berlin Sans FB Demi" pitchFamily="34" charset="0"/>
              </a:rPr>
              <a:t>Get Medicines  Hassle Free</a:t>
            </a:r>
            <a:endParaRPr lang="en-US" sz="54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163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PROBLEM?</vt:lpstr>
      <vt:lpstr>We present -           GetMed</vt:lpstr>
      <vt:lpstr>Where’s the money?</vt:lpstr>
      <vt:lpstr>Slide 4</vt:lpstr>
      <vt:lpstr>Slide 5</vt:lpstr>
      <vt:lpstr>Slide 6</vt:lpstr>
      <vt:lpstr>HOW WE PLAN TO ENTER THE MARKET ?</vt:lpstr>
      <vt:lpstr>Slide 8</vt:lpstr>
      <vt:lpstr>OUR 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24</cp:revision>
  <dcterms:created xsi:type="dcterms:W3CDTF">2015-09-13T03:49:38Z</dcterms:created>
  <dcterms:modified xsi:type="dcterms:W3CDTF">2015-09-13T07:37:12Z</dcterms:modified>
</cp:coreProperties>
</file>