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5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F09"/>
    <a:srgbClr val="377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847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33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4306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313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12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26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913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82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19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37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783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35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72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513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31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488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1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52152-4A1F-47DE-B251-C1201B31F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-142855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C428E-65D0-4503-97FC-2AFE3A28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955" y="144779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.NET Core 3.0 and</a:t>
            </a:r>
            <a:br>
              <a:rPr lang="en-US" dirty="0"/>
            </a:br>
            <a:r>
              <a:rPr lang="en-US" dirty="0"/>
              <a:t>C# 8.0</a:t>
            </a:r>
          </a:p>
        </p:txBody>
      </p:sp>
    </p:spTree>
    <p:extLst>
      <p:ext uri="{BB962C8B-B14F-4D97-AF65-F5344CB8AC3E}">
        <p14:creationId xmlns:p14="http://schemas.microsoft.com/office/powerpoint/2010/main" val="1341529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 and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7859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simplifies the syntax for specifying subranges in an array or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System.Index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an index into a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^ operator, which specifies that an index is relative to the end of a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sub range of a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operator (..), which specifies the start and end of a range as its operands.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29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31965"/>
            <a:ext cx="9404723" cy="140053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Nullable reference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81200"/>
            <a:ext cx="8946541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//warning: Converting null 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literall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 or possible null value to non-nullable type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//warning: Dereference of a possible null reference</a:t>
            </a:r>
            <a:endParaRPr lang="en-US" sz="24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07278"/>
            <a:ext cx="9404723" cy="97984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219200"/>
            <a:ext cx="10800080" cy="553152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Enumerators which allows support async operations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Task Main(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GetAsyncEnumerable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GetAsyncEnumerable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buNone/>
            </a:pPr>
            <a:r>
              <a:rPr lang="nn-NO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3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10; i++)</a:t>
            </a:r>
          </a:p>
          <a:p>
            <a:pPr marL="0" indent="0">
              <a:buNone/>
            </a:pPr>
            <a:r>
              <a:rPr lang="nn-NO" sz="3300" dirty="0">
                <a:solidFill>
                  <a:srgbClr val="000000"/>
                </a:solidFill>
                <a:latin typeface="Consolas" panose="020B0609020204030204" pitchFamily="49" charset="0"/>
              </a:rPr>
              <a:t>		 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Task.Delay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33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3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local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91100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		WriteLine(123);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WriteLine&lt;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&gt;(T item) =&gt; 										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(item?.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22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91" y="757518"/>
            <a:ext cx="9404723" cy="140053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declarations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41601"/>
            <a:ext cx="9844749" cy="32918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use of the 'using' operator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writer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StreamWriter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"c:\\some_file.txt"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18935"/>
            <a:ext cx="9404723" cy="140053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Disposable ref structs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91360"/>
            <a:ext cx="9615488" cy="4413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 'using' pattern with ref struct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 struct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spanList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SpanList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SpanList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Dispose()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$"Dispose 						span list of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(T)}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2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993" y="1727798"/>
            <a:ext cx="5531168" cy="490668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Support WPF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Support Windows Forms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Entity Framework 6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Client-side development with Razor components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Utf8JsonReader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JsonDocument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Utf8JsonWriter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12F81A-45F3-4E78-9F5E-3D5C44110FB3}"/>
              </a:ext>
            </a:extLst>
          </p:cNvPr>
          <p:cNvSpPr txBox="1">
            <a:spLocks/>
          </p:cNvSpPr>
          <p:nvPr/>
        </p:nvSpPr>
        <p:spPr>
          <a:xfrm>
            <a:off x="6238003" y="1630979"/>
            <a:ext cx="5531168" cy="490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EF Core 3.0: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-EF Core 3 support Azure Cosmos DB;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-LINQ improvements;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Event Pipe improvements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Performance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JSON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18081"/>
            <a:ext cx="8946541" cy="2976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high performance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Json.NET dependency from Asp.net core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an Asp.net core integration package for Json.NET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new Json </a:t>
            </a:r>
            <a:r>
              <a:rPr lang="en-US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0532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Scenario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2x faster			    Parity or lower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1.5x faster			    Parity or lower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(read-only)		    3-5x faster			    ~Allocation free for sizes &lt; 1 MB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2-3x faster			    ~Allocation free (until you 														    materialize values)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1.3-1.6x faster		    ~Allocation free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 in .NET Core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3152" y="2657438"/>
            <a:ext cx="4396339" cy="38630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and friends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strings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Parsing/Formatting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F184F-A1FF-4596-975F-2114B6F1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661920"/>
            <a:ext cx="4396341" cy="38630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System.Diagnostics.Process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3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interface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allows you to add a default interface implementation. Therefore, when some class will implement this interface, the implementation of the interface will be optional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Debug(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message) =&gt; 												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Info(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Error(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>
              <a:solidFill>
                <a:srgbClr val="8A9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3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deconstruct matching objects, providing access to their data structures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Property expressions;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Tuple patterns;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Positional patterns;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91" y="307816"/>
            <a:ext cx="9404723" cy="1206023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and positional patterns</a:t>
            </a:r>
            <a:b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513839"/>
            <a:ext cx="11328400" cy="51917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patterns allow matching of more than one value in a single pattern matching expression:</a:t>
            </a:r>
          </a:p>
          <a:p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ShowTuplePatterns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dt) =&gt; dt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(3, 9, 1996)                =&gt;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$"My birthday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dt: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5, 2014)                =&gt;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SBTech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Ukraine birthday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dt: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7, 2018)                =&gt;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$"Start work at 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SBTech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dt: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z)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z &gt; 2019 =&gt; 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"Future date"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=&gt;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$"Today is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dt: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  <a:endParaRPr lang="en-US" sz="3200" dirty="0">
              <a:solidFill>
                <a:srgbClr val="8A9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B445-6A70-4CB5-A97B-721CEE90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C2FB-9614-469C-B15F-E40DA19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52918"/>
            <a:ext cx="10383520" cy="4490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pattern enables you to match on properties of the object examined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o) =&gt; o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Point { X: 0, Y: 0 } p =&gt; </a:t>
            </a:r>
            <a:r>
              <a:rPr lang="fr-FR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origin</a:t>
            </a:r>
            <a:r>
              <a:rPr lang="fr-FR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Point { X: </a:t>
            </a:r>
            <a:r>
              <a:rPr lang="es-E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x, Y: </a:t>
            </a:r>
            <a:r>
              <a:rPr lang="es-E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y } p =&gt; 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$"(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s-ES" sz="22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"unknown"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  <a:endParaRPr lang="en-US" sz="2200" dirty="0">
              <a:solidFill>
                <a:srgbClr val="8A9F09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F675-F9EB-423B-8BA4-601EAB485413}"/>
              </a:ext>
            </a:extLst>
          </p:cNvPr>
          <p:cNvSpPr txBox="1">
            <a:spLocks/>
          </p:cNvSpPr>
          <p:nvPr/>
        </p:nvSpPr>
        <p:spPr>
          <a:xfrm>
            <a:off x="1242957" y="4084320"/>
            <a:ext cx="9706085" cy="155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9953</TotalTime>
  <Words>383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Times New Roman</vt:lpstr>
      <vt:lpstr>Wingdings 3</vt:lpstr>
      <vt:lpstr>Ion</vt:lpstr>
      <vt:lpstr>.NET Core 3.0 and C# 8.0</vt:lpstr>
      <vt:lpstr>.NET CORE 3.0</vt:lpstr>
      <vt:lpstr>New JSON API</vt:lpstr>
      <vt:lpstr>Performance new Json Api</vt:lpstr>
      <vt:lpstr>Performance Improvements in .NET Core 3.0</vt:lpstr>
      <vt:lpstr>Default interface implementations</vt:lpstr>
      <vt:lpstr>Pattern matching</vt:lpstr>
      <vt:lpstr>Tuple and positional patterns </vt:lpstr>
      <vt:lpstr>Property patterns</vt:lpstr>
      <vt:lpstr>Indices and Ranges</vt:lpstr>
      <vt:lpstr>Nullable reference types</vt:lpstr>
      <vt:lpstr>Asynchronous stream</vt:lpstr>
      <vt:lpstr>Static local functions</vt:lpstr>
      <vt:lpstr>Using declarations</vt:lpstr>
      <vt:lpstr>Disposable ref structs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8.0 Features</dc:title>
  <dc:creator>Vladyslav Lutsenko</dc:creator>
  <cp:lastModifiedBy>Vladyslav Lutsenko</cp:lastModifiedBy>
  <cp:revision>39</cp:revision>
  <dcterms:created xsi:type="dcterms:W3CDTF">2019-07-06T13:47:53Z</dcterms:created>
  <dcterms:modified xsi:type="dcterms:W3CDTF">2019-07-21T09:22:52Z</dcterms:modified>
</cp:coreProperties>
</file>