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50"/>
    <a:srgbClr val="ADD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36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60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53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248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092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492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06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4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34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04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62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96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1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21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38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84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2F5E9-345B-4AF5-888B-3DA6FDBA16C3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876A-6556-47A3-A96F-E3111CF523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586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07373-E470-0608-2AD1-A752AAD3D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anchor="ctr">
            <a:noAutofit/>
          </a:bodyPr>
          <a:lstStyle/>
          <a:p>
            <a:pPr algn="ctr"/>
            <a:r>
              <a:rPr lang="de-DE" sz="9600" cap="none" dirty="0">
                <a:solidFill>
                  <a:srgbClr val="ADD8E6"/>
                </a:solidFill>
                <a:cs typeface="Arial" panose="020B0604020202020204" pitchFamily="34" charset="0"/>
              </a:rPr>
              <a:t>Wir haben</a:t>
            </a:r>
            <a:br>
              <a:rPr lang="de-DE" sz="9600" cap="none" dirty="0">
                <a:solidFill>
                  <a:srgbClr val="ADD8E6"/>
                </a:solidFill>
                <a:cs typeface="Arial" panose="020B0604020202020204" pitchFamily="34" charset="0"/>
              </a:rPr>
            </a:br>
            <a:r>
              <a:rPr lang="de-DE" sz="9600" cap="none" dirty="0">
                <a:solidFill>
                  <a:srgbClr val="ADD8E6"/>
                </a:solidFill>
                <a:cs typeface="Arial" panose="020B0604020202020204" pitchFamily="34" charset="0"/>
              </a:rPr>
              <a:t>ein Problem.</a:t>
            </a:r>
          </a:p>
        </p:txBody>
      </p:sp>
    </p:spTree>
    <p:extLst>
      <p:ext uri="{BB962C8B-B14F-4D97-AF65-F5344CB8AC3E}">
        <p14:creationId xmlns:p14="http://schemas.microsoft.com/office/powerpoint/2010/main" val="409186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07373-E470-0608-2AD1-A752AAD3D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Autofit/>
          </a:bodyPr>
          <a:lstStyle/>
          <a:p>
            <a:pPr algn="ctr"/>
            <a:r>
              <a:rPr lang="de-DE" sz="9600" cap="none" dirty="0" err="1">
                <a:solidFill>
                  <a:srgbClr val="ADD8E6"/>
                </a:solidFill>
                <a:cs typeface="Arial" panose="020B0604020202020204" pitchFamily="34" charset="0"/>
              </a:rPr>
              <a:t>RegioChallenge</a:t>
            </a:r>
            <a:endParaRPr lang="de-DE" sz="9600" cap="none" dirty="0">
              <a:solidFill>
                <a:srgbClr val="ADD8E6"/>
              </a:solidFill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149DAF-061B-AB6B-C389-3FB092089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pPr algn="ctr"/>
            <a:r>
              <a:rPr lang="de-DE" sz="4000" cap="none" dirty="0">
                <a:solidFill>
                  <a:srgbClr val="ADD8E6"/>
                </a:solidFill>
                <a:latin typeface="+mj-lt"/>
              </a:rPr>
              <a:t>Das Datenquiz</a:t>
            </a:r>
          </a:p>
        </p:txBody>
      </p:sp>
    </p:spTree>
    <p:extLst>
      <p:ext uri="{BB962C8B-B14F-4D97-AF65-F5344CB8AC3E}">
        <p14:creationId xmlns:p14="http://schemas.microsoft.com/office/powerpoint/2010/main" val="621581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EC5FD-DA47-BBAB-AF06-3C09FF5C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cap="none" dirty="0" err="1">
                <a:solidFill>
                  <a:srgbClr val="ADD8E6"/>
                </a:solidFill>
                <a:ea typeface="+mn-ea"/>
                <a:cs typeface="+mn-cs"/>
              </a:rPr>
              <a:t>RegioChallenge</a:t>
            </a:r>
            <a:endParaRPr lang="de-DE" sz="6000" cap="none" dirty="0">
              <a:solidFill>
                <a:srgbClr val="ADD8E6"/>
              </a:solidFill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01156-75EC-4263-4BCB-5A3F4F58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212" y="2249487"/>
            <a:ext cx="8271163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de-DE" sz="3200" dirty="0">
                <a:solidFill>
                  <a:srgbClr val="ADD8E6"/>
                </a:solidFill>
                <a:latin typeface="+mj-lt"/>
              </a:rPr>
              <a:t> Innovative, interaktive Webanwendung</a:t>
            </a:r>
          </a:p>
          <a:p>
            <a:pPr marL="0" indent="0">
              <a:lnSpc>
                <a:spcPct val="100000"/>
              </a:lnSpc>
              <a:buNone/>
            </a:pPr>
            <a:endParaRPr lang="de-DE" sz="3200" dirty="0">
              <a:solidFill>
                <a:srgbClr val="ADD8E6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3200" dirty="0">
              <a:solidFill>
                <a:srgbClr val="ADD8E6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3200" dirty="0">
                <a:solidFill>
                  <a:srgbClr val="ADD8E6"/>
                </a:solidFill>
                <a:latin typeface="+mj-lt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3200" dirty="0">
                <a:solidFill>
                  <a:srgbClr val="ADD8E6"/>
                </a:solidFill>
                <a:latin typeface="+mj-lt"/>
              </a:rPr>
              <a:t> Schülerinnen und Schüler Sekundarstufe I</a:t>
            </a:r>
          </a:p>
          <a:p>
            <a:pPr marL="0" indent="0">
              <a:buNone/>
            </a:pPr>
            <a:endParaRPr lang="de-DE" sz="3200" dirty="0">
              <a:solidFill>
                <a:srgbClr val="ADD8E6"/>
              </a:solidFill>
              <a:latin typeface="+mj-lt"/>
            </a:endParaRPr>
          </a:p>
        </p:txBody>
      </p:sp>
      <p:pic>
        <p:nvPicPr>
          <p:cNvPr id="5" name="Grafik 4" descr="Fernstudium Sprache mit einfarbiger Füllung">
            <a:extLst>
              <a:ext uri="{FF2B5EF4-FFF2-40B4-BE49-F238E27FC236}">
                <a16:creationId xmlns:a16="http://schemas.microsoft.com/office/drawing/2014/main" id="{29C7FDC7-0F5B-F37D-4264-A14C79603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5812" y="2216084"/>
            <a:ext cx="914400" cy="914400"/>
          </a:xfrm>
          <a:prstGeom prst="rect">
            <a:avLst/>
          </a:prstGeom>
        </p:spPr>
      </p:pic>
      <p:pic>
        <p:nvPicPr>
          <p:cNvPr id="7" name="Grafik 6" descr="Ein Bild, das Symbol, Grafiken, Logo, Schrift enthält.&#10;&#10;Automatisch generierte Beschreibung">
            <a:extLst>
              <a:ext uri="{FF2B5EF4-FFF2-40B4-BE49-F238E27FC236}">
                <a16:creationId xmlns:a16="http://schemas.microsoft.com/office/drawing/2014/main" id="{DCCA8679-BE36-EDF7-4AE2-B5C715F46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5" y="3413482"/>
            <a:ext cx="987872" cy="767053"/>
          </a:xfrm>
          <a:prstGeom prst="rect">
            <a:avLst/>
          </a:prstGeom>
          <a:noFill/>
          <a:ln>
            <a:solidFill>
              <a:srgbClr val="ADD8E6"/>
            </a:solidFill>
          </a:ln>
        </p:spPr>
      </p:pic>
      <p:pic>
        <p:nvPicPr>
          <p:cNvPr id="9" name="Grafik 8" descr="Volltreffer Silhouette">
            <a:extLst>
              <a:ext uri="{FF2B5EF4-FFF2-40B4-BE49-F238E27FC236}">
                <a16:creationId xmlns:a16="http://schemas.microsoft.com/office/drawing/2014/main" id="{A5BE9A45-A6E2-B6D7-452A-F03639243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5812" y="4495834"/>
            <a:ext cx="914400" cy="914400"/>
          </a:xfrm>
          <a:prstGeom prst="rect">
            <a:avLst/>
          </a:prstGeom>
        </p:spPr>
      </p:pic>
      <p:pic>
        <p:nvPicPr>
          <p:cNvPr id="11" name="Grafik 10" descr="Cmd (Terminal) mit einfarbiger Füllung">
            <a:extLst>
              <a:ext uri="{FF2B5EF4-FFF2-40B4-BE49-F238E27FC236}">
                <a16:creationId xmlns:a16="http://schemas.microsoft.com/office/drawing/2014/main" id="{C3CC1A12-A89D-C3BD-7DCE-4D95EADC5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55812" y="33559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09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22</Words>
  <Application>Microsoft Office PowerPoint</Application>
  <PresentationFormat>Breitbild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Tw Cen MT</vt:lpstr>
      <vt:lpstr>Schaltkreis</vt:lpstr>
      <vt:lpstr>Wir haben ein Problem.</vt:lpstr>
      <vt:lpstr>RegioChallenge</vt:lpstr>
      <vt:lpstr>RegioChallenge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RegioChallange</dc:title>
  <dc:creator>Rebecca Kirsch</dc:creator>
  <cp:lastModifiedBy>Rebecca Kirsch</cp:lastModifiedBy>
  <cp:revision>6</cp:revision>
  <dcterms:created xsi:type="dcterms:W3CDTF">2023-11-16T15:45:28Z</dcterms:created>
  <dcterms:modified xsi:type="dcterms:W3CDTF">2023-11-16T19:51:22Z</dcterms:modified>
</cp:coreProperties>
</file>